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1" r:id="rId5"/>
    <p:sldId id="260" r:id="rId6"/>
    <p:sldId id="256" r:id="rId7"/>
    <p:sldId id="267" r:id="rId8"/>
    <p:sldId id="272" r:id="rId9"/>
    <p:sldId id="269" r:id="rId10"/>
    <p:sldId id="265" r:id="rId11"/>
    <p:sldId id="27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ndong" initials="Y" lastIdx="1" clrIdx="0">
    <p:extLst>
      <p:ext uri="{19B8F6BF-5375-455C-9EA6-DF929625EA0E}">
        <p15:presenceInfo xmlns:p15="http://schemas.microsoft.com/office/powerpoint/2012/main" userId="24c94e0cbae09c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62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final_outpu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final_output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final_outpu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final_outpu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Negative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Sheet2!$A$2:$A$135</c:f>
              <c:strCache>
                <c:ptCount val="133"/>
                <c:pt idx="0">
                  <c:v>01-Jan</c:v>
                </c:pt>
                <c:pt idx="1">
                  <c:v>02-Jan</c:v>
                </c:pt>
                <c:pt idx="2">
                  <c:v>03-Jan</c:v>
                </c:pt>
                <c:pt idx="3">
                  <c:v>04-Jan</c:v>
                </c:pt>
                <c:pt idx="4">
                  <c:v>05-Jan</c:v>
                </c:pt>
                <c:pt idx="5">
                  <c:v>06-Jan</c:v>
                </c:pt>
                <c:pt idx="6">
                  <c:v>07-Jan</c:v>
                </c:pt>
                <c:pt idx="7">
                  <c:v>08-Jan</c:v>
                </c:pt>
                <c:pt idx="8">
                  <c:v>09-Jan</c:v>
                </c:pt>
                <c:pt idx="9">
                  <c:v>10-Jan</c:v>
                </c:pt>
                <c:pt idx="10">
                  <c:v>11-Jan</c:v>
                </c:pt>
                <c:pt idx="11">
                  <c:v>12-Jan</c:v>
                </c:pt>
                <c:pt idx="12">
                  <c:v>13-Jan</c:v>
                </c:pt>
                <c:pt idx="13">
                  <c:v>14-Jan</c:v>
                </c:pt>
                <c:pt idx="14">
                  <c:v>15-Jan</c:v>
                </c:pt>
                <c:pt idx="15">
                  <c:v>16-Jan</c:v>
                </c:pt>
                <c:pt idx="16">
                  <c:v>17-Jan</c:v>
                </c:pt>
                <c:pt idx="17">
                  <c:v>18-Jan</c:v>
                </c:pt>
                <c:pt idx="18">
                  <c:v>19-Jan</c:v>
                </c:pt>
                <c:pt idx="19">
                  <c:v>20-Jan</c:v>
                </c:pt>
                <c:pt idx="20">
                  <c:v>21-Jan</c:v>
                </c:pt>
                <c:pt idx="21">
                  <c:v>22-Jan</c:v>
                </c:pt>
                <c:pt idx="22">
                  <c:v>23-Jan</c:v>
                </c:pt>
                <c:pt idx="23">
                  <c:v>24-Jan</c:v>
                </c:pt>
                <c:pt idx="24">
                  <c:v>25-Jan</c:v>
                </c:pt>
                <c:pt idx="25">
                  <c:v>26-Jan</c:v>
                </c:pt>
                <c:pt idx="26">
                  <c:v>27-Jan</c:v>
                </c:pt>
                <c:pt idx="27">
                  <c:v>28-Jan</c:v>
                </c:pt>
                <c:pt idx="28">
                  <c:v>29-Jan</c:v>
                </c:pt>
                <c:pt idx="29">
                  <c:v>30-Jan</c:v>
                </c:pt>
                <c:pt idx="30">
                  <c:v>31-Jan</c:v>
                </c:pt>
                <c:pt idx="31">
                  <c:v>01-Feb</c:v>
                </c:pt>
                <c:pt idx="32">
                  <c:v>02-Feb</c:v>
                </c:pt>
                <c:pt idx="33">
                  <c:v>03-Feb</c:v>
                </c:pt>
                <c:pt idx="34">
                  <c:v>04-Feb</c:v>
                </c:pt>
                <c:pt idx="35">
                  <c:v>05-Feb</c:v>
                </c:pt>
                <c:pt idx="36">
                  <c:v>06-Feb</c:v>
                </c:pt>
                <c:pt idx="37">
                  <c:v>07-Feb</c:v>
                </c:pt>
                <c:pt idx="38">
                  <c:v>08-Feb</c:v>
                </c:pt>
                <c:pt idx="39">
                  <c:v>09-Feb</c:v>
                </c:pt>
                <c:pt idx="40">
                  <c:v>10-Feb</c:v>
                </c:pt>
                <c:pt idx="41">
                  <c:v>11-Feb</c:v>
                </c:pt>
                <c:pt idx="42">
                  <c:v>12-Feb</c:v>
                </c:pt>
                <c:pt idx="43">
                  <c:v>13-Feb</c:v>
                </c:pt>
                <c:pt idx="44">
                  <c:v>14-Feb</c:v>
                </c:pt>
                <c:pt idx="45">
                  <c:v>15-Feb</c:v>
                </c:pt>
                <c:pt idx="46">
                  <c:v>16-Feb</c:v>
                </c:pt>
                <c:pt idx="47">
                  <c:v>17-Feb</c:v>
                </c:pt>
                <c:pt idx="48">
                  <c:v>18-Feb</c:v>
                </c:pt>
                <c:pt idx="49">
                  <c:v>19-Feb</c:v>
                </c:pt>
                <c:pt idx="50">
                  <c:v>20-Feb</c:v>
                </c:pt>
                <c:pt idx="51">
                  <c:v>21-Feb</c:v>
                </c:pt>
                <c:pt idx="52">
                  <c:v>22-Feb</c:v>
                </c:pt>
                <c:pt idx="53">
                  <c:v>23-Feb</c:v>
                </c:pt>
                <c:pt idx="54">
                  <c:v>24-Feb</c:v>
                </c:pt>
                <c:pt idx="55">
                  <c:v>25-Feb</c:v>
                </c:pt>
                <c:pt idx="56">
                  <c:v>26-Feb</c:v>
                </c:pt>
                <c:pt idx="57">
                  <c:v>27-Feb</c:v>
                </c:pt>
                <c:pt idx="58">
                  <c:v>28-Feb</c:v>
                </c:pt>
                <c:pt idx="59">
                  <c:v>02/29</c:v>
                </c:pt>
                <c:pt idx="60">
                  <c:v>01-Mar</c:v>
                </c:pt>
                <c:pt idx="61">
                  <c:v>02-Mar</c:v>
                </c:pt>
                <c:pt idx="62">
                  <c:v>03-Mar</c:v>
                </c:pt>
                <c:pt idx="63">
                  <c:v>04-Mar</c:v>
                </c:pt>
                <c:pt idx="64">
                  <c:v>05-Mar</c:v>
                </c:pt>
                <c:pt idx="65">
                  <c:v>06-Mar</c:v>
                </c:pt>
                <c:pt idx="66">
                  <c:v>07-Mar</c:v>
                </c:pt>
                <c:pt idx="67">
                  <c:v>08-Mar</c:v>
                </c:pt>
                <c:pt idx="68">
                  <c:v>09-Mar</c:v>
                </c:pt>
                <c:pt idx="69">
                  <c:v>10-Mar</c:v>
                </c:pt>
                <c:pt idx="70">
                  <c:v>11-Mar</c:v>
                </c:pt>
                <c:pt idx="71">
                  <c:v>12-Mar</c:v>
                </c:pt>
                <c:pt idx="72">
                  <c:v>13-Mar</c:v>
                </c:pt>
                <c:pt idx="73">
                  <c:v>14-Mar</c:v>
                </c:pt>
                <c:pt idx="74">
                  <c:v>15-Mar</c:v>
                </c:pt>
                <c:pt idx="75">
                  <c:v>16-Mar</c:v>
                </c:pt>
                <c:pt idx="76">
                  <c:v>17-Mar</c:v>
                </c:pt>
                <c:pt idx="77">
                  <c:v>18-Mar</c:v>
                </c:pt>
                <c:pt idx="78">
                  <c:v>19-Mar</c:v>
                </c:pt>
                <c:pt idx="79">
                  <c:v>20-Mar</c:v>
                </c:pt>
                <c:pt idx="80">
                  <c:v>21-Mar</c:v>
                </c:pt>
                <c:pt idx="81">
                  <c:v>22-Mar</c:v>
                </c:pt>
                <c:pt idx="82">
                  <c:v>23-Mar</c:v>
                </c:pt>
                <c:pt idx="83">
                  <c:v>24-Mar</c:v>
                </c:pt>
                <c:pt idx="84">
                  <c:v>25-Mar</c:v>
                </c:pt>
                <c:pt idx="85">
                  <c:v>26-Mar</c:v>
                </c:pt>
                <c:pt idx="86">
                  <c:v>27-Mar</c:v>
                </c:pt>
                <c:pt idx="87">
                  <c:v>28-Mar</c:v>
                </c:pt>
                <c:pt idx="88">
                  <c:v>29-Mar</c:v>
                </c:pt>
                <c:pt idx="89">
                  <c:v>30-Mar</c:v>
                </c:pt>
                <c:pt idx="90">
                  <c:v>31-Mar</c:v>
                </c:pt>
                <c:pt idx="91">
                  <c:v>01-Apr</c:v>
                </c:pt>
                <c:pt idx="92">
                  <c:v>02-Apr</c:v>
                </c:pt>
                <c:pt idx="93">
                  <c:v>03-Apr</c:v>
                </c:pt>
                <c:pt idx="94">
                  <c:v>04-Apr</c:v>
                </c:pt>
                <c:pt idx="95">
                  <c:v>05-Apr</c:v>
                </c:pt>
                <c:pt idx="96">
                  <c:v>06-Apr</c:v>
                </c:pt>
                <c:pt idx="97">
                  <c:v>07-Apr</c:v>
                </c:pt>
                <c:pt idx="98">
                  <c:v>08-Apr</c:v>
                </c:pt>
                <c:pt idx="99">
                  <c:v>09-Apr</c:v>
                </c:pt>
                <c:pt idx="100">
                  <c:v>10-Apr</c:v>
                </c:pt>
                <c:pt idx="101">
                  <c:v>11-Apr</c:v>
                </c:pt>
                <c:pt idx="102">
                  <c:v>12-Apr</c:v>
                </c:pt>
                <c:pt idx="103">
                  <c:v>13-Apr</c:v>
                </c:pt>
                <c:pt idx="104">
                  <c:v>14-Apr</c:v>
                </c:pt>
                <c:pt idx="105">
                  <c:v>15-Apr</c:v>
                </c:pt>
                <c:pt idx="106">
                  <c:v>16-Apr</c:v>
                </c:pt>
                <c:pt idx="107">
                  <c:v>17-Apr</c:v>
                </c:pt>
                <c:pt idx="108">
                  <c:v>18-Apr</c:v>
                </c:pt>
                <c:pt idx="109">
                  <c:v>19-Apr</c:v>
                </c:pt>
                <c:pt idx="110">
                  <c:v>20-Apr</c:v>
                </c:pt>
                <c:pt idx="111">
                  <c:v>21-Apr</c:v>
                </c:pt>
                <c:pt idx="112">
                  <c:v>22-Apr</c:v>
                </c:pt>
                <c:pt idx="113">
                  <c:v>23-Apr</c:v>
                </c:pt>
                <c:pt idx="114">
                  <c:v>24-Apr</c:v>
                </c:pt>
                <c:pt idx="115">
                  <c:v>25-Apr</c:v>
                </c:pt>
                <c:pt idx="116">
                  <c:v>26-Apr</c:v>
                </c:pt>
                <c:pt idx="117">
                  <c:v>27-Apr</c:v>
                </c:pt>
                <c:pt idx="118">
                  <c:v>28-Apr</c:v>
                </c:pt>
                <c:pt idx="119">
                  <c:v>29-Apr</c:v>
                </c:pt>
                <c:pt idx="120">
                  <c:v>30-Apr</c:v>
                </c:pt>
                <c:pt idx="121">
                  <c:v>01-May</c:v>
                </c:pt>
                <c:pt idx="122">
                  <c:v>02-May</c:v>
                </c:pt>
                <c:pt idx="123">
                  <c:v>03-May</c:v>
                </c:pt>
                <c:pt idx="124">
                  <c:v>04-May</c:v>
                </c:pt>
                <c:pt idx="125">
                  <c:v>05-May</c:v>
                </c:pt>
                <c:pt idx="126">
                  <c:v>06-May</c:v>
                </c:pt>
                <c:pt idx="127">
                  <c:v>07-May</c:v>
                </c:pt>
                <c:pt idx="128">
                  <c:v>08-May</c:v>
                </c:pt>
                <c:pt idx="129">
                  <c:v>09-May</c:v>
                </c:pt>
                <c:pt idx="130">
                  <c:v>10-May</c:v>
                </c:pt>
                <c:pt idx="131">
                  <c:v>11-May</c:v>
                </c:pt>
                <c:pt idx="132">
                  <c:v>12-May</c:v>
                </c:pt>
              </c:strCache>
            </c:strRef>
          </c:cat>
          <c:val>
            <c:numRef>
              <c:f>Sheet2!$B$2:$B$135</c:f>
              <c:numCache>
                <c:formatCode>General</c:formatCode>
                <c:ptCount val="134"/>
                <c:pt idx="0">
                  <c:v>52</c:v>
                </c:pt>
                <c:pt idx="1">
                  <c:v>52</c:v>
                </c:pt>
                <c:pt idx="2">
                  <c:v>70</c:v>
                </c:pt>
                <c:pt idx="3">
                  <c:v>70</c:v>
                </c:pt>
                <c:pt idx="4">
                  <c:v>81</c:v>
                </c:pt>
                <c:pt idx="5">
                  <c:v>54</c:v>
                </c:pt>
                <c:pt idx="6">
                  <c:v>57</c:v>
                </c:pt>
                <c:pt idx="7">
                  <c:v>67</c:v>
                </c:pt>
                <c:pt idx="8">
                  <c:v>84</c:v>
                </c:pt>
                <c:pt idx="9">
                  <c:v>70</c:v>
                </c:pt>
                <c:pt idx="10">
                  <c:v>72</c:v>
                </c:pt>
                <c:pt idx="11">
                  <c:v>61</c:v>
                </c:pt>
                <c:pt idx="12">
                  <c:v>67</c:v>
                </c:pt>
                <c:pt idx="13">
                  <c:v>79</c:v>
                </c:pt>
                <c:pt idx="14">
                  <c:v>79</c:v>
                </c:pt>
                <c:pt idx="15">
                  <c:v>102</c:v>
                </c:pt>
                <c:pt idx="16">
                  <c:v>79</c:v>
                </c:pt>
                <c:pt idx="17">
                  <c:v>77</c:v>
                </c:pt>
                <c:pt idx="18">
                  <c:v>66</c:v>
                </c:pt>
                <c:pt idx="19">
                  <c:v>69</c:v>
                </c:pt>
                <c:pt idx="20">
                  <c:v>69</c:v>
                </c:pt>
                <c:pt idx="21">
                  <c:v>89</c:v>
                </c:pt>
                <c:pt idx="22">
                  <c:v>71</c:v>
                </c:pt>
                <c:pt idx="23">
                  <c:v>80</c:v>
                </c:pt>
                <c:pt idx="24">
                  <c:v>100</c:v>
                </c:pt>
                <c:pt idx="25">
                  <c:v>198</c:v>
                </c:pt>
                <c:pt idx="26">
                  <c:v>82</c:v>
                </c:pt>
                <c:pt idx="27">
                  <c:v>79</c:v>
                </c:pt>
                <c:pt idx="28">
                  <c:v>79</c:v>
                </c:pt>
                <c:pt idx="29">
                  <c:v>95</c:v>
                </c:pt>
                <c:pt idx="30">
                  <c:v>118</c:v>
                </c:pt>
                <c:pt idx="31">
                  <c:v>131</c:v>
                </c:pt>
                <c:pt idx="32">
                  <c:v>109</c:v>
                </c:pt>
                <c:pt idx="33">
                  <c:v>182</c:v>
                </c:pt>
                <c:pt idx="34">
                  <c:v>148</c:v>
                </c:pt>
                <c:pt idx="35">
                  <c:v>199</c:v>
                </c:pt>
                <c:pt idx="36">
                  <c:v>157</c:v>
                </c:pt>
                <c:pt idx="37">
                  <c:v>115</c:v>
                </c:pt>
                <c:pt idx="38">
                  <c:v>139</c:v>
                </c:pt>
                <c:pt idx="39">
                  <c:v>130</c:v>
                </c:pt>
                <c:pt idx="40">
                  <c:v>125</c:v>
                </c:pt>
                <c:pt idx="41">
                  <c:v>113</c:v>
                </c:pt>
                <c:pt idx="42">
                  <c:v>123</c:v>
                </c:pt>
                <c:pt idx="43">
                  <c:v>144</c:v>
                </c:pt>
                <c:pt idx="44">
                  <c:v>131</c:v>
                </c:pt>
                <c:pt idx="45">
                  <c:v>137</c:v>
                </c:pt>
                <c:pt idx="46">
                  <c:v>128</c:v>
                </c:pt>
                <c:pt idx="47">
                  <c:v>145</c:v>
                </c:pt>
                <c:pt idx="48">
                  <c:v>121</c:v>
                </c:pt>
                <c:pt idx="49">
                  <c:v>125</c:v>
                </c:pt>
                <c:pt idx="50">
                  <c:v>137</c:v>
                </c:pt>
                <c:pt idx="51">
                  <c:v>117</c:v>
                </c:pt>
                <c:pt idx="52">
                  <c:v>110</c:v>
                </c:pt>
                <c:pt idx="53">
                  <c:v>101</c:v>
                </c:pt>
                <c:pt idx="54">
                  <c:v>118</c:v>
                </c:pt>
                <c:pt idx="55">
                  <c:v>137</c:v>
                </c:pt>
                <c:pt idx="56">
                  <c:v>117</c:v>
                </c:pt>
                <c:pt idx="57">
                  <c:v>129</c:v>
                </c:pt>
                <c:pt idx="58">
                  <c:v>154</c:v>
                </c:pt>
                <c:pt idx="59">
                  <c:v>163</c:v>
                </c:pt>
                <c:pt idx="60">
                  <c:v>155</c:v>
                </c:pt>
                <c:pt idx="61">
                  <c:v>134</c:v>
                </c:pt>
                <c:pt idx="62">
                  <c:v>152</c:v>
                </c:pt>
                <c:pt idx="63">
                  <c:v>184</c:v>
                </c:pt>
                <c:pt idx="64">
                  <c:v>174</c:v>
                </c:pt>
                <c:pt idx="65">
                  <c:v>172</c:v>
                </c:pt>
                <c:pt idx="66">
                  <c:v>225</c:v>
                </c:pt>
                <c:pt idx="67">
                  <c:v>173</c:v>
                </c:pt>
                <c:pt idx="68">
                  <c:v>169</c:v>
                </c:pt>
                <c:pt idx="69">
                  <c:v>165</c:v>
                </c:pt>
                <c:pt idx="70">
                  <c:v>256</c:v>
                </c:pt>
                <c:pt idx="71">
                  <c:v>552</c:v>
                </c:pt>
                <c:pt idx="72">
                  <c:v>318</c:v>
                </c:pt>
                <c:pt idx="73">
                  <c:v>241</c:v>
                </c:pt>
                <c:pt idx="74">
                  <c:v>249</c:v>
                </c:pt>
                <c:pt idx="75">
                  <c:v>370</c:v>
                </c:pt>
                <c:pt idx="76">
                  <c:v>327</c:v>
                </c:pt>
                <c:pt idx="77">
                  <c:v>300</c:v>
                </c:pt>
                <c:pt idx="78">
                  <c:v>322</c:v>
                </c:pt>
                <c:pt idx="79">
                  <c:v>330</c:v>
                </c:pt>
                <c:pt idx="80">
                  <c:v>265</c:v>
                </c:pt>
                <c:pt idx="81">
                  <c:v>282</c:v>
                </c:pt>
                <c:pt idx="82">
                  <c:v>356</c:v>
                </c:pt>
                <c:pt idx="83">
                  <c:v>339</c:v>
                </c:pt>
                <c:pt idx="84">
                  <c:v>304</c:v>
                </c:pt>
                <c:pt idx="85">
                  <c:v>293</c:v>
                </c:pt>
                <c:pt idx="86">
                  <c:v>334</c:v>
                </c:pt>
                <c:pt idx="87">
                  <c:v>298</c:v>
                </c:pt>
                <c:pt idx="88">
                  <c:v>343</c:v>
                </c:pt>
                <c:pt idx="89">
                  <c:v>413</c:v>
                </c:pt>
                <c:pt idx="90">
                  <c:v>330</c:v>
                </c:pt>
                <c:pt idx="91">
                  <c:v>99</c:v>
                </c:pt>
                <c:pt idx="92">
                  <c:v>115</c:v>
                </c:pt>
                <c:pt idx="93">
                  <c:v>100</c:v>
                </c:pt>
                <c:pt idx="94">
                  <c:v>103</c:v>
                </c:pt>
                <c:pt idx="95">
                  <c:v>111</c:v>
                </c:pt>
                <c:pt idx="96">
                  <c:v>194</c:v>
                </c:pt>
                <c:pt idx="97">
                  <c:v>139</c:v>
                </c:pt>
                <c:pt idx="98">
                  <c:v>102</c:v>
                </c:pt>
                <c:pt idx="99">
                  <c:v>164</c:v>
                </c:pt>
                <c:pt idx="100">
                  <c:v>85</c:v>
                </c:pt>
                <c:pt idx="101">
                  <c:v>103</c:v>
                </c:pt>
                <c:pt idx="102">
                  <c:v>78</c:v>
                </c:pt>
                <c:pt idx="103">
                  <c:v>111</c:v>
                </c:pt>
                <c:pt idx="104">
                  <c:v>88</c:v>
                </c:pt>
                <c:pt idx="105">
                  <c:v>78</c:v>
                </c:pt>
                <c:pt idx="106">
                  <c:v>100</c:v>
                </c:pt>
                <c:pt idx="107">
                  <c:v>108</c:v>
                </c:pt>
                <c:pt idx="108">
                  <c:v>104</c:v>
                </c:pt>
                <c:pt idx="109">
                  <c:v>120</c:v>
                </c:pt>
                <c:pt idx="110">
                  <c:v>119</c:v>
                </c:pt>
                <c:pt idx="111">
                  <c:v>101</c:v>
                </c:pt>
                <c:pt idx="112">
                  <c:v>86</c:v>
                </c:pt>
                <c:pt idx="113">
                  <c:v>108</c:v>
                </c:pt>
                <c:pt idx="114">
                  <c:v>159</c:v>
                </c:pt>
                <c:pt idx="115">
                  <c:v>87</c:v>
                </c:pt>
                <c:pt idx="116">
                  <c:v>84</c:v>
                </c:pt>
                <c:pt idx="117">
                  <c:v>94</c:v>
                </c:pt>
                <c:pt idx="118">
                  <c:v>97</c:v>
                </c:pt>
                <c:pt idx="119">
                  <c:v>84</c:v>
                </c:pt>
                <c:pt idx="120">
                  <c:v>76</c:v>
                </c:pt>
                <c:pt idx="121">
                  <c:v>170</c:v>
                </c:pt>
                <c:pt idx="122">
                  <c:v>94</c:v>
                </c:pt>
                <c:pt idx="123">
                  <c:v>104</c:v>
                </c:pt>
                <c:pt idx="124">
                  <c:v>113</c:v>
                </c:pt>
                <c:pt idx="125">
                  <c:v>100</c:v>
                </c:pt>
                <c:pt idx="126">
                  <c:v>70</c:v>
                </c:pt>
                <c:pt idx="127">
                  <c:v>78</c:v>
                </c:pt>
                <c:pt idx="128">
                  <c:v>68</c:v>
                </c:pt>
                <c:pt idx="129">
                  <c:v>66</c:v>
                </c:pt>
                <c:pt idx="130">
                  <c:v>49</c:v>
                </c:pt>
                <c:pt idx="131">
                  <c:v>30</c:v>
                </c:pt>
                <c:pt idx="132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EF-4081-ABD5-21109C29D238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Positive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Sheet2!$A$2:$A$135</c:f>
              <c:strCache>
                <c:ptCount val="133"/>
                <c:pt idx="0">
                  <c:v>01-Jan</c:v>
                </c:pt>
                <c:pt idx="1">
                  <c:v>02-Jan</c:v>
                </c:pt>
                <c:pt idx="2">
                  <c:v>03-Jan</c:v>
                </c:pt>
                <c:pt idx="3">
                  <c:v>04-Jan</c:v>
                </c:pt>
                <c:pt idx="4">
                  <c:v>05-Jan</c:v>
                </c:pt>
                <c:pt idx="5">
                  <c:v>06-Jan</c:v>
                </c:pt>
                <c:pt idx="6">
                  <c:v>07-Jan</c:v>
                </c:pt>
                <c:pt idx="7">
                  <c:v>08-Jan</c:v>
                </c:pt>
                <c:pt idx="8">
                  <c:v>09-Jan</c:v>
                </c:pt>
                <c:pt idx="9">
                  <c:v>10-Jan</c:v>
                </c:pt>
                <c:pt idx="10">
                  <c:v>11-Jan</c:v>
                </c:pt>
                <c:pt idx="11">
                  <c:v>12-Jan</c:v>
                </c:pt>
                <c:pt idx="12">
                  <c:v>13-Jan</c:v>
                </c:pt>
                <c:pt idx="13">
                  <c:v>14-Jan</c:v>
                </c:pt>
                <c:pt idx="14">
                  <c:v>15-Jan</c:v>
                </c:pt>
                <c:pt idx="15">
                  <c:v>16-Jan</c:v>
                </c:pt>
                <c:pt idx="16">
                  <c:v>17-Jan</c:v>
                </c:pt>
                <c:pt idx="17">
                  <c:v>18-Jan</c:v>
                </c:pt>
                <c:pt idx="18">
                  <c:v>19-Jan</c:v>
                </c:pt>
                <c:pt idx="19">
                  <c:v>20-Jan</c:v>
                </c:pt>
                <c:pt idx="20">
                  <c:v>21-Jan</c:v>
                </c:pt>
                <c:pt idx="21">
                  <c:v>22-Jan</c:v>
                </c:pt>
                <c:pt idx="22">
                  <c:v>23-Jan</c:v>
                </c:pt>
                <c:pt idx="23">
                  <c:v>24-Jan</c:v>
                </c:pt>
                <c:pt idx="24">
                  <c:v>25-Jan</c:v>
                </c:pt>
                <c:pt idx="25">
                  <c:v>26-Jan</c:v>
                </c:pt>
                <c:pt idx="26">
                  <c:v>27-Jan</c:v>
                </c:pt>
                <c:pt idx="27">
                  <c:v>28-Jan</c:v>
                </c:pt>
                <c:pt idx="28">
                  <c:v>29-Jan</c:v>
                </c:pt>
                <c:pt idx="29">
                  <c:v>30-Jan</c:v>
                </c:pt>
                <c:pt idx="30">
                  <c:v>31-Jan</c:v>
                </c:pt>
                <c:pt idx="31">
                  <c:v>01-Feb</c:v>
                </c:pt>
                <c:pt idx="32">
                  <c:v>02-Feb</c:v>
                </c:pt>
                <c:pt idx="33">
                  <c:v>03-Feb</c:v>
                </c:pt>
                <c:pt idx="34">
                  <c:v>04-Feb</c:v>
                </c:pt>
                <c:pt idx="35">
                  <c:v>05-Feb</c:v>
                </c:pt>
                <c:pt idx="36">
                  <c:v>06-Feb</c:v>
                </c:pt>
                <c:pt idx="37">
                  <c:v>07-Feb</c:v>
                </c:pt>
                <c:pt idx="38">
                  <c:v>08-Feb</c:v>
                </c:pt>
                <c:pt idx="39">
                  <c:v>09-Feb</c:v>
                </c:pt>
                <c:pt idx="40">
                  <c:v>10-Feb</c:v>
                </c:pt>
                <c:pt idx="41">
                  <c:v>11-Feb</c:v>
                </c:pt>
                <c:pt idx="42">
                  <c:v>12-Feb</c:v>
                </c:pt>
                <c:pt idx="43">
                  <c:v>13-Feb</c:v>
                </c:pt>
                <c:pt idx="44">
                  <c:v>14-Feb</c:v>
                </c:pt>
                <c:pt idx="45">
                  <c:v>15-Feb</c:v>
                </c:pt>
                <c:pt idx="46">
                  <c:v>16-Feb</c:v>
                </c:pt>
                <c:pt idx="47">
                  <c:v>17-Feb</c:v>
                </c:pt>
                <c:pt idx="48">
                  <c:v>18-Feb</c:v>
                </c:pt>
                <c:pt idx="49">
                  <c:v>19-Feb</c:v>
                </c:pt>
                <c:pt idx="50">
                  <c:v>20-Feb</c:v>
                </c:pt>
                <c:pt idx="51">
                  <c:v>21-Feb</c:v>
                </c:pt>
                <c:pt idx="52">
                  <c:v>22-Feb</c:v>
                </c:pt>
                <c:pt idx="53">
                  <c:v>23-Feb</c:v>
                </c:pt>
                <c:pt idx="54">
                  <c:v>24-Feb</c:v>
                </c:pt>
                <c:pt idx="55">
                  <c:v>25-Feb</c:v>
                </c:pt>
                <c:pt idx="56">
                  <c:v>26-Feb</c:v>
                </c:pt>
                <c:pt idx="57">
                  <c:v>27-Feb</c:v>
                </c:pt>
                <c:pt idx="58">
                  <c:v>28-Feb</c:v>
                </c:pt>
                <c:pt idx="59">
                  <c:v>02/29</c:v>
                </c:pt>
                <c:pt idx="60">
                  <c:v>01-Mar</c:v>
                </c:pt>
                <c:pt idx="61">
                  <c:v>02-Mar</c:v>
                </c:pt>
                <c:pt idx="62">
                  <c:v>03-Mar</c:v>
                </c:pt>
                <c:pt idx="63">
                  <c:v>04-Mar</c:v>
                </c:pt>
                <c:pt idx="64">
                  <c:v>05-Mar</c:v>
                </c:pt>
                <c:pt idx="65">
                  <c:v>06-Mar</c:v>
                </c:pt>
                <c:pt idx="66">
                  <c:v>07-Mar</c:v>
                </c:pt>
                <c:pt idx="67">
                  <c:v>08-Mar</c:v>
                </c:pt>
                <c:pt idx="68">
                  <c:v>09-Mar</c:v>
                </c:pt>
                <c:pt idx="69">
                  <c:v>10-Mar</c:v>
                </c:pt>
                <c:pt idx="70">
                  <c:v>11-Mar</c:v>
                </c:pt>
                <c:pt idx="71">
                  <c:v>12-Mar</c:v>
                </c:pt>
                <c:pt idx="72">
                  <c:v>13-Mar</c:v>
                </c:pt>
                <c:pt idx="73">
                  <c:v>14-Mar</c:v>
                </c:pt>
                <c:pt idx="74">
                  <c:v>15-Mar</c:v>
                </c:pt>
                <c:pt idx="75">
                  <c:v>16-Mar</c:v>
                </c:pt>
                <c:pt idx="76">
                  <c:v>17-Mar</c:v>
                </c:pt>
                <c:pt idx="77">
                  <c:v>18-Mar</c:v>
                </c:pt>
                <c:pt idx="78">
                  <c:v>19-Mar</c:v>
                </c:pt>
                <c:pt idx="79">
                  <c:v>20-Mar</c:v>
                </c:pt>
                <c:pt idx="80">
                  <c:v>21-Mar</c:v>
                </c:pt>
                <c:pt idx="81">
                  <c:v>22-Mar</c:v>
                </c:pt>
                <c:pt idx="82">
                  <c:v>23-Mar</c:v>
                </c:pt>
                <c:pt idx="83">
                  <c:v>24-Mar</c:v>
                </c:pt>
                <c:pt idx="84">
                  <c:v>25-Mar</c:v>
                </c:pt>
                <c:pt idx="85">
                  <c:v>26-Mar</c:v>
                </c:pt>
                <c:pt idx="86">
                  <c:v>27-Mar</c:v>
                </c:pt>
                <c:pt idx="87">
                  <c:v>28-Mar</c:v>
                </c:pt>
                <c:pt idx="88">
                  <c:v>29-Mar</c:v>
                </c:pt>
                <c:pt idx="89">
                  <c:v>30-Mar</c:v>
                </c:pt>
                <c:pt idx="90">
                  <c:v>31-Mar</c:v>
                </c:pt>
                <c:pt idx="91">
                  <c:v>01-Apr</c:v>
                </c:pt>
                <c:pt idx="92">
                  <c:v>02-Apr</c:v>
                </c:pt>
                <c:pt idx="93">
                  <c:v>03-Apr</c:v>
                </c:pt>
                <c:pt idx="94">
                  <c:v>04-Apr</c:v>
                </c:pt>
                <c:pt idx="95">
                  <c:v>05-Apr</c:v>
                </c:pt>
                <c:pt idx="96">
                  <c:v>06-Apr</c:v>
                </c:pt>
                <c:pt idx="97">
                  <c:v>07-Apr</c:v>
                </c:pt>
                <c:pt idx="98">
                  <c:v>08-Apr</c:v>
                </c:pt>
                <c:pt idx="99">
                  <c:v>09-Apr</c:v>
                </c:pt>
                <c:pt idx="100">
                  <c:v>10-Apr</c:v>
                </c:pt>
                <c:pt idx="101">
                  <c:v>11-Apr</c:v>
                </c:pt>
                <c:pt idx="102">
                  <c:v>12-Apr</c:v>
                </c:pt>
                <c:pt idx="103">
                  <c:v>13-Apr</c:v>
                </c:pt>
                <c:pt idx="104">
                  <c:v>14-Apr</c:v>
                </c:pt>
                <c:pt idx="105">
                  <c:v>15-Apr</c:v>
                </c:pt>
                <c:pt idx="106">
                  <c:v>16-Apr</c:v>
                </c:pt>
                <c:pt idx="107">
                  <c:v>17-Apr</c:v>
                </c:pt>
                <c:pt idx="108">
                  <c:v>18-Apr</c:v>
                </c:pt>
                <c:pt idx="109">
                  <c:v>19-Apr</c:v>
                </c:pt>
                <c:pt idx="110">
                  <c:v>20-Apr</c:v>
                </c:pt>
                <c:pt idx="111">
                  <c:v>21-Apr</c:v>
                </c:pt>
                <c:pt idx="112">
                  <c:v>22-Apr</c:v>
                </c:pt>
                <c:pt idx="113">
                  <c:v>23-Apr</c:v>
                </c:pt>
                <c:pt idx="114">
                  <c:v>24-Apr</c:v>
                </c:pt>
                <c:pt idx="115">
                  <c:v>25-Apr</c:v>
                </c:pt>
                <c:pt idx="116">
                  <c:v>26-Apr</c:v>
                </c:pt>
                <c:pt idx="117">
                  <c:v>27-Apr</c:v>
                </c:pt>
                <c:pt idx="118">
                  <c:v>28-Apr</c:v>
                </c:pt>
                <c:pt idx="119">
                  <c:v>29-Apr</c:v>
                </c:pt>
                <c:pt idx="120">
                  <c:v>30-Apr</c:v>
                </c:pt>
                <c:pt idx="121">
                  <c:v>01-May</c:v>
                </c:pt>
                <c:pt idx="122">
                  <c:v>02-May</c:v>
                </c:pt>
                <c:pt idx="123">
                  <c:v>03-May</c:v>
                </c:pt>
                <c:pt idx="124">
                  <c:v>04-May</c:v>
                </c:pt>
                <c:pt idx="125">
                  <c:v>05-May</c:v>
                </c:pt>
                <c:pt idx="126">
                  <c:v>06-May</c:v>
                </c:pt>
                <c:pt idx="127">
                  <c:v>07-May</c:v>
                </c:pt>
                <c:pt idx="128">
                  <c:v>08-May</c:v>
                </c:pt>
                <c:pt idx="129">
                  <c:v>09-May</c:v>
                </c:pt>
                <c:pt idx="130">
                  <c:v>10-May</c:v>
                </c:pt>
                <c:pt idx="131">
                  <c:v>11-May</c:v>
                </c:pt>
                <c:pt idx="132">
                  <c:v>12-May</c:v>
                </c:pt>
              </c:strCache>
            </c:strRef>
          </c:cat>
          <c:val>
            <c:numRef>
              <c:f>Sheet2!$C$2:$C$135</c:f>
              <c:numCache>
                <c:formatCode>General</c:formatCode>
                <c:ptCount val="134"/>
                <c:pt idx="0">
                  <c:v>242</c:v>
                </c:pt>
                <c:pt idx="1">
                  <c:v>171</c:v>
                </c:pt>
                <c:pt idx="2">
                  <c:v>189</c:v>
                </c:pt>
                <c:pt idx="3">
                  <c:v>164</c:v>
                </c:pt>
                <c:pt idx="4">
                  <c:v>288</c:v>
                </c:pt>
                <c:pt idx="5">
                  <c:v>174</c:v>
                </c:pt>
                <c:pt idx="6">
                  <c:v>189</c:v>
                </c:pt>
                <c:pt idx="7">
                  <c:v>204</c:v>
                </c:pt>
                <c:pt idx="8">
                  <c:v>175</c:v>
                </c:pt>
                <c:pt idx="9">
                  <c:v>178</c:v>
                </c:pt>
                <c:pt idx="10">
                  <c:v>215</c:v>
                </c:pt>
                <c:pt idx="11">
                  <c:v>272</c:v>
                </c:pt>
                <c:pt idx="12">
                  <c:v>189</c:v>
                </c:pt>
                <c:pt idx="13">
                  <c:v>228</c:v>
                </c:pt>
                <c:pt idx="14">
                  <c:v>240</c:v>
                </c:pt>
                <c:pt idx="15">
                  <c:v>165</c:v>
                </c:pt>
                <c:pt idx="16">
                  <c:v>218</c:v>
                </c:pt>
                <c:pt idx="17">
                  <c:v>164</c:v>
                </c:pt>
                <c:pt idx="18">
                  <c:v>230</c:v>
                </c:pt>
                <c:pt idx="19">
                  <c:v>193</c:v>
                </c:pt>
                <c:pt idx="20">
                  <c:v>176</c:v>
                </c:pt>
                <c:pt idx="21">
                  <c:v>197</c:v>
                </c:pt>
                <c:pt idx="22">
                  <c:v>195</c:v>
                </c:pt>
                <c:pt idx="23">
                  <c:v>206</c:v>
                </c:pt>
                <c:pt idx="24">
                  <c:v>183</c:v>
                </c:pt>
                <c:pt idx="25">
                  <c:v>310</c:v>
                </c:pt>
                <c:pt idx="26">
                  <c:v>205</c:v>
                </c:pt>
                <c:pt idx="27">
                  <c:v>202</c:v>
                </c:pt>
                <c:pt idx="28">
                  <c:v>216</c:v>
                </c:pt>
                <c:pt idx="29">
                  <c:v>209</c:v>
                </c:pt>
                <c:pt idx="30">
                  <c:v>218</c:v>
                </c:pt>
                <c:pt idx="31">
                  <c:v>301</c:v>
                </c:pt>
                <c:pt idx="32">
                  <c:v>296</c:v>
                </c:pt>
                <c:pt idx="33">
                  <c:v>499</c:v>
                </c:pt>
                <c:pt idx="34">
                  <c:v>328</c:v>
                </c:pt>
                <c:pt idx="35">
                  <c:v>392</c:v>
                </c:pt>
                <c:pt idx="36">
                  <c:v>355</c:v>
                </c:pt>
                <c:pt idx="37">
                  <c:v>249</c:v>
                </c:pt>
                <c:pt idx="38">
                  <c:v>328</c:v>
                </c:pt>
                <c:pt idx="39">
                  <c:v>304</c:v>
                </c:pt>
                <c:pt idx="40">
                  <c:v>354</c:v>
                </c:pt>
                <c:pt idx="41">
                  <c:v>290</c:v>
                </c:pt>
                <c:pt idx="42">
                  <c:v>321</c:v>
                </c:pt>
                <c:pt idx="43">
                  <c:v>326</c:v>
                </c:pt>
                <c:pt idx="44">
                  <c:v>398</c:v>
                </c:pt>
                <c:pt idx="45">
                  <c:v>307</c:v>
                </c:pt>
                <c:pt idx="46">
                  <c:v>379</c:v>
                </c:pt>
                <c:pt idx="47">
                  <c:v>346</c:v>
                </c:pt>
                <c:pt idx="48">
                  <c:v>360</c:v>
                </c:pt>
                <c:pt idx="49">
                  <c:v>321</c:v>
                </c:pt>
                <c:pt idx="50">
                  <c:v>386</c:v>
                </c:pt>
                <c:pt idx="51">
                  <c:v>334</c:v>
                </c:pt>
                <c:pt idx="52">
                  <c:v>366</c:v>
                </c:pt>
                <c:pt idx="53">
                  <c:v>355</c:v>
                </c:pt>
                <c:pt idx="54">
                  <c:v>311</c:v>
                </c:pt>
                <c:pt idx="55">
                  <c:v>313</c:v>
                </c:pt>
                <c:pt idx="56">
                  <c:v>312</c:v>
                </c:pt>
                <c:pt idx="57">
                  <c:v>333</c:v>
                </c:pt>
                <c:pt idx="58">
                  <c:v>354</c:v>
                </c:pt>
                <c:pt idx="59">
                  <c:v>356</c:v>
                </c:pt>
                <c:pt idx="60">
                  <c:v>419</c:v>
                </c:pt>
                <c:pt idx="61">
                  <c:v>382</c:v>
                </c:pt>
                <c:pt idx="62">
                  <c:v>374</c:v>
                </c:pt>
                <c:pt idx="63">
                  <c:v>422</c:v>
                </c:pt>
                <c:pt idx="64">
                  <c:v>428</c:v>
                </c:pt>
                <c:pt idx="65">
                  <c:v>441</c:v>
                </c:pt>
                <c:pt idx="66">
                  <c:v>402</c:v>
                </c:pt>
                <c:pt idx="67">
                  <c:v>450</c:v>
                </c:pt>
                <c:pt idx="68">
                  <c:v>395</c:v>
                </c:pt>
                <c:pt idx="69">
                  <c:v>438</c:v>
                </c:pt>
                <c:pt idx="70">
                  <c:v>532</c:v>
                </c:pt>
                <c:pt idx="71">
                  <c:v>917</c:v>
                </c:pt>
                <c:pt idx="72">
                  <c:v>561</c:v>
                </c:pt>
                <c:pt idx="73">
                  <c:v>483</c:v>
                </c:pt>
                <c:pt idx="74">
                  <c:v>496</c:v>
                </c:pt>
                <c:pt idx="75">
                  <c:v>656</c:v>
                </c:pt>
                <c:pt idx="76">
                  <c:v>758</c:v>
                </c:pt>
                <c:pt idx="77">
                  <c:v>543</c:v>
                </c:pt>
                <c:pt idx="78">
                  <c:v>539</c:v>
                </c:pt>
                <c:pt idx="79">
                  <c:v>658</c:v>
                </c:pt>
                <c:pt idx="80">
                  <c:v>605</c:v>
                </c:pt>
                <c:pt idx="81">
                  <c:v>580</c:v>
                </c:pt>
                <c:pt idx="82">
                  <c:v>614</c:v>
                </c:pt>
                <c:pt idx="83">
                  <c:v>657</c:v>
                </c:pt>
                <c:pt idx="84">
                  <c:v>690</c:v>
                </c:pt>
                <c:pt idx="85">
                  <c:v>748</c:v>
                </c:pt>
                <c:pt idx="86">
                  <c:v>628</c:v>
                </c:pt>
                <c:pt idx="87">
                  <c:v>689</c:v>
                </c:pt>
                <c:pt idx="88">
                  <c:v>687</c:v>
                </c:pt>
                <c:pt idx="89">
                  <c:v>748</c:v>
                </c:pt>
                <c:pt idx="90">
                  <c:v>625</c:v>
                </c:pt>
                <c:pt idx="91">
                  <c:v>240</c:v>
                </c:pt>
                <c:pt idx="92">
                  <c:v>264</c:v>
                </c:pt>
                <c:pt idx="93">
                  <c:v>251</c:v>
                </c:pt>
                <c:pt idx="94">
                  <c:v>221</c:v>
                </c:pt>
                <c:pt idx="95">
                  <c:v>235</c:v>
                </c:pt>
                <c:pt idx="96">
                  <c:v>185</c:v>
                </c:pt>
                <c:pt idx="97">
                  <c:v>326</c:v>
                </c:pt>
                <c:pt idx="98">
                  <c:v>242</c:v>
                </c:pt>
                <c:pt idx="99">
                  <c:v>191</c:v>
                </c:pt>
                <c:pt idx="100">
                  <c:v>216</c:v>
                </c:pt>
                <c:pt idx="101">
                  <c:v>197</c:v>
                </c:pt>
                <c:pt idx="102">
                  <c:v>208</c:v>
                </c:pt>
                <c:pt idx="103">
                  <c:v>191</c:v>
                </c:pt>
                <c:pt idx="104">
                  <c:v>187</c:v>
                </c:pt>
                <c:pt idx="105">
                  <c:v>229</c:v>
                </c:pt>
                <c:pt idx="106">
                  <c:v>209</c:v>
                </c:pt>
                <c:pt idx="107">
                  <c:v>234</c:v>
                </c:pt>
                <c:pt idx="108">
                  <c:v>194</c:v>
                </c:pt>
                <c:pt idx="109">
                  <c:v>196</c:v>
                </c:pt>
                <c:pt idx="110">
                  <c:v>208</c:v>
                </c:pt>
                <c:pt idx="111">
                  <c:v>237</c:v>
                </c:pt>
                <c:pt idx="112">
                  <c:v>222</c:v>
                </c:pt>
                <c:pt idx="113">
                  <c:v>217</c:v>
                </c:pt>
                <c:pt idx="114">
                  <c:v>287</c:v>
                </c:pt>
                <c:pt idx="115">
                  <c:v>205</c:v>
                </c:pt>
                <c:pt idx="116">
                  <c:v>230</c:v>
                </c:pt>
                <c:pt idx="117">
                  <c:v>208</c:v>
                </c:pt>
                <c:pt idx="118">
                  <c:v>199</c:v>
                </c:pt>
                <c:pt idx="119">
                  <c:v>202</c:v>
                </c:pt>
                <c:pt idx="120">
                  <c:v>207</c:v>
                </c:pt>
                <c:pt idx="121">
                  <c:v>389</c:v>
                </c:pt>
                <c:pt idx="122">
                  <c:v>315</c:v>
                </c:pt>
                <c:pt idx="123">
                  <c:v>263</c:v>
                </c:pt>
                <c:pt idx="124">
                  <c:v>482</c:v>
                </c:pt>
                <c:pt idx="125">
                  <c:v>294</c:v>
                </c:pt>
                <c:pt idx="126">
                  <c:v>241</c:v>
                </c:pt>
                <c:pt idx="127">
                  <c:v>209</c:v>
                </c:pt>
                <c:pt idx="128">
                  <c:v>200</c:v>
                </c:pt>
                <c:pt idx="129">
                  <c:v>167</c:v>
                </c:pt>
                <c:pt idx="130">
                  <c:v>139</c:v>
                </c:pt>
                <c:pt idx="131">
                  <c:v>49</c:v>
                </c:pt>
                <c:pt idx="132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EF-4081-ABD5-21109C29D2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1777760"/>
        <c:axId val="751778744"/>
      </c:lineChart>
      <c:catAx>
        <c:axId val="751777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778744"/>
        <c:crosses val="autoZero"/>
        <c:auto val="1"/>
        <c:lblAlgn val="ctr"/>
        <c:lblOffset val="100"/>
        <c:noMultiLvlLbl val="0"/>
      </c:catAx>
      <c:valAx>
        <c:axId val="751778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777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Tweets sentiment-Covid-19 cases date distribution in US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US!$D$1</c:f>
              <c:strCache>
                <c:ptCount val="1"/>
                <c:pt idx="0">
                  <c:v>New Cases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US!$A$2:$A$134</c:f>
              <c:strCache>
                <c:ptCount val="133"/>
                <c:pt idx="0">
                  <c:v>01-Jan</c:v>
                </c:pt>
                <c:pt idx="1">
                  <c:v>02-Jan</c:v>
                </c:pt>
                <c:pt idx="2">
                  <c:v>03-Jan</c:v>
                </c:pt>
                <c:pt idx="3">
                  <c:v>04-Jan</c:v>
                </c:pt>
                <c:pt idx="4">
                  <c:v>05-Jan</c:v>
                </c:pt>
                <c:pt idx="5">
                  <c:v>06-Jan</c:v>
                </c:pt>
                <c:pt idx="6">
                  <c:v>07-Jan</c:v>
                </c:pt>
                <c:pt idx="7">
                  <c:v>08-Jan</c:v>
                </c:pt>
                <c:pt idx="8">
                  <c:v>09-Jan</c:v>
                </c:pt>
                <c:pt idx="9">
                  <c:v>10-Jan</c:v>
                </c:pt>
                <c:pt idx="10">
                  <c:v>11-Jan</c:v>
                </c:pt>
                <c:pt idx="11">
                  <c:v>12-Jan</c:v>
                </c:pt>
                <c:pt idx="12">
                  <c:v>13-Jan</c:v>
                </c:pt>
                <c:pt idx="13">
                  <c:v>14-Jan</c:v>
                </c:pt>
                <c:pt idx="14">
                  <c:v>15-Jan</c:v>
                </c:pt>
                <c:pt idx="15">
                  <c:v>16-Jan</c:v>
                </c:pt>
                <c:pt idx="16">
                  <c:v>17-Jan</c:v>
                </c:pt>
                <c:pt idx="17">
                  <c:v>18-Jan</c:v>
                </c:pt>
                <c:pt idx="18">
                  <c:v>19-Jan</c:v>
                </c:pt>
                <c:pt idx="19">
                  <c:v>20-Jan</c:v>
                </c:pt>
                <c:pt idx="20">
                  <c:v>21-Jan</c:v>
                </c:pt>
                <c:pt idx="21">
                  <c:v>22-Jan</c:v>
                </c:pt>
                <c:pt idx="22">
                  <c:v>23-Jan</c:v>
                </c:pt>
                <c:pt idx="23">
                  <c:v>24-Jan</c:v>
                </c:pt>
                <c:pt idx="24">
                  <c:v>25-Jan</c:v>
                </c:pt>
                <c:pt idx="25">
                  <c:v>26-Jan</c:v>
                </c:pt>
                <c:pt idx="26">
                  <c:v>27-Jan</c:v>
                </c:pt>
                <c:pt idx="27">
                  <c:v>28-Jan</c:v>
                </c:pt>
                <c:pt idx="28">
                  <c:v>29-Jan</c:v>
                </c:pt>
                <c:pt idx="29">
                  <c:v>30-Jan</c:v>
                </c:pt>
                <c:pt idx="30">
                  <c:v>31-Jan</c:v>
                </c:pt>
                <c:pt idx="31">
                  <c:v>01-Feb</c:v>
                </c:pt>
                <c:pt idx="32">
                  <c:v>02-Feb</c:v>
                </c:pt>
                <c:pt idx="33">
                  <c:v>03-Feb</c:v>
                </c:pt>
                <c:pt idx="34">
                  <c:v>04-Feb</c:v>
                </c:pt>
                <c:pt idx="35">
                  <c:v>05-Feb</c:v>
                </c:pt>
                <c:pt idx="36">
                  <c:v>06-Feb</c:v>
                </c:pt>
                <c:pt idx="37">
                  <c:v>07-Feb</c:v>
                </c:pt>
                <c:pt idx="38">
                  <c:v>08-Feb</c:v>
                </c:pt>
                <c:pt idx="39">
                  <c:v>09-Feb</c:v>
                </c:pt>
                <c:pt idx="40">
                  <c:v>10-Feb</c:v>
                </c:pt>
                <c:pt idx="41">
                  <c:v>11-Feb</c:v>
                </c:pt>
                <c:pt idx="42">
                  <c:v>12-Feb</c:v>
                </c:pt>
                <c:pt idx="43">
                  <c:v>13-Feb</c:v>
                </c:pt>
                <c:pt idx="44">
                  <c:v>14-Feb</c:v>
                </c:pt>
                <c:pt idx="45">
                  <c:v>15-Feb</c:v>
                </c:pt>
                <c:pt idx="46">
                  <c:v>16-Feb</c:v>
                </c:pt>
                <c:pt idx="47">
                  <c:v>17-Feb</c:v>
                </c:pt>
                <c:pt idx="48">
                  <c:v>18-Feb</c:v>
                </c:pt>
                <c:pt idx="49">
                  <c:v>19-Feb</c:v>
                </c:pt>
                <c:pt idx="50">
                  <c:v>20-Feb</c:v>
                </c:pt>
                <c:pt idx="51">
                  <c:v>21-Feb</c:v>
                </c:pt>
                <c:pt idx="52">
                  <c:v>22-Feb</c:v>
                </c:pt>
                <c:pt idx="53">
                  <c:v>23-Feb</c:v>
                </c:pt>
                <c:pt idx="54">
                  <c:v>24-Feb</c:v>
                </c:pt>
                <c:pt idx="55">
                  <c:v>25-Feb</c:v>
                </c:pt>
                <c:pt idx="56">
                  <c:v>26-Feb</c:v>
                </c:pt>
                <c:pt idx="57">
                  <c:v>27-Feb</c:v>
                </c:pt>
                <c:pt idx="58">
                  <c:v>28-Feb</c:v>
                </c:pt>
                <c:pt idx="59">
                  <c:v>02/29</c:v>
                </c:pt>
                <c:pt idx="60">
                  <c:v>01-Mar</c:v>
                </c:pt>
                <c:pt idx="61">
                  <c:v>02-Mar</c:v>
                </c:pt>
                <c:pt idx="62">
                  <c:v>03-Mar</c:v>
                </c:pt>
                <c:pt idx="63">
                  <c:v>04-Mar</c:v>
                </c:pt>
                <c:pt idx="64">
                  <c:v>05-Mar</c:v>
                </c:pt>
                <c:pt idx="65">
                  <c:v>06-Mar</c:v>
                </c:pt>
                <c:pt idx="66">
                  <c:v>07-Mar</c:v>
                </c:pt>
                <c:pt idx="67">
                  <c:v>08-Mar</c:v>
                </c:pt>
                <c:pt idx="68">
                  <c:v>09-Mar</c:v>
                </c:pt>
                <c:pt idx="69">
                  <c:v>10-Mar</c:v>
                </c:pt>
                <c:pt idx="70">
                  <c:v>11-Mar</c:v>
                </c:pt>
                <c:pt idx="71">
                  <c:v>12-Mar</c:v>
                </c:pt>
                <c:pt idx="72">
                  <c:v>13-Mar</c:v>
                </c:pt>
                <c:pt idx="73">
                  <c:v>14-Mar</c:v>
                </c:pt>
                <c:pt idx="74">
                  <c:v>15-Mar</c:v>
                </c:pt>
                <c:pt idx="75">
                  <c:v>16-Mar</c:v>
                </c:pt>
                <c:pt idx="76">
                  <c:v>17-Mar</c:v>
                </c:pt>
                <c:pt idx="77">
                  <c:v>18-Mar</c:v>
                </c:pt>
                <c:pt idx="78">
                  <c:v>19-Mar</c:v>
                </c:pt>
                <c:pt idx="79">
                  <c:v>20-Mar</c:v>
                </c:pt>
                <c:pt idx="80">
                  <c:v>21-Mar</c:v>
                </c:pt>
                <c:pt idx="81">
                  <c:v>22-Mar</c:v>
                </c:pt>
                <c:pt idx="82">
                  <c:v>23-Mar</c:v>
                </c:pt>
                <c:pt idx="83">
                  <c:v>24-Mar</c:v>
                </c:pt>
                <c:pt idx="84">
                  <c:v>25-Mar</c:v>
                </c:pt>
                <c:pt idx="85">
                  <c:v>26-Mar</c:v>
                </c:pt>
                <c:pt idx="86">
                  <c:v>27-Mar</c:v>
                </c:pt>
                <c:pt idx="87">
                  <c:v>28-Mar</c:v>
                </c:pt>
                <c:pt idx="88">
                  <c:v>29-Mar</c:v>
                </c:pt>
                <c:pt idx="89">
                  <c:v>30-Mar</c:v>
                </c:pt>
                <c:pt idx="90">
                  <c:v>31-Mar</c:v>
                </c:pt>
                <c:pt idx="91">
                  <c:v>01-Apr</c:v>
                </c:pt>
                <c:pt idx="92">
                  <c:v>02-Apr</c:v>
                </c:pt>
                <c:pt idx="93">
                  <c:v>03-Apr</c:v>
                </c:pt>
                <c:pt idx="94">
                  <c:v>04-Apr</c:v>
                </c:pt>
                <c:pt idx="95">
                  <c:v>05-Apr</c:v>
                </c:pt>
                <c:pt idx="96">
                  <c:v>06-Apr</c:v>
                </c:pt>
                <c:pt idx="97">
                  <c:v>07-Apr</c:v>
                </c:pt>
                <c:pt idx="98">
                  <c:v>08-Apr</c:v>
                </c:pt>
                <c:pt idx="99">
                  <c:v>09-Apr</c:v>
                </c:pt>
                <c:pt idx="100">
                  <c:v>10-Apr</c:v>
                </c:pt>
                <c:pt idx="101">
                  <c:v>11-Apr</c:v>
                </c:pt>
                <c:pt idx="102">
                  <c:v>12-Apr</c:v>
                </c:pt>
                <c:pt idx="103">
                  <c:v>13-Apr</c:v>
                </c:pt>
                <c:pt idx="104">
                  <c:v>14-Apr</c:v>
                </c:pt>
                <c:pt idx="105">
                  <c:v>15-Apr</c:v>
                </c:pt>
                <c:pt idx="106">
                  <c:v>16-Apr</c:v>
                </c:pt>
                <c:pt idx="107">
                  <c:v>17-Apr</c:v>
                </c:pt>
                <c:pt idx="108">
                  <c:v>18-Apr</c:v>
                </c:pt>
                <c:pt idx="109">
                  <c:v>19-Apr</c:v>
                </c:pt>
                <c:pt idx="110">
                  <c:v>20-Apr</c:v>
                </c:pt>
                <c:pt idx="111">
                  <c:v>21-Apr</c:v>
                </c:pt>
                <c:pt idx="112">
                  <c:v>22-Apr</c:v>
                </c:pt>
                <c:pt idx="113">
                  <c:v>23-Apr</c:v>
                </c:pt>
                <c:pt idx="114">
                  <c:v>24-Apr</c:v>
                </c:pt>
                <c:pt idx="115">
                  <c:v>25-Apr</c:v>
                </c:pt>
                <c:pt idx="116">
                  <c:v>26-Apr</c:v>
                </c:pt>
                <c:pt idx="117">
                  <c:v>27-Apr</c:v>
                </c:pt>
                <c:pt idx="118">
                  <c:v>28-Apr</c:v>
                </c:pt>
                <c:pt idx="119">
                  <c:v>29-Apr</c:v>
                </c:pt>
                <c:pt idx="120">
                  <c:v>30-Apr</c:v>
                </c:pt>
                <c:pt idx="121">
                  <c:v>01-May</c:v>
                </c:pt>
                <c:pt idx="122">
                  <c:v>02-May</c:v>
                </c:pt>
                <c:pt idx="123">
                  <c:v>03-May</c:v>
                </c:pt>
                <c:pt idx="124">
                  <c:v>04-May</c:v>
                </c:pt>
                <c:pt idx="125">
                  <c:v>05-May</c:v>
                </c:pt>
                <c:pt idx="126">
                  <c:v>06-May</c:v>
                </c:pt>
                <c:pt idx="127">
                  <c:v>07-May</c:v>
                </c:pt>
                <c:pt idx="128">
                  <c:v>08-May</c:v>
                </c:pt>
                <c:pt idx="129">
                  <c:v>09-May</c:v>
                </c:pt>
                <c:pt idx="130">
                  <c:v>10-May</c:v>
                </c:pt>
                <c:pt idx="131">
                  <c:v>11-May</c:v>
                </c:pt>
                <c:pt idx="132">
                  <c:v>12-May</c:v>
                </c:pt>
              </c:strCache>
            </c:strRef>
          </c:cat>
          <c:val>
            <c:numRef>
              <c:f>US!$D$2:$D$134</c:f>
              <c:numCache>
                <c:formatCode>General</c:formatCode>
                <c:ptCount val="1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3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2</c:v>
                </c:pt>
                <c:pt idx="31">
                  <c:v>0</c:v>
                </c:pt>
                <c:pt idx="32">
                  <c:v>0</c:v>
                </c:pt>
                <c:pt idx="33">
                  <c:v>3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1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2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1</c:v>
                </c:pt>
                <c:pt idx="58">
                  <c:v>0</c:v>
                </c:pt>
                <c:pt idx="59">
                  <c:v>8</c:v>
                </c:pt>
                <c:pt idx="60">
                  <c:v>7</c:v>
                </c:pt>
                <c:pt idx="61">
                  <c:v>23</c:v>
                </c:pt>
                <c:pt idx="62">
                  <c:v>19</c:v>
                </c:pt>
                <c:pt idx="63">
                  <c:v>33</c:v>
                </c:pt>
                <c:pt idx="64">
                  <c:v>77</c:v>
                </c:pt>
                <c:pt idx="65">
                  <c:v>53</c:v>
                </c:pt>
                <c:pt idx="66">
                  <c:v>166</c:v>
                </c:pt>
                <c:pt idx="67">
                  <c:v>116</c:v>
                </c:pt>
                <c:pt idx="68">
                  <c:v>75</c:v>
                </c:pt>
                <c:pt idx="69">
                  <c:v>188</c:v>
                </c:pt>
                <c:pt idx="70">
                  <c:v>365</c:v>
                </c:pt>
                <c:pt idx="71">
                  <c:v>439</c:v>
                </c:pt>
                <c:pt idx="72">
                  <c:v>633</c:v>
                </c:pt>
                <c:pt idx="73">
                  <c:v>759</c:v>
                </c:pt>
                <c:pt idx="74">
                  <c:v>234</c:v>
                </c:pt>
                <c:pt idx="75">
                  <c:v>1467</c:v>
                </c:pt>
                <c:pt idx="76">
                  <c:v>1833</c:v>
                </c:pt>
                <c:pt idx="77">
                  <c:v>2657</c:v>
                </c:pt>
                <c:pt idx="78">
                  <c:v>4494</c:v>
                </c:pt>
                <c:pt idx="79">
                  <c:v>6367</c:v>
                </c:pt>
                <c:pt idx="80">
                  <c:v>5995</c:v>
                </c:pt>
                <c:pt idx="81">
                  <c:v>8873</c:v>
                </c:pt>
                <c:pt idx="82">
                  <c:v>11238</c:v>
                </c:pt>
                <c:pt idx="83">
                  <c:v>10619</c:v>
                </c:pt>
                <c:pt idx="84">
                  <c:v>12082</c:v>
                </c:pt>
                <c:pt idx="85">
                  <c:v>17856</c:v>
                </c:pt>
                <c:pt idx="86">
                  <c:v>18690</c:v>
                </c:pt>
                <c:pt idx="87">
                  <c:v>19630</c:v>
                </c:pt>
                <c:pt idx="88">
                  <c:v>18899</c:v>
                </c:pt>
                <c:pt idx="89">
                  <c:v>22075</c:v>
                </c:pt>
                <c:pt idx="90">
                  <c:v>26314</c:v>
                </c:pt>
                <c:pt idx="91">
                  <c:v>32259</c:v>
                </c:pt>
                <c:pt idx="92">
                  <c:v>32232</c:v>
                </c:pt>
                <c:pt idx="93">
                  <c:v>32295</c:v>
                </c:pt>
                <c:pt idx="94">
                  <c:v>32390</c:v>
                </c:pt>
                <c:pt idx="95">
                  <c:v>29877</c:v>
                </c:pt>
                <c:pt idx="96">
                  <c:v>31393</c:v>
                </c:pt>
                <c:pt idx="97">
                  <c:v>30769</c:v>
                </c:pt>
                <c:pt idx="98">
                  <c:v>31215</c:v>
                </c:pt>
                <c:pt idx="99">
                  <c:v>35936</c:v>
                </c:pt>
                <c:pt idx="100">
                  <c:v>34414</c:v>
                </c:pt>
                <c:pt idx="101">
                  <c:v>29102</c:v>
                </c:pt>
                <c:pt idx="102">
                  <c:v>27257</c:v>
                </c:pt>
                <c:pt idx="103">
                  <c:v>26940</c:v>
                </c:pt>
                <c:pt idx="104">
                  <c:v>28825</c:v>
                </c:pt>
                <c:pt idx="105">
                  <c:v>25406</c:v>
                </c:pt>
                <c:pt idx="106">
                  <c:v>30015</c:v>
                </c:pt>
                <c:pt idx="107">
                  <c:v>33030</c:v>
                </c:pt>
                <c:pt idx="108">
                  <c:v>27932</c:v>
                </c:pt>
                <c:pt idx="109">
                  <c:v>26096</c:v>
                </c:pt>
                <c:pt idx="110">
                  <c:v>29828</c:v>
                </c:pt>
                <c:pt idx="111">
                  <c:v>25917</c:v>
                </c:pt>
                <c:pt idx="112">
                  <c:v>28859</c:v>
                </c:pt>
                <c:pt idx="113">
                  <c:v>33570</c:v>
                </c:pt>
                <c:pt idx="114">
                  <c:v>32327</c:v>
                </c:pt>
                <c:pt idx="115">
                  <c:v>30396</c:v>
                </c:pt>
                <c:pt idx="116">
                  <c:v>26501</c:v>
                </c:pt>
                <c:pt idx="117">
                  <c:v>23703</c:v>
                </c:pt>
                <c:pt idx="118">
                  <c:v>24577</c:v>
                </c:pt>
                <c:pt idx="119">
                  <c:v>26438</c:v>
                </c:pt>
                <c:pt idx="120">
                  <c:v>29220</c:v>
                </c:pt>
                <c:pt idx="121">
                  <c:v>34926</c:v>
                </c:pt>
                <c:pt idx="122">
                  <c:v>27350</c:v>
                </c:pt>
                <c:pt idx="123">
                  <c:v>24297</c:v>
                </c:pt>
                <c:pt idx="124">
                  <c:v>24085</c:v>
                </c:pt>
                <c:pt idx="125">
                  <c:v>24531</c:v>
                </c:pt>
                <c:pt idx="126">
                  <c:v>24560</c:v>
                </c:pt>
                <c:pt idx="127">
                  <c:v>27411</c:v>
                </c:pt>
                <c:pt idx="128">
                  <c:v>26839</c:v>
                </c:pt>
                <c:pt idx="129">
                  <c:v>25136</c:v>
                </c:pt>
                <c:pt idx="130">
                  <c:v>18867</c:v>
                </c:pt>
                <c:pt idx="131">
                  <c:v>19271</c:v>
                </c:pt>
                <c:pt idx="132">
                  <c:v>22948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68-4BC0-AE02-AB754AC124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3638992"/>
        <c:axId val="653648176"/>
      </c:lineChart>
      <c:lineChart>
        <c:grouping val="standard"/>
        <c:varyColors val="0"/>
        <c:ser>
          <c:idx val="0"/>
          <c:order val="0"/>
          <c:tx>
            <c:strRef>
              <c:f>US!$B$1</c:f>
              <c:strCache>
                <c:ptCount val="1"/>
                <c:pt idx="0">
                  <c:v>Negative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US!$A$2:$A$134</c:f>
              <c:strCache>
                <c:ptCount val="133"/>
                <c:pt idx="0">
                  <c:v>01-Jan</c:v>
                </c:pt>
                <c:pt idx="1">
                  <c:v>02-Jan</c:v>
                </c:pt>
                <c:pt idx="2">
                  <c:v>03-Jan</c:v>
                </c:pt>
                <c:pt idx="3">
                  <c:v>04-Jan</c:v>
                </c:pt>
                <c:pt idx="4">
                  <c:v>05-Jan</c:v>
                </c:pt>
                <c:pt idx="5">
                  <c:v>06-Jan</c:v>
                </c:pt>
                <c:pt idx="6">
                  <c:v>07-Jan</c:v>
                </c:pt>
                <c:pt idx="7">
                  <c:v>08-Jan</c:v>
                </c:pt>
                <c:pt idx="8">
                  <c:v>09-Jan</c:v>
                </c:pt>
                <c:pt idx="9">
                  <c:v>10-Jan</c:v>
                </c:pt>
                <c:pt idx="10">
                  <c:v>11-Jan</c:v>
                </c:pt>
                <c:pt idx="11">
                  <c:v>12-Jan</c:v>
                </c:pt>
                <c:pt idx="12">
                  <c:v>13-Jan</c:v>
                </c:pt>
                <c:pt idx="13">
                  <c:v>14-Jan</c:v>
                </c:pt>
                <c:pt idx="14">
                  <c:v>15-Jan</c:v>
                </c:pt>
                <c:pt idx="15">
                  <c:v>16-Jan</c:v>
                </c:pt>
                <c:pt idx="16">
                  <c:v>17-Jan</c:v>
                </c:pt>
                <c:pt idx="17">
                  <c:v>18-Jan</c:v>
                </c:pt>
                <c:pt idx="18">
                  <c:v>19-Jan</c:v>
                </c:pt>
                <c:pt idx="19">
                  <c:v>20-Jan</c:v>
                </c:pt>
                <c:pt idx="20">
                  <c:v>21-Jan</c:v>
                </c:pt>
                <c:pt idx="21">
                  <c:v>22-Jan</c:v>
                </c:pt>
                <c:pt idx="22">
                  <c:v>23-Jan</c:v>
                </c:pt>
                <c:pt idx="23">
                  <c:v>24-Jan</c:v>
                </c:pt>
                <c:pt idx="24">
                  <c:v>25-Jan</c:v>
                </c:pt>
                <c:pt idx="25">
                  <c:v>26-Jan</c:v>
                </c:pt>
                <c:pt idx="26">
                  <c:v>27-Jan</c:v>
                </c:pt>
                <c:pt idx="27">
                  <c:v>28-Jan</c:v>
                </c:pt>
                <c:pt idx="28">
                  <c:v>29-Jan</c:v>
                </c:pt>
                <c:pt idx="29">
                  <c:v>30-Jan</c:v>
                </c:pt>
                <c:pt idx="30">
                  <c:v>31-Jan</c:v>
                </c:pt>
                <c:pt idx="31">
                  <c:v>01-Feb</c:v>
                </c:pt>
                <c:pt idx="32">
                  <c:v>02-Feb</c:v>
                </c:pt>
                <c:pt idx="33">
                  <c:v>03-Feb</c:v>
                </c:pt>
                <c:pt idx="34">
                  <c:v>04-Feb</c:v>
                </c:pt>
                <c:pt idx="35">
                  <c:v>05-Feb</c:v>
                </c:pt>
                <c:pt idx="36">
                  <c:v>06-Feb</c:v>
                </c:pt>
                <c:pt idx="37">
                  <c:v>07-Feb</c:v>
                </c:pt>
                <c:pt idx="38">
                  <c:v>08-Feb</c:v>
                </c:pt>
                <c:pt idx="39">
                  <c:v>09-Feb</c:v>
                </c:pt>
                <c:pt idx="40">
                  <c:v>10-Feb</c:v>
                </c:pt>
                <c:pt idx="41">
                  <c:v>11-Feb</c:v>
                </c:pt>
                <c:pt idx="42">
                  <c:v>12-Feb</c:v>
                </c:pt>
                <c:pt idx="43">
                  <c:v>13-Feb</c:v>
                </c:pt>
                <c:pt idx="44">
                  <c:v>14-Feb</c:v>
                </c:pt>
                <c:pt idx="45">
                  <c:v>15-Feb</c:v>
                </c:pt>
                <c:pt idx="46">
                  <c:v>16-Feb</c:v>
                </c:pt>
                <c:pt idx="47">
                  <c:v>17-Feb</c:v>
                </c:pt>
                <c:pt idx="48">
                  <c:v>18-Feb</c:v>
                </c:pt>
                <c:pt idx="49">
                  <c:v>19-Feb</c:v>
                </c:pt>
                <c:pt idx="50">
                  <c:v>20-Feb</c:v>
                </c:pt>
                <c:pt idx="51">
                  <c:v>21-Feb</c:v>
                </c:pt>
                <c:pt idx="52">
                  <c:v>22-Feb</c:v>
                </c:pt>
                <c:pt idx="53">
                  <c:v>23-Feb</c:v>
                </c:pt>
                <c:pt idx="54">
                  <c:v>24-Feb</c:v>
                </c:pt>
                <c:pt idx="55">
                  <c:v>25-Feb</c:v>
                </c:pt>
                <c:pt idx="56">
                  <c:v>26-Feb</c:v>
                </c:pt>
                <c:pt idx="57">
                  <c:v>27-Feb</c:v>
                </c:pt>
                <c:pt idx="58">
                  <c:v>28-Feb</c:v>
                </c:pt>
                <c:pt idx="59">
                  <c:v>02/29</c:v>
                </c:pt>
                <c:pt idx="60">
                  <c:v>01-Mar</c:v>
                </c:pt>
                <c:pt idx="61">
                  <c:v>02-Mar</c:v>
                </c:pt>
                <c:pt idx="62">
                  <c:v>03-Mar</c:v>
                </c:pt>
                <c:pt idx="63">
                  <c:v>04-Mar</c:v>
                </c:pt>
                <c:pt idx="64">
                  <c:v>05-Mar</c:v>
                </c:pt>
                <c:pt idx="65">
                  <c:v>06-Mar</c:v>
                </c:pt>
                <c:pt idx="66">
                  <c:v>07-Mar</c:v>
                </c:pt>
                <c:pt idx="67">
                  <c:v>08-Mar</c:v>
                </c:pt>
                <c:pt idx="68">
                  <c:v>09-Mar</c:v>
                </c:pt>
                <c:pt idx="69">
                  <c:v>10-Mar</c:v>
                </c:pt>
                <c:pt idx="70">
                  <c:v>11-Mar</c:v>
                </c:pt>
                <c:pt idx="71">
                  <c:v>12-Mar</c:v>
                </c:pt>
                <c:pt idx="72">
                  <c:v>13-Mar</c:v>
                </c:pt>
                <c:pt idx="73">
                  <c:v>14-Mar</c:v>
                </c:pt>
                <c:pt idx="74">
                  <c:v>15-Mar</c:v>
                </c:pt>
                <c:pt idx="75">
                  <c:v>16-Mar</c:v>
                </c:pt>
                <c:pt idx="76">
                  <c:v>17-Mar</c:v>
                </c:pt>
                <c:pt idx="77">
                  <c:v>18-Mar</c:v>
                </c:pt>
                <c:pt idx="78">
                  <c:v>19-Mar</c:v>
                </c:pt>
                <c:pt idx="79">
                  <c:v>20-Mar</c:v>
                </c:pt>
                <c:pt idx="80">
                  <c:v>21-Mar</c:v>
                </c:pt>
                <c:pt idx="81">
                  <c:v>22-Mar</c:v>
                </c:pt>
                <c:pt idx="82">
                  <c:v>23-Mar</c:v>
                </c:pt>
                <c:pt idx="83">
                  <c:v>24-Mar</c:v>
                </c:pt>
                <c:pt idx="84">
                  <c:v>25-Mar</c:v>
                </c:pt>
                <c:pt idx="85">
                  <c:v>26-Mar</c:v>
                </c:pt>
                <c:pt idx="86">
                  <c:v>27-Mar</c:v>
                </c:pt>
                <c:pt idx="87">
                  <c:v>28-Mar</c:v>
                </c:pt>
                <c:pt idx="88">
                  <c:v>29-Mar</c:v>
                </c:pt>
                <c:pt idx="89">
                  <c:v>30-Mar</c:v>
                </c:pt>
                <c:pt idx="90">
                  <c:v>31-Mar</c:v>
                </c:pt>
                <c:pt idx="91">
                  <c:v>01-Apr</c:v>
                </c:pt>
                <c:pt idx="92">
                  <c:v>02-Apr</c:v>
                </c:pt>
                <c:pt idx="93">
                  <c:v>03-Apr</c:v>
                </c:pt>
                <c:pt idx="94">
                  <c:v>04-Apr</c:v>
                </c:pt>
                <c:pt idx="95">
                  <c:v>05-Apr</c:v>
                </c:pt>
                <c:pt idx="96">
                  <c:v>06-Apr</c:v>
                </c:pt>
                <c:pt idx="97">
                  <c:v>07-Apr</c:v>
                </c:pt>
                <c:pt idx="98">
                  <c:v>08-Apr</c:v>
                </c:pt>
                <c:pt idx="99">
                  <c:v>09-Apr</c:v>
                </c:pt>
                <c:pt idx="100">
                  <c:v>10-Apr</c:v>
                </c:pt>
                <c:pt idx="101">
                  <c:v>11-Apr</c:v>
                </c:pt>
                <c:pt idx="102">
                  <c:v>12-Apr</c:v>
                </c:pt>
                <c:pt idx="103">
                  <c:v>13-Apr</c:v>
                </c:pt>
                <c:pt idx="104">
                  <c:v>14-Apr</c:v>
                </c:pt>
                <c:pt idx="105">
                  <c:v>15-Apr</c:v>
                </c:pt>
                <c:pt idx="106">
                  <c:v>16-Apr</c:v>
                </c:pt>
                <c:pt idx="107">
                  <c:v>17-Apr</c:v>
                </c:pt>
                <c:pt idx="108">
                  <c:v>18-Apr</c:v>
                </c:pt>
                <c:pt idx="109">
                  <c:v>19-Apr</c:v>
                </c:pt>
                <c:pt idx="110">
                  <c:v>20-Apr</c:v>
                </c:pt>
                <c:pt idx="111">
                  <c:v>21-Apr</c:v>
                </c:pt>
                <c:pt idx="112">
                  <c:v>22-Apr</c:v>
                </c:pt>
                <c:pt idx="113">
                  <c:v>23-Apr</c:v>
                </c:pt>
                <c:pt idx="114">
                  <c:v>24-Apr</c:v>
                </c:pt>
                <c:pt idx="115">
                  <c:v>25-Apr</c:v>
                </c:pt>
                <c:pt idx="116">
                  <c:v>26-Apr</c:v>
                </c:pt>
                <c:pt idx="117">
                  <c:v>27-Apr</c:v>
                </c:pt>
                <c:pt idx="118">
                  <c:v>28-Apr</c:v>
                </c:pt>
                <c:pt idx="119">
                  <c:v>29-Apr</c:v>
                </c:pt>
                <c:pt idx="120">
                  <c:v>30-Apr</c:v>
                </c:pt>
                <c:pt idx="121">
                  <c:v>01-May</c:v>
                </c:pt>
                <c:pt idx="122">
                  <c:v>02-May</c:v>
                </c:pt>
                <c:pt idx="123">
                  <c:v>03-May</c:v>
                </c:pt>
                <c:pt idx="124">
                  <c:v>04-May</c:v>
                </c:pt>
                <c:pt idx="125">
                  <c:v>05-May</c:v>
                </c:pt>
                <c:pt idx="126">
                  <c:v>06-May</c:v>
                </c:pt>
                <c:pt idx="127">
                  <c:v>07-May</c:v>
                </c:pt>
                <c:pt idx="128">
                  <c:v>08-May</c:v>
                </c:pt>
                <c:pt idx="129">
                  <c:v>09-May</c:v>
                </c:pt>
                <c:pt idx="130">
                  <c:v>10-May</c:v>
                </c:pt>
                <c:pt idx="131">
                  <c:v>11-May</c:v>
                </c:pt>
                <c:pt idx="132">
                  <c:v>12-May</c:v>
                </c:pt>
              </c:strCache>
            </c:strRef>
          </c:cat>
          <c:val>
            <c:numRef>
              <c:f>US!$B$2:$B$134</c:f>
              <c:numCache>
                <c:formatCode>General</c:formatCode>
                <c:ptCount val="133"/>
                <c:pt idx="0">
                  <c:v>39</c:v>
                </c:pt>
                <c:pt idx="1">
                  <c:v>37</c:v>
                </c:pt>
                <c:pt idx="2">
                  <c:v>57</c:v>
                </c:pt>
                <c:pt idx="3">
                  <c:v>54</c:v>
                </c:pt>
                <c:pt idx="4">
                  <c:v>70</c:v>
                </c:pt>
                <c:pt idx="5">
                  <c:v>45</c:v>
                </c:pt>
                <c:pt idx="6">
                  <c:v>48</c:v>
                </c:pt>
                <c:pt idx="7">
                  <c:v>64</c:v>
                </c:pt>
                <c:pt idx="8">
                  <c:v>68</c:v>
                </c:pt>
                <c:pt idx="9">
                  <c:v>59</c:v>
                </c:pt>
                <c:pt idx="10">
                  <c:v>53</c:v>
                </c:pt>
                <c:pt idx="11">
                  <c:v>56</c:v>
                </c:pt>
                <c:pt idx="12">
                  <c:v>57</c:v>
                </c:pt>
                <c:pt idx="13">
                  <c:v>70</c:v>
                </c:pt>
                <c:pt idx="14">
                  <c:v>69</c:v>
                </c:pt>
                <c:pt idx="15">
                  <c:v>77</c:v>
                </c:pt>
                <c:pt idx="16">
                  <c:v>65</c:v>
                </c:pt>
                <c:pt idx="17">
                  <c:v>61</c:v>
                </c:pt>
                <c:pt idx="18">
                  <c:v>53</c:v>
                </c:pt>
                <c:pt idx="19">
                  <c:v>51</c:v>
                </c:pt>
                <c:pt idx="20">
                  <c:v>43</c:v>
                </c:pt>
                <c:pt idx="21">
                  <c:v>77</c:v>
                </c:pt>
                <c:pt idx="22">
                  <c:v>60</c:v>
                </c:pt>
                <c:pt idx="23">
                  <c:v>65</c:v>
                </c:pt>
                <c:pt idx="24">
                  <c:v>84</c:v>
                </c:pt>
                <c:pt idx="25">
                  <c:v>179</c:v>
                </c:pt>
                <c:pt idx="26">
                  <c:v>67</c:v>
                </c:pt>
                <c:pt idx="27">
                  <c:v>69</c:v>
                </c:pt>
                <c:pt idx="28">
                  <c:v>65</c:v>
                </c:pt>
                <c:pt idx="29">
                  <c:v>72</c:v>
                </c:pt>
                <c:pt idx="30">
                  <c:v>103</c:v>
                </c:pt>
                <c:pt idx="31">
                  <c:v>117</c:v>
                </c:pt>
                <c:pt idx="32">
                  <c:v>91</c:v>
                </c:pt>
                <c:pt idx="33">
                  <c:v>165</c:v>
                </c:pt>
                <c:pt idx="34">
                  <c:v>136</c:v>
                </c:pt>
                <c:pt idx="35">
                  <c:v>175</c:v>
                </c:pt>
                <c:pt idx="36">
                  <c:v>144</c:v>
                </c:pt>
                <c:pt idx="37">
                  <c:v>110</c:v>
                </c:pt>
                <c:pt idx="38">
                  <c:v>119</c:v>
                </c:pt>
                <c:pt idx="39">
                  <c:v>109</c:v>
                </c:pt>
                <c:pt idx="40">
                  <c:v>108</c:v>
                </c:pt>
                <c:pt idx="41">
                  <c:v>100</c:v>
                </c:pt>
                <c:pt idx="42">
                  <c:v>106</c:v>
                </c:pt>
                <c:pt idx="43">
                  <c:v>123</c:v>
                </c:pt>
                <c:pt idx="44">
                  <c:v>105</c:v>
                </c:pt>
                <c:pt idx="45">
                  <c:v>114</c:v>
                </c:pt>
                <c:pt idx="46">
                  <c:v>112</c:v>
                </c:pt>
                <c:pt idx="47">
                  <c:v>126</c:v>
                </c:pt>
                <c:pt idx="48">
                  <c:v>97</c:v>
                </c:pt>
                <c:pt idx="49">
                  <c:v>113</c:v>
                </c:pt>
                <c:pt idx="50">
                  <c:v>120</c:v>
                </c:pt>
                <c:pt idx="51">
                  <c:v>104</c:v>
                </c:pt>
                <c:pt idx="52">
                  <c:v>97</c:v>
                </c:pt>
                <c:pt idx="53">
                  <c:v>84</c:v>
                </c:pt>
                <c:pt idx="54">
                  <c:v>100</c:v>
                </c:pt>
                <c:pt idx="55">
                  <c:v>110</c:v>
                </c:pt>
                <c:pt idx="56">
                  <c:v>101</c:v>
                </c:pt>
                <c:pt idx="57">
                  <c:v>109</c:v>
                </c:pt>
                <c:pt idx="58">
                  <c:v>142</c:v>
                </c:pt>
                <c:pt idx="59">
                  <c:v>141</c:v>
                </c:pt>
                <c:pt idx="60">
                  <c:v>132</c:v>
                </c:pt>
                <c:pt idx="61">
                  <c:v>124</c:v>
                </c:pt>
                <c:pt idx="62">
                  <c:v>140</c:v>
                </c:pt>
                <c:pt idx="63">
                  <c:v>166</c:v>
                </c:pt>
                <c:pt idx="64">
                  <c:v>159</c:v>
                </c:pt>
                <c:pt idx="65">
                  <c:v>161</c:v>
                </c:pt>
                <c:pt idx="66">
                  <c:v>208</c:v>
                </c:pt>
                <c:pt idx="67">
                  <c:v>151</c:v>
                </c:pt>
                <c:pt idx="68">
                  <c:v>145</c:v>
                </c:pt>
                <c:pt idx="69">
                  <c:v>150</c:v>
                </c:pt>
                <c:pt idx="70">
                  <c:v>241</c:v>
                </c:pt>
                <c:pt idx="71">
                  <c:v>531</c:v>
                </c:pt>
                <c:pt idx="72">
                  <c:v>300</c:v>
                </c:pt>
                <c:pt idx="73">
                  <c:v>231</c:v>
                </c:pt>
                <c:pt idx="74">
                  <c:v>232</c:v>
                </c:pt>
                <c:pt idx="75">
                  <c:v>341</c:v>
                </c:pt>
                <c:pt idx="76">
                  <c:v>303</c:v>
                </c:pt>
                <c:pt idx="77">
                  <c:v>277</c:v>
                </c:pt>
                <c:pt idx="78">
                  <c:v>290</c:v>
                </c:pt>
                <c:pt idx="79">
                  <c:v>308</c:v>
                </c:pt>
                <c:pt idx="80">
                  <c:v>244</c:v>
                </c:pt>
                <c:pt idx="81">
                  <c:v>256</c:v>
                </c:pt>
                <c:pt idx="82">
                  <c:v>334</c:v>
                </c:pt>
                <c:pt idx="83">
                  <c:v>320</c:v>
                </c:pt>
                <c:pt idx="84">
                  <c:v>287</c:v>
                </c:pt>
                <c:pt idx="85">
                  <c:v>263</c:v>
                </c:pt>
                <c:pt idx="86">
                  <c:v>307</c:v>
                </c:pt>
                <c:pt idx="87">
                  <c:v>277</c:v>
                </c:pt>
                <c:pt idx="88">
                  <c:v>317</c:v>
                </c:pt>
                <c:pt idx="89">
                  <c:v>388</c:v>
                </c:pt>
                <c:pt idx="90">
                  <c:v>300</c:v>
                </c:pt>
                <c:pt idx="91">
                  <c:v>77</c:v>
                </c:pt>
                <c:pt idx="92">
                  <c:v>90</c:v>
                </c:pt>
                <c:pt idx="93">
                  <c:v>86</c:v>
                </c:pt>
                <c:pt idx="94">
                  <c:v>87</c:v>
                </c:pt>
                <c:pt idx="95">
                  <c:v>78</c:v>
                </c:pt>
                <c:pt idx="96">
                  <c:v>183</c:v>
                </c:pt>
                <c:pt idx="97">
                  <c:v>116</c:v>
                </c:pt>
                <c:pt idx="98">
                  <c:v>82</c:v>
                </c:pt>
                <c:pt idx="99">
                  <c:v>151</c:v>
                </c:pt>
                <c:pt idx="100">
                  <c:v>71</c:v>
                </c:pt>
                <c:pt idx="101">
                  <c:v>74</c:v>
                </c:pt>
                <c:pt idx="102">
                  <c:v>60</c:v>
                </c:pt>
                <c:pt idx="103">
                  <c:v>88</c:v>
                </c:pt>
                <c:pt idx="104">
                  <c:v>71</c:v>
                </c:pt>
                <c:pt idx="105">
                  <c:v>54</c:v>
                </c:pt>
                <c:pt idx="106">
                  <c:v>75</c:v>
                </c:pt>
                <c:pt idx="107">
                  <c:v>77</c:v>
                </c:pt>
                <c:pt idx="108">
                  <c:v>78</c:v>
                </c:pt>
                <c:pt idx="109">
                  <c:v>96</c:v>
                </c:pt>
                <c:pt idx="110">
                  <c:v>95</c:v>
                </c:pt>
                <c:pt idx="111">
                  <c:v>84</c:v>
                </c:pt>
                <c:pt idx="112">
                  <c:v>67</c:v>
                </c:pt>
                <c:pt idx="113">
                  <c:v>90</c:v>
                </c:pt>
                <c:pt idx="114">
                  <c:v>129</c:v>
                </c:pt>
                <c:pt idx="115">
                  <c:v>66</c:v>
                </c:pt>
                <c:pt idx="116">
                  <c:v>58</c:v>
                </c:pt>
                <c:pt idx="117">
                  <c:v>77</c:v>
                </c:pt>
                <c:pt idx="118">
                  <c:v>64</c:v>
                </c:pt>
                <c:pt idx="119">
                  <c:v>56</c:v>
                </c:pt>
                <c:pt idx="120">
                  <c:v>57</c:v>
                </c:pt>
                <c:pt idx="121">
                  <c:v>134</c:v>
                </c:pt>
                <c:pt idx="122">
                  <c:v>76</c:v>
                </c:pt>
                <c:pt idx="123">
                  <c:v>86</c:v>
                </c:pt>
                <c:pt idx="124">
                  <c:v>87</c:v>
                </c:pt>
                <c:pt idx="125">
                  <c:v>76</c:v>
                </c:pt>
                <c:pt idx="126">
                  <c:v>48</c:v>
                </c:pt>
                <c:pt idx="127">
                  <c:v>48</c:v>
                </c:pt>
                <c:pt idx="128">
                  <c:v>54</c:v>
                </c:pt>
                <c:pt idx="129">
                  <c:v>46</c:v>
                </c:pt>
                <c:pt idx="130">
                  <c:v>32</c:v>
                </c:pt>
                <c:pt idx="131">
                  <c:v>28</c:v>
                </c:pt>
                <c:pt idx="132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68-4BC0-AE02-AB754AC12468}"/>
            </c:ext>
          </c:extLst>
        </c:ser>
        <c:ser>
          <c:idx val="1"/>
          <c:order val="1"/>
          <c:tx>
            <c:strRef>
              <c:f>US!$C$1</c:f>
              <c:strCache>
                <c:ptCount val="1"/>
                <c:pt idx="0">
                  <c:v>Positive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US!$A$2:$A$134</c:f>
              <c:strCache>
                <c:ptCount val="133"/>
                <c:pt idx="0">
                  <c:v>01-Jan</c:v>
                </c:pt>
                <c:pt idx="1">
                  <c:v>02-Jan</c:v>
                </c:pt>
                <c:pt idx="2">
                  <c:v>03-Jan</c:v>
                </c:pt>
                <c:pt idx="3">
                  <c:v>04-Jan</c:v>
                </c:pt>
                <c:pt idx="4">
                  <c:v>05-Jan</c:v>
                </c:pt>
                <c:pt idx="5">
                  <c:v>06-Jan</c:v>
                </c:pt>
                <c:pt idx="6">
                  <c:v>07-Jan</c:v>
                </c:pt>
                <c:pt idx="7">
                  <c:v>08-Jan</c:v>
                </c:pt>
                <c:pt idx="8">
                  <c:v>09-Jan</c:v>
                </c:pt>
                <c:pt idx="9">
                  <c:v>10-Jan</c:v>
                </c:pt>
                <c:pt idx="10">
                  <c:v>11-Jan</c:v>
                </c:pt>
                <c:pt idx="11">
                  <c:v>12-Jan</c:v>
                </c:pt>
                <c:pt idx="12">
                  <c:v>13-Jan</c:v>
                </c:pt>
                <c:pt idx="13">
                  <c:v>14-Jan</c:v>
                </c:pt>
                <c:pt idx="14">
                  <c:v>15-Jan</c:v>
                </c:pt>
                <c:pt idx="15">
                  <c:v>16-Jan</c:v>
                </c:pt>
                <c:pt idx="16">
                  <c:v>17-Jan</c:v>
                </c:pt>
                <c:pt idx="17">
                  <c:v>18-Jan</c:v>
                </c:pt>
                <c:pt idx="18">
                  <c:v>19-Jan</c:v>
                </c:pt>
                <c:pt idx="19">
                  <c:v>20-Jan</c:v>
                </c:pt>
                <c:pt idx="20">
                  <c:v>21-Jan</c:v>
                </c:pt>
                <c:pt idx="21">
                  <c:v>22-Jan</c:v>
                </c:pt>
                <c:pt idx="22">
                  <c:v>23-Jan</c:v>
                </c:pt>
                <c:pt idx="23">
                  <c:v>24-Jan</c:v>
                </c:pt>
                <c:pt idx="24">
                  <c:v>25-Jan</c:v>
                </c:pt>
                <c:pt idx="25">
                  <c:v>26-Jan</c:v>
                </c:pt>
                <c:pt idx="26">
                  <c:v>27-Jan</c:v>
                </c:pt>
                <c:pt idx="27">
                  <c:v>28-Jan</c:v>
                </c:pt>
                <c:pt idx="28">
                  <c:v>29-Jan</c:v>
                </c:pt>
                <c:pt idx="29">
                  <c:v>30-Jan</c:v>
                </c:pt>
                <c:pt idx="30">
                  <c:v>31-Jan</c:v>
                </c:pt>
                <c:pt idx="31">
                  <c:v>01-Feb</c:v>
                </c:pt>
                <c:pt idx="32">
                  <c:v>02-Feb</c:v>
                </c:pt>
                <c:pt idx="33">
                  <c:v>03-Feb</c:v>
                </c:pt>
                <c:pt idx="34">
                  <c:v>04-Feb</c:v>
                </c:pt>
                <c:pt idx="35">
                  <c:v>05-Feb</c:v>
                </c:pt>
                <c:pt idx="36">
                  <c:v>06-Feb</c:v>
                </c:pt>
                <c:pt idx="37">
                  <c:v>07-Feb</c:v>
                </c:pt>
                <c:pt idx="38">
                  <c:v>08-Feb</c:v>
                </c:pt>
                <c:pt idx="39">
                  <c:v>09-Feb</c:v>
                </c:pt>
                <c:pt idx="40">
                  <c:v>10-Feb</c:v>
                </c:pt>
                <c:pt idx="41">
                  <c:v>11-Feb</c:v>
                </c:pt>
                <c:pt idx="42">
                  <c:v>12-Feb</c:v>
                </c:pt>
                <c:pt idx="43">
                  <c:v>13-Feb</c:v>
                </c:pt>
                <c:pt idx="44">
                  <c:v>14-Feb</c:v>
                </c:pt>
                <c:pt idx="45">
                  <c:v>15-Feb</c:v>
                </c:pt>
                <c:pt idx="46">
                  <c:v>16-Feb</c:v>
                </c:pt>
                <c:pt idx="47">
                  <c:v>17-Feb</c:v>
                </c:pt>
                <c:pt idx="48">
                  <c:v>18-Feb</c:v>
                </c:pt>
                <c:pt idx="49">
                  <c:v>19-Feb</c:v>
                </c:pt>
                <c:pt idx="50">
                  <c:v>20-Feb</c:v>
                </c:pt>
                <c:pt idx="51">
                  <c:v>21-Feb</c:v>
                </c:pt>
                <c:pt idx="52">
                  <c:v>22-Feb</c:v>
                </c:pt>
                <c:pt idx="53">
                  <c:v>23-Feb</c:v>
                </c:pt>
                <c:pt idx="54">
                  <c:v>24-Feb</c:v>
                </c:pt>
                <c:pt idx="55">
                  <c:v>25-Feb</c:v>
                </c:pt>
                <c:pt idx="56">
                  <c:v>26-Feb</c:v>
                </c:pt>
                <c:pt idx="57">
                  <c:v>27-Feb</c:v>
                </c:pt>
                <c:pt idx="58">
                  <c:v>28-Feb</c:v>
                </c:pt>
                <c:pt idx="59">
                  <c:v>02/29</c:v>
                </c:pt>
                <c:pt idx="60">
                  <c:v>01-Mar</c:v>
                </c:pt>
                <c:pt idx="61">
                  <c:v>02-Mar</c:v>
                </c:pt>
                <c:pt idx="62">
                  <c:v>03-Mar</c:v>
                </c:pt>
                <c:pt idx="63">
                  <c:v>04-Mar</c:v>
                </c:pt>
                <c:pt idx="64">
                  <c:v>05-Mar</c:v>
                </c:pt>
                <c:pt idx="65">
                  <c:v>06-Mar</c:v>
                </c:pt>
                <c:pt idx="66">
                  <c:v>07-Mar</c:v>
                </c:pt>
                <c:pt idx="67">
                  <c:v>08-Mar</c:v>
                </c:pt>
                <c:pt idx="68">
                  <c:v>09-Mar</c:v>
                </c:pt>
                <c:pt idx="69">
                  <c:v>10-Mar</c:v>
                </c:pt>
                <c:pt idx="70">
                  <c:v>11-Mar</c:v>
                </c:pt>
                <c:pt idx="71">
                  <c:v>12-Mar</c:v>
                </c:pt>
                <c:pt idx="72">
                  <c:v>13-Mar</c:v>
                </c:pt>
                <c:pt idx="73">
                  <c:v>14-Mar</c:v>
                </c:pt>
                <c:pt idx="74">
                  <c:v>15-Mar</c:v>
                </c:pt>
                <c:pt idx="75">
                  <c:v>16-Mar</c:v>
                </c:pt>
                <c:pt idx="76">
                  <c:v>17-Mar</c:v>
                </c:pt>
                <c:pt idx="77">
                  <c:v>18-Mar</c:v>
                </c:pt>
                <c:pt idx="78">
                  <c:v>19-Mar</c:v>
                </c:pt>
                <c:pt idx="79">
                  <c:v>20-Mar</c:v>
                </c:pt>
                <c:pt idx="80">
                  <c:v>21-Mar</c:v>
                </c:pt>
                <c:pt idx="81">
                  <c:v>22-Mar</c:v>
                </c:pt>
                <c:pt idx="82">
                  <c:v>23-Mar</c:v>
                </c:pt>
                <c:pt idx="83">
                  <c:v>24-Mar</c:v>
                </c:pt>
                <c:pt idx="84">
                  <c:v>25-Mar</c:v>
                </c:pt>
                <c:pt idx="85">
                  <c:v>26-Mar</c:v>
                </c:pt>
                <c:pt idx="86">
                  <c:v>27-Mar</c:v>
                </c:pt>
                <c:pt idx="87">
                  <c:v>28-Mar</c:v>
                </c:pt>
                <c:pt idx="88">
                  <c:v>29-Mar</c:v>
                </c:pt>
                <c:pt idx="89">
                  <c:v>30-Mar</c:v>
                </c:pt>
                <c:pt idx="90">
                  <c:v>31-Mar</c:v>
                </c:pt>
                <c:pt idx="91">
                  <c:v>01-Apr</c:v>
                </c:pt>
                <c:pt idx="92">
                  <c:v>02-Apr</c:v>
                </c:pt>
                <c:pt idx="93">
                  <c:v>03-Apr</c:v>
                </c:pt>
                <c:pt idx="94">
                  <c:v>04-Apr</c:v>
                </c:pt>
                <c:pt idx="95">
                  <c:v>05-Apr</c:v>
                </c:pt>
                <c:pt idx="96">
                  <c:v>06-Apr</c:v>
                </c:pt>
                <c:pt idx="97">
                  <c:v>07-Apr</c:v>
                </c:pt>
                <c:pt idx="98">
                  <c:v>08-Apr</c:v>
                </c:pt>
                <c:pt idx="99">
                  <c:v>09-Apr</c:v>
                </c:pt>
                <c:pt idx="100">
                  <c:v>10-Apr</c:v>
                </c:pt>
                <c:pt idx="101">
                  <c:v>11-Apr</c:v>
                </c:pt>
                <c:pt idx="102">
                  <c:v>12-Apr</c:v>
                </c:pt>
                <c:pt idx="103">
                  <c:v>13-Apr</c:v>
                </c:pt>
                <c:pt idx="104">
                  <c:v>14-Apr</c:v>
                </c:pt>
                <c:pt idx="105">
                  <c:v>15-Apr</c:v>
                </c:pt>
                <c:pt idx="106">
                  <c:v>16-Apr</c:v>
                </c:pt>
                <c:pt idx="107">
                  <c:v>17-Apr</c:v>
                </c:pt>
                <c:pt idx="108">
                  <c:v>18-Apr</c:v>
                </c:pt>
                <c:pt idx="109">
                  <c:v>19-Apr</c:v>
                </c:pt>
                <c:pt idx="110">
                  <c:v>20-Apr</c:v>
                </c:pt>
                <c:pt idx="111">
                  <c:v>21-Apr</c:v>
                </c:pt>
                <c:pt idx="112">
                  <c:v>22-Apr</c:v>
                </c:pt>
                <c:pt idx="113">
                  <c:v>23-Apr</c:v>
                </c:pt>
                <c:pt idx="114">
                  <c:v>24-Apr</c:v>
                </c:pt>
                <c:pt idx="115">
                  <c:v>25-Apr</c:v>
                </c:pt>
                <c:pt idx="116">
                  <c:v>26-Apr</c:v>
                </c:pt>
                <c:pt idx="117">
                  <c:v>27-Apr</c:v>
                </c:pt>
                <c:pt idx="118">
                  <c:v>28-Apr</c:v>
                </c:pt>
                <c:pt idx="119">
                  <c:v>29-Apr</c:v>
                </c:pt>
                <c:pt idx="120">
                  <c:v>30-Apr</c:v>
                </c:pt>
                <c:pt idx="121">
                  <c:v>01-May</c:v>
                </c:pt>
                <c:pt idx="122">
                  <c:v>02-May</c:v>
                </c:pt>
                <c:pt idx="123">
                  <c:v>03-May</c:v>
                </c:pt>
                <c:pt idx="124">
                  <c:v>04-May</c:v>
                </c:pt>
                <c:pt idx="125">
                  <c:v>05-May</c:v>
                </c:pt>
                <c:pt idx="126">
                  <c:v>06-May</c:v>
                </c:pt>
                <c:pt idx="127">
                  <c:v>07-May</c:v>
                </c:pt>
                <c:pt idx="128">
                  <c:v>08-May</c:v>
                </c:pt>
                <c:pt idx="129">
                  <c:v>09-May</c:v>
                </c:pt>
                <c:pt idx="130">
                  <c:v>10-May</c:v>
                </c:pt>
                <c:pt idx="131">
                  <c:v>11-May</c:v>
                </c:pt>
                <c:pt idx="132">
                  <c:v>12-May</c:v>
                </c:pt>
              </c:strCache>
            </c:strRef>
          </c:cat>
          <c:val>
            <c:numRef>
              <c:f>US!$C$2:$C$134</c:f>
              <c:numCache>
                <c:formatCode>General</c:formatCode>
                <c:ptCount val="133"/>
                <c:pt idx="0">
                  <c:v>187</c:v>
                </c:pt>
                <c:pt idx="1">
                  <c:v>123</c:v>
                </c:pt>
                <c:pt idx="2">
                  <c:v>130</c:v>
                </c:pt>
                <c:pt idx="3">
                  <c:v>136</c:v>
                </c:pt>
                <c:pt idx="4">
                  <c:v>241</c:v>
                </c:pt>
                <c:pt idx="5">
                  <c:v>142</c:v>
                </c:pt>
                <c:pt idx="6">
                  <c:v>150</c:v>
                </c:pt>
                <c:pt idx="7">
                  <c:v>157</c:v>
                </c:pt>
                <c:pt idx="8">
                  <c:v>142</c:v>
                </c:pt>
                <c:pt idx="9">
                  <c:v>141</c:v>
                </c:pt>
                <c:pt idx="10">
                  <c:v>165</c:v>
                </c:pt>
                <c:pt idx="11">
                  <c:v>240</c:v>
                </c:pt>
                <c:pt idx="12">
                  <c:v>157</c:v>
                </c:pt>
                <c:pt idx="13">
                  <c:v>191</c:v>
                </c:pt>
                <c:pt idx="14">
                  <c:v>206</c:v>
                </c:pt>
                <c:pt idx="15">
                  <c:v>135</c:v>
                </c:pt>
                <c:pt idx="16">
                  <c:v>173</c:v>
                </c:pt>
                <c:pt idx="17">
                  <c:v>135</c:v>
                </c:pt>
                <c:pt idx="18">
                  <c:v>196</c:v>
                </c:pt>
                <c:pt idx="19">
                  <c:v>158</c:v>
                </c:pt>
                <c:pt idx="20">
                  <c:v>147</c:v>
                </c:pt>
                <c:pt idx="21">
                  <c:v>153</c:v>
                </c:pt>
                <c:pt idx="22">
                  <c:v>153</c:v>
                </c:pt>
                <c:pt idx="23">
                  <c:v>168</c:v>
                </c:pt>
                <c:pt idx="24">
                  <c:v>151</c:v>
                </c:pt>
                <c:pt idx="25">
                  <c:v>273</c:v>
                </c:pt>
                <c:pt idx="26">
                  <c:v>173</c:v>
                </c:pt>
                <c:pt idx="27">
                  <c:v>170</c:v>
                </c:pt>
                <c:pt idx="28">
                  <c:v>182</c:v>
                </c:pt>
                <c:pt idx="29">
                  <c:v>176</c:v>
                </c:pt>
                <c:pt idx="30">
                  <c:v>180</c:v>
                </c:pt>
                <c:pt idx="31">
                  <c:v>264</c:v>
                </c:pt>
                <c:pt idx="32">
                  <c:v>259</c:v>
                </c:pt>
                <c:pt idx="33">
                  <c:v>473</c:v>
                </c:pt>
                <c:pt idx="34">
                  <c:v>290</c:v>
                </c:pt>
                <c:pt idx="35">
                  <c:v>351</c:v>
                </c:pt>
                <c:pt idx="36">
                  <c:v>318</c:v>
                </c:pt>
                <c:pt idx="37">
                  <c:v>223</c:v>
                </c:pt>
                <c:pt idx="38">
                  <c:v>277</c:v>
                </c:pt>
                <c:pt idx="39">
                  <c:v>260</c:v>
                </c:pt>
                <c:pt idx="40">
                  <c:v>315</c:v>
                </c:pt>
                <c:pt idx="41">
                  <c:v>258</c:v>
                </c:pt>
                <c:pt idx="42">
                  <c:v>271</c:v>
                </c:pt>
                <c:pt idx="43">
                  <c:v>282</c:v>
                </c:pt>
                <c:pt idx="44">
                  <c:v>328</c:v>
                </c:pt>
                <c:pt idx="45">
                  <c:v>244</c:v>
                </c:pt>
                <c:pt idx="46">
                  <c:v>310</c:v>
                </c:pt>
                <c:pt idx="47">
                  <c:v>297</c:v>
                </c:pt>
                <c:pt idx="48">
                  <c:v>310</c:v>
                </c:pt>
                <c:pt idx="49">
                  <c:v>276</c:v>
                </c:pt>
                <c:pt idx="50">
                  <c:v>337</c:v>
                </c:pt>
                <c:pt idx="51">
                  <c:v>267</c:v>
                </c:pt>
                <c:pt idx="52">
                  <c:v>310</c:v>
                </c:pt>
                <c:pt idx="53">
                  <c:v>296</c:v>
                </c:pt>
                <c:pt idx="54">
                  <c:v>264</c:v>
                </c:pt>
                <c:pt idx="55">
                  <c:v>268</c:v>
                </c:pt>
                <c:pt idx="56">
                  <c:v>268</c:v>
                </c:pt>
                <c:pt idx="57">
                  <c:v>280</c:v>
                </c:pt>
                <c:pt idx="58">
                  <c:v>302</c:v>
                </c:pt>
                <c:pt idx="59">
                  <c:v>308</c:v>
                </c:pt>
                <c:pt idx="60">
                  <c:v>383</c:v>
                </c:pt>
                <c:pt idx="61">
                  <c:v>340</c:v>
                </c:pt>
                <c:pt idx="62">
                  <c:v>344</c:v>
                </c:pt>
                <c:pt idx="63">
                  <c:v>377</c:v>
                </c:pt>
                <c:pt idx="64">
                  <c:v>375</c:v>
                </c:pt>
                <c:pt idx="65">
                  <c:v>405</c:v>
                </c:pt>
                <c:pt idx="66">
                  <c:v>349</c:v>
                </c:pt>
                <c:pt idx="67">
                  <c:v>398</c:v>
                </c:pt>
                <c:pt idx="68">
                  <c:v>351</c:v>
                </c:pt>
                <c:pt idx="69">
                  <c:v>402</c:v>
                </c:pt>
                <c:pt idx="70">
                  <c:v>471</c:v>
                </c:pt>
                <c:pt idx="71">
                  <c:v>846</c:v>
                </c:pt>
                <c:pt idx="72">
                  <c:v>509</c:v>
                </c:pt>
                <c:pt idx="73">
                  <c:v>434</c:v>
                </c:pt>
                <c:pt idx="74">
                  <c:v>431</c:v>
                </c:pt>
                <c:pt idx="75">
                  <c:v>607</c:v>
                </c:pt>
                <c:pt idx="76">
                  <c:v>703</c:v>
                </c:pt>
                <c:pt idx="77">
                  <c:v>483</c:v>
                </c:pt>
                <c:pt idx="78">
                  <c:v>485</c:v>
                </c:pt>
                <c:pt idx="79">
                  <c:v>594</c:v>
                </c:pt>
                <c:pt idx="80">
                  <c:v>544</c:v>
                </c:pt>
                <c:pt idx="81">
                  <c:v>515</c:v>
                </c:pt>
                <c:pt idx="82">
                  <c:v>537</c:v>
                </c:pt>
                <c:pt idx="83">
                  <c:v>598</c:v>
                </c:pt>
                <c:pt idx="84">
                  <c:v>621</c:v>
                </c:pt>
                <c:pt idx="85">
                  <c:v>667</c:v>
                </c:pt>
                <c:pt idx="86">
                  <c:v>561</c:v>
                </c:pt>
                <c:pt idx="87">
                  <c:v>607</c:v>
                </c:pt>
                <c:pt idx="88">
                  <c:v>618</c:v>
                </c:pt>
                <c:pt idx="89">
                  <c:v>694</c:v>
                </c:pt>
                <c:pt idx="90">
                  <c:v>579</c:v>
                </c:pt>
                <c:pt idx="91">
                  <c:v>195</c:v>
                </c:pt>
                <c:pt idx="92">
                  <c:v>214</c:v>
                </c:pt>
                <c:pt idx="93">
                  <c:v>200</c:v>
                </c:pt>
                <c:pt idx="94">
                  <c:v>169</c:v>
                </c:pt>
                <c:pt idx="95">
                  <c:v>186</c:v>
                </c:pt>
                <c:pt idx="96">
                  <c:v>148</c:v>
                </c:pt>
                <c:pt idx="97">
                  <c:v>270</c:v>
                </c:pt>
                <c:pt idx="98">
                  <c:v>180</c:v>
                </c:pt>
                <c:pt idx="99">
                  <c:v>148</c:v>
                </c:pt>
                <c:pt idx="100">
                  <c:v>164</c:v>
                </c:pt>
                <c:pt idx="101">
                  <c:v>138</c:v>
                </c:pt>
                <c:pt idx="102">
                  <c:v>153</c:v>
                </c:pt>
                <c:pt idx="103">
                  <c:v>157</c:v>
                </c:pt>
                <c:pt idx="104">
                  <c:v>146</c:v>
                </c:pt>
                <c:pt idx="105">
                  <c:v>163</c:v>
                </c:pt>
                <c:pt idx="106">
                  <c:v>153</c:v>
                </c:pt>
                <c:pt idx="107">
                  <c:v>184</c:v>
                </c:pt>
                <c:pt idx="108">
                  <c:v>142</c:v>
                </c:pt>
                <c:pt idx="109">
                  <c:v>147</c:v>
                </c:pt>
                <c:pt idx="110">
                  <c:v>151</c:v>
                </c:pt>
                <c:pt idx="111">
                  <c:v>179</c:v>
                </c:pt>
                <c:pt idx="112">
                  <c:v>164</c:v>
                </c:pt>
                <c:pt idx="113">
                  <c:v>163</c:v>
                </c:pt>
                <c:pt idx="114">
                  <c:v>222</c:v>
                </c:pt>
                <c:pt idx="115">
                  <c:v>157</c:v>
                </c:pt>
                <c:pt idx="116">
                  <c:v>170</c:v>
                </c:pt>
                <c:pt idx="117">
                  <c:v>156</c:v>
                </c:pt>
                <c:pt idx="118">
                  <c:v>149</c:v>
                </c:pt>
                <c:pt idx="119">
                  <c:v>142</c:v>
                </c:pt>
                <c:pt idx="120">
                  <c:v>157</c:v>
                </c:pt>
                <c:pt idx="121">
                  <c:v>274</c:v>
                </c:pt>
                <c:pt idx="122">
                  <c:v>222</c:v>
                </c:pt>
                <c:pt idx="123">
                  <c:v>171</c:v>
                </c:pt>
                <c:pt idx="124">
                  <c:v>292</c:v>
                </c:pt>
                <c:pt idx="125">
                  <c:v>203</c:v>
                </c:pt>
                <c:pt idx="126">
                  <c:v>167</c:v>
                </c:pt>
                <c:pt idx="127">
                  <c:v>157</c:v>
                </c:pt>
                <c:pt idx="128">
                  <c:v>150</c:v>
                </c:pt>
                <c:pt idx="129">
                  <c:v>136</c:v>
                </c:pt>
                <c:pt idx="130">
                  <c:v>107</c:v>
                </c:pt>
                <c:pt idx="131">
                  <c:v>37</c:v>
                </c:pt>
                <c:pt idx="132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068-4BC0-AE02-AB754AC124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3654080"/>
        <c:axId val="653657360"/>
      </c:lineChart>
      <c:catAx>
        <c:axId val="65363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648176"/>
        <c:crosses val="autoZero"/>
        <c:auto val="1"/>
        <c:lblAlgn val="ctr"/>
        <c:lblOffset val="100"/>
        <c:noMultiLvlLbl val="0"/>
      </c:catAx>
      <c:valAx>
        <c:axId val="653648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638992"/>
        <c:crosses val="autoZero"/>
        <c:crossBetween val="between"/>
      </c:valAx>
      <c:valAx>
        <c:axId val="65365736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654080"/>
        <c:crosses val="max"/>
        <c:crossBetween val="between"/>
      </c:valAx>
      <c:catAx>
        <c:axId val="6536540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536573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Tweets sentiment-Daily cases distribution in UK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UK!$D$1</c:f>
              <c:strCache>
                <c:ptCount val="1"/>
                <c:pt idx="0">
                  <c:v>New Cases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UK!$A$2:$A$134</c:f>
              <c:strCache>
                <c:ptCount val="133"/>
                <c:pt idx="0">
                  <c:v>01-Jan</c:v>
                </c:pt>
                <c:pt idx="1">
                  <c:v>02-Jan</c:v>
                </c:pt>
                <c:pt idx="2">
                  <c:v>03-Jan</c:v>
                </c:pt>
                <c:pt idx="3">
                  <c:v>04-Jan</c:v>
                </c:pt>
                <c:pt idx="4">
                  <c:v>05-Jan</c:v>
                </c:pt>
                <c:pt idx="5">
                  <c:v>06-Jan</c:v>
                </c:pt>
                <c:pt idx="6">
                  <c:v>07-Jan</c:v>
                </c:pt>
                <c:pt idx="7">
                  <c:v>08-Jan</c:v>
                </c:pt>
                <c:pt idx="8">
                  <c:v>09-Jan</c:v>
                </c:pt>
                <c:pt idx="9">
                  <c:v>10-Jan</c:v>
                </c:pt>
                <c:pt idx="10">
                  <c:v>11-Jan</c:v>
                </c:pt>
                <c:pt idx="11">
                  <c:v>12-Jan</c:v>
                </c:pt>
                <c:pt idx="12">
                  <c:v>13-Jan</c:v>
                </c:pt>
                <c:pt idx="13">
                  <c:v>14-Jan</c:v>
                </c:pt>
                <c:pt idx="14">
                  <c:v>15-Jan</c:v>
                </c:pt>
                <c:pt idx="15">
                  <c:v>16-Jan</c:v>
                </c:pt>
                <c:pt idx="16">
                  <c:v>17-Jan</c:v>
                </c:pt>
                <c:pt idx="17">
                  <c:v>18-Jan</c:v>
                </c:pt>
                <c:pt idx="18">
                  <c:v>19-Jan</c:v>
                </c:pt>
                <c:pt idx="19">
                  <c:v>20-Jan</c:v>
                </c:pt>
                <c:pt idx="20">
                  <c:v>21-Jan</c:v>
                </c:pt>
                <c:pt idx="21">
                  <c:v>22-Jan</c:v>
                </c:pt>
                <c:pt idx="22">
                  <c:v>23-Jan</c:v>
                </c:pt>
                <c:pt idx="23">
                  <c:v>24-Jan</c:v>
                </c:pt>
                <c:pt idx="24">
                  <c:v>25-Jan</c:v>
                </c:pt>
                <c:pt idx="25">
                  <c:v>26-Jan</c:v>
                </c:pt>
                <c:pt idx="26">
                  <c:v>27-Jan</c:v>
                </c:pt>
                <c:pt idx="27">
                  <c:v>28-Jan</c:v>
                </c:pt>
                <c:pt idx="28">
                  <c:v>29-Jan</c:v>
                </c:pt>
                <c:pt idx="29">
                  <c:v>30-Jan</c:v>
                </c:pt>
                <c:pt idx="30">
                  <c:v>31-Jan</c:v>
                </c:pt>
                <c:pt idx="31">
                  <c:v>01-Feb</c:v>
                </c:pt>
                <c:pt idx="32">
                  <c:v>02-Feb</c:v>
                </c:pt>
                <c:pt idx="33">
                  <c:v>03-Feb</c:v>
                </c:pt>
                <c:pt idx="34">
                  <c:v>04-Feb</c:v>
                </c:pt>
                <c:pt idx="35">
                  <c:v>05-Feb</c:v>
                </c:pt>
                <c:pt idx="36">
                  <c:v>06-Feb</c:v>
                </c:pt>
                <c:pt idx="37">
                  <c:v>07-Feb</c:v>
                </c:pt>
                <c:pt idx="38">
                  <c:v>08-Feb</c:v>
                </c:pt>
                <c:pt idx="39">
                  <c:v>09-Feb</c:v>
                </c:pt>
                <c:pt idx="40">
                  <c:v>10-Feb</c:v>
                </c:pt>
                <c:pt idx="41">
                  <c:v>11-Feb</c:v>
                </c:pt>
                <c:pt idx="42">
                  <c:v>12-Feb</c:v>
                </c:pt>
                <c:pt idx="43">
                  <c:v>13-Feb</c:v>
                </c:pt>
                <c:pt idx="44">
                  <c:v>14-Feb</c:v>
                </c:pt>
                <c:pt idx="45">
                  <c:v>15-Feb</c:v>
                </c:pt>
                <c:pt idx="46">
                  <c:v>16-Feb</c:v>
                </c:pt>
                <c:pt idx="47">
                  <c:v>17-Feb</c:v>
                </c:pt>
                <c:pt idx="48">
                  <c:v>18-Feb</c:v>
                </c:pt>
                <c:pt idx="49">
                  <c:v>19-Feb</c:v>
                </c:pt>
                <c:pt idx="50">
                  <c:v>20-Feb</c:v>
                </c:pt>
                <c:pt idx="51">
                  <c:v>21-Feb</c:v>
                </c:pt>
                <c:pt idx="52">
                  <c:v>22-Feb</c:v>
                </c:pt>
                <c:pt idx="53">
                  <c:v>23-Feb</c:v>
                </c:pt>
                <c:pt idx="54">
                  <c:v>24-Feb</c:v>
                </c:pt>
                <c:pt idx="55">
                  <c:v>25-Feb</c:v>
                </c:pt>
                <c:pt idx="56">
                  <c:v>26-Feb</c:v>
                </c:pt>
                <c:pt idx="57">
                  <c:v>27-Feb</c:v>
                </c:pt>
                <c:pt idx="58">
                  <c:v>28-Feb</c:v>
                </c:pt>
                <c:pt idx="59">
                  <c:v>02/29</c:v>
                </c:pt>
                <c:pt idx="60">
                  <c:v>01-Mar</c:v>
                </c:pt>
                <c:pt idx="61">
                  <c:v>02-Mar</c:v>
                </c:pt>
                <c:pt idx="62">
                  <c:v>03-Mar</c:v>
                </c:pt>
                <c:pt idx="63">
                  <c:v>04-Mar</c:v>
                </c:pt>
                <c:pt idx="64">
                  <c:v>05-Mar</c:v>
                </c:pt>
                <c:pt idx="65">
                  <c:v>06-Mar</c:v>
                </c:pt>
                <c:pt idx="66">
                  <c:v>07-Mar</c:v>
                </c:pt>
                <c:pt idx="67">
                  <c:v>08-Mar</c:v>
                </c:pt>
                <c:pt idx="68">
                  <c:v>09-Mar</c:v>
                </c:pt>
                <c:pt idx="69">
                  <c:v>10-Mar</c:v>
                </c:pt>
                <c:pt idx="70">
                  <c:v>11-Mar</c:v>
                </c:pt>
                <c:pt idx="71">
                  <c:v>12-Mar</c:v>
                </c:pt>
                <c:pt idx="72">
                  <c:v>13-Mar</c:v>
                </c:pt>
                <c:pt idx="73">
                  <c:v>14-Mar</c:v>
                </c:pt>
                <c:pt idx="74">
                  <c:v>15-Mar</c:v>
                </c:pt>
                <c:pt idx="75">
                  <c:v>16-Mar</c:v>
                </c:pt>
                <c:pt idx="76">
                  <c:v>17-Mar</c:v>
                </c:pt>
                <c:pt idx="77">
                  <c:v>18-Mar</c:v>
                </c:pt>
                <c:pt idx="78">
                  <c:v>19-Mar</c:v>
                </c:pt>
                <c:pt idx="79">
                  <c:v>20-Mar</c:v>
                </c:pt>
                <c:pt idx="80">
                  <c:v>21-Mar</c:v>
                </c:pt>
                <c:pt idx="81">
                  <c:v>22-Mar</c:v>
                </c:pt>
                <c:pt idx="82">
                  <c:v>23-Mar</c:v>
                </c:pt>
                <c:pt idx="83">
                  <c:v>24-Mar</c:v>
                </c:pt>
                <c:pt idx="84">
                  <c:v>25-Mar</c:v>
                </c:pt>
                <c:pt idx="85">
                  <c:v>26-Mar</c:v>
                </c:pt>
                <c:pt idx="86">
                  <c:v>27-Mar</c:v>
                </c:pt>
                <c:pt idx="87">
                  <c:v>28-Mar</c:v>
                </c:pt>
                <c:pt idx="88">
                  <c:v>29-Mar</c:v>
                </c:pt>
                <c:pt idx="89">
                  <c:v>30-Mar</c:v>
                </c:pt>
                <c:pt idx="90">
                  <c:v>31-Mar</c:v>
                </c:pt>
                <c:pt idx="91">
                  <c:v>01-Apr</c:v>
                </c:pt>
                <c:pt idx="92">
                  <c:v>02-Apr</c:v>
                </c:pt>
                <c:pt idx="93">
                  <c:v>03-Apr</c:v>
                </c:pt>
                <c:pt idx="94">
                  <c:v>04-Apr</c:v>
                </c:pt>
                <c:pt idx="95">
                  <c:v>05-Apr</c:v>
                </c:pt>
                <c:pt idx="96">
                  <c:v>06-Apr</c:v>
                </c:pt>
                <c:pt idx="97">
                  <c:v>07-Apr</c:v>
                </c:pt>
                <c:pt idx="98">
                  <c:v>08-Apr</c:v>
                </c:pt>
                <c:pt idx="99">
                  <c:v>09-Apr</c:v>
                </c:pt>
                <c:pt idx="100">
                  <c:v>10-Apr</c:v>
                </c:pt>
                <c:pt idx="101">
                  <c:v>11-Apr</c:v>
                </c:pt>
                <c:pt idx="102">
                  <c:v>12-Apr</c:v>
                </c:pt>
                <c:pt idx="103">
                  <c:v>13-Apr</c:v>
                </c:pt>
                <c:pt idx="104">
                  <c:v>14-Apr</c:v>
                </c:pt>
                <c:pt idx="105">
                  <c:v>15-Apr</c:v>
                </c:pt>
                <c:pt idx="106">
                  <c:v>16-Apr</c:v>
                </c:pt>
                <c:pt idx="107">
                  <c:v>17-Apr</c:v>
                </c:pt>
                <c:pt idx="108">
                  <c:v>18-Apr</c:v>
                </c:pt>
                <c:pt idx="109">
                  <c:v>19-Apr</c:v>
                </c:pt>
                <c:pt idx="110">
                  <c:v>20-Apr</c:v>
                </c:pt>
                <c:pt idx="111">
                  <c:v>21-Apr</c:v>
                </c:pt>
                <c:pt idx="112">
                  <c:v>22-Apr</c:v>
                </c:pt>
                <c:pt idx="113">
                  <c:v>23-Apr</c:v>
                </c:pt>
                <c:pt idx="114">
                  <c:v>24-Apr</c:v>
                </c:pt>
                <c:pt idx="115">
                  <c:v>25-Apr</c:v>
                </c:pt>
                <c:pt idx="116">
                  <c:v>26-Apr</c:v>
                </c:pt>
                <c:pt idx="117">
                  <c:v>27-Apr</c:v>
                </c:pt>
                <c:pt idx="118">
                  <c:v>28-Apr</c:v>
                </c:pt>
                <c:pt idx="119">
                  <c:v>29-Apr</c:v>
                </c:pt>
                <c:pt idx="120">
                  <c:v>30-Apr</c:v>
                </c:pt>
                <c:pt idx="121">
                  <c:v>01-May</c:v>
                </c:pt>
                <c:pt idx="122">
                  <c:v>02-May</c:v>
                </c:pt>
                <c:pt idx="123">
                  <c:v>03-May</c:v>
                </c:pt>
                <c:pt idx="124">
                  <c:v>04-May</c:v>
                </c:pt>
                <c:pt idx="125">
                  <c:v>05-May</c:v>
                </c:pt>
                <c:pt idx="126">
                  <c:v>06-May</c:v>
                </c:pt>
                <c:pt idx="127">
                  <c:v>07-May</c:v>
                </c:pt>
                <c:pt idx="128">
                  <c:v>08-May</c:v>
                </c:pt>
                <c:pt idx="129">
                  <c:v>09-May</c:v>
                </c:pt>
                <c:pt idx="130">
                  <c:v>10-May</c:v>
                </c:pt>
                <c:pt idx="131">
                  <c:v>11-May</c:v>
                </c:pt>
                <c:pt idx="132">
                  <c:v>12-May</c:v>
                </c:pt>
              </c:strCache>
            </c:strRef>
          </c:cat>
          <c:val>
            <c:numRef>
              <c:f>UK!$D$2:$D$134</c:f>
              <c:numCache>
                <c:formatCode>General</c:formatCode>
                <c:ptCount val="1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2</c:v>
                </c:pt>
                <c:pt idx="31">
                  <c:v>0</c:v>
                </c:pt>
                <c:pt idx="32">
                  <c:v>0</c:v>
                </c:pt>
                <c:pt idx="33">
                  <c:v>6</c:v>
                </c:pt>
                <c:pt idx="34">
                  <c:v>0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4</c:v>
                </c:pt>
                <c:pt idx="39">
                  <c:v>1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1</c:v>
                </c:pt>
                <c:pt idx="48">
                  <c:v>0</c:v>
                </c:pt>
                <c:pt idx="49">
                  <c:v>1</c:v>
                </c:pt>
                <c:pt idx="50">
                  <c:v>2</c:v>
                </c:pt>
                <c:pt idx="51">
                  <c:v>1</c:v>
                </c:pt>
                <c:pt idx="52">
                  <c:v>0</c:v>
                </c:pt>
                <c:pt idx="53">
                  <c:v>5</c:v>
                </c:pt>
                <c:pt idx="54">
                  <c:v>2</c:v>
                </c:pt>
                <c:pt idx="55">
                  <c:v>4</c:v>
                </c:pt>
                <c:pt idx="56">
                  <c:v>3</c:v>
                </c:pt>
                <c:pt idx="57">
                  <c:v>7</c:v>
                </c:pt>
                <c:pt idx="58">
                  <c:v>12</c:v>
                </c:pt>
                <c:pt idx="59">
                  <c:v>5</c:v>
                </c:pt>
                <c:pt idx="60">
                  <c:v>33</c:v>
                </c:pt>
                <c:pt idx="61">
                  <c:v>40</c:v>
                </c:pt>
                <c:pt idx="62">
                  <c:v>55</c:v>
                </c:pt>
                <c:pt idx="63">
                  <c:v>57</c:v>
                </c:pt>
                <c:pt idx="64">
                  <c:v>49</c:v>
                </c:pt>
                <c:pt idx="65">
                  <c:v>79</c:v>
                </c:pt>
                <c:pt idx="66">
                  <c:v>55</c:v>
                </c:pt>
                <c:pt idx="67">
                  <c:v>54</c:v>
                </c:pt>
                <c:pt idx="68">
                  <c:v>147</c:v>
                </c:pt>
                <c:pt idx="69">
                  <c:v>259</c:v>
                </c:pt>
                <c:pt idx="70">
                  <c:v>412</c:v>
                </c:pt>
                <c:pt idx="71">
                  <c:v>489</c:v>
                </c:pt>
                <c:pt idx="72">
                  <c:v>480</c:v>
                </c:pt>
                <c:pt idx="73">
                  <c:v>364</c:v>
                </c:pt>
                <c:pt idx="74">
                  <c:v>443</c:v>
                </c:pt>
                <c:pt idx="75">
                  <c:v>615</c:v>
                </c:pt>
                <c:pt idx="76">
                  <c:v>770</c:v>
                </c:pt>
                <c:pt idx="77">
                  <c:v>1006</c:v>
                </c:pt>
                <c:pt idx="78">
                  <c:v>1066</c:v>
                </c:pt>
                <c:pt idx="79">
                  <c:v>1258</c:v>
                </c:pt>
                <c:pt idx="80">
                  <c:v>1215</c:v>
                </c:pt>
                <c:pt idx="81">
                  <c:v>1388</c:v>
                </c:pt>
                <c:pt idx="82">
                  <c:v>2349</c:v>
                </c:pt>
                <c:pt idx="83">
                  <c:v>2382</c:v>
                </c:pt>
                <c:pt idx="84">
                  <c:v>2717</c:v>
                </c:pt>
                <c:pt idx="85">
                  <c:v>3127</c:v>
                </c:pt>
                <c:pt idx="86">
                  <c:v>3249</c:v>
                </c:pt>
                <c:pt idx="87">
                  <c:v>2843</c:v>
                </c:pt>
                <c:pt idx="88">
                  <c:v>2892</c:v>
                </c:pt>
                <c:pt idx="89">
                  <c:v>4327</c:v>
                </c:pt>
                <c:pt idx="90">
                  <c:v>4534</c:v>
                </c:pt>
                <c:pt idx="91">
                  <c:v>4974</c:v>
                </c:pt>
                <c:pt idx="92">
                  <c:v>4929</c:v>
                </c:pt>
                <c:pt idx="93">
                  <c:v>4981</c:v>
                </c:pt>
                <c:pt idx="94">
                  <c:v>4073</c:v>
                </c:pt>
                <c:pt idx="95">
                  <c:v>3650</c:v>
                </c:pt>
                <c:pt idx="96">
                  <c:v>5316</c:v>
                </c:pt>
                <c:pt idx="97">
                  <c:v>5486</c:v>
                </c:pt>
                <c:pt idx="98">
                  <c:v>5163</c:v>
                </c:pt>
                <c:pt idx="99">
                  <c:v>4906</c:v>
                </c:pt>
                <c:pt idx="100">
                  <c:v>4367</c:v>
                </c:pt>
                <c:pt idx="101">
                  <c:v>3613</c:v>
                </c:pt>
                <c:pt idx="102">
                  <c:v>3539</c:v>
                </c:pt>
                <c:pt idx="103">
                  <c:v>4205</c:v>
                </c:pt>
                <c:pt idx="104">
                  <c:v>4348</c:v>
                </c:pt>
                <c:pt idx="105">
                  <c:v>5100</c:v>
                </c:pt>
                <c:pt idx="106">
                  <c:v>5343</c:v>
                </c:pt>
                <c:pt idx="107">
                  <c:v>4990</c:v>
                </c:pt>
                <c:pt idx="108">
                  <c:v>4736</c:v>
                </c:pt>
                <c:pt idx="109">
                  <c:v>3860</c:v>
                </c:pt>
                <c:pt idx="110">
                  <c:v>4866</c:v>
                </c:pt>
                <c:pt idx="111">
                  <c:v>4775</c:v>
                </c:pt>
                <c:pt idx="112">
                  <c:v>5505</c:v>
                </c:pt>
                <c:pt idx="113">
                  <c:v>5168</c:v>
                </c:pt>
                <c:pt idx="114">
                  <c:v>4981</c:v>
                </c:pt>
                <c:pt idx="115">
                  <c:v>3764</c:v>
                </c:pt>
                <c:pt idx="116">
                  <c:v>3473</c:v>
                </c:pt>
                <c:pt idx="117">
                  <c:v>4704</c:v>
                </c:pt>
                <c:pt idx="118">
                  <c:v>4727</c:v>
                </c:pt>
                <c:pt idx="119">
                  <c:v>5450</c:v>
                </c:pt>
                <c:pt idx="120">
                  <c:v>4964</c:v>
                </c:pt>
                <c:pt idx="121">
                  <c:v>4730</c:v>
                </c:pt>
                <c:pt idx="122">
                  <c:v>3230</c:v>
                </c:pt>
                <c:pt idx="123">
                  <c:v>2977</c:v>
                </c:pt>
                <c:pt idx="124">
                  <c:v>3383</c:v>
                </c:pt>
                <c:pt idx="125">
                  <c:v>3689</c:v>
                </c:pt>
                <c:pt idx="126">
                  <c:v>3836</c:v>
                </c:pt>
                <c:pt idx="127">
                  <c:v>3771</c:v>
                </c:pt>
                <c:pt idx="128">
                  <c:v>3052</c:v>
                </c:pt>
                <c:pt idx="129">
                  <c:v>2150</c:v>
                </c:pt>
                <c:pt idx="130">
                  <c:v>2322</c:v>
                </c:pt>
                <c:pt idx="131">
                  <c:v>3589</c:v>
                </c:pt>
                <c:pt idx="132">
                  <c:v>3395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A6-42D5-BBFD-5A4F0BBCA4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3636696"/>
        <c:axId val="653633416"/>
      </c:lineChart>
      <c:lineChart>
        <c:grouping val="standard"/>
        <c:varyColors val="0"/>
        <c:ser>
          <c:idx val="0"/>
          <c:order val="0"/>
          <c:tx>
            <c:strRef>
              <c:f>UK!$B$1</c:f>
              <c:strCache>
                <c:ptCount val="1"/>
                <c:pt idx="0">
                  <c:v>Negative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UK!$A$2:$A$134</c:f>
              <c:strCache>
                <c:ptCount val="133"/>
                <c:pt idx="0">
                  <c:v>01-Jan</c:v>
                </c:pt>
                <c:pt idx="1">
                  <c:v>02-Jan</c:v>
                </c:pt>
                <c:pt idx="2">
                  <c:v>03-Jan</c:v>
                </c:pt>
                <c:pt idx="3">
                  <c:v>04-Jan</c:v>
                </c:pt>
                <c:pt idx="4">
                  <c:v>05-Jan</c:v>
                </c:pt>
                <c:pt idx="5">
                  <c:v>06-Jan</c:v>
                </c:pt>
                <c:pt idx="6">
                  <c:v>07-Jan</c:v>
                </c:pt>
                <c:pt idx="7">
                  <c:v>08-Jan</c:v>
                </c:pt>
                <c:pt idx="8">
                  <c:v>09-Jan</c:v>
                </c:pt>
                <c:pt idx="9">
                  <c:v>10-Jan</c:v>
                </c:pt>
                <c:pt idx="10">
                  <c:v>11-Jan</c:v>
                </c:pt>
                <c:pt idx="11">
                  <c:v>12-Jan</c:v>
                </c:pt>
                <c:pt idx="12">
                  <c:v>13-Jan</c:v>
                </c:pt>
                <c:pt idx="13">
                  <c:v>14-Jan</c:v>
                </c:pt>
                <c:pt idx="14">
                  <c:v>15-Jan</c:v>
                </c:pt>
                <c:pt idx="15">
                  <c:v>16-Jan</c:v>
                </c:pt>
                <c:pt idx="16">
                  <c:v>17-Jan</c:v>
                </c:pt>
                <c:pt idx="17">
                  <c:v>18-Jan</c:v>
                </c:pt>
                <c:pt idx="18">
                  <c:v>19-Jan</c:v>
                </c:pt>
                <c:pt idx="19">
                  <c:v>20-Jan</c:v>
                </c:pt>
                <c:pt idx="20">
                  <c:v>21-Jan</c:v>
                </c:pt>
                <c:pt idx="21">
                  <c:v>22-Jan</c:v>
                </c:pt>
                <c:pt idx="22">
                  <c:v>23-Jan</c:v>
                </c:pt>
                <c:pt idx="23">
                  <c:v>24-Jan</c:v>
                </c:pt>
                <c:pt idx="24">
                  <c:v>25-Jan</c:v>
                </c:pt>
                <c:pt idx="25">
                  <c:v>26-Jan</c:v>
                </c:pt>
                <c:pt idx="26">
                  <c:v>27-Jan</c:v>
                </c:pt>
                <c:pt idx="27">
                  <c:v>28-Jan</c:v>
                </c:pt>
                <c:pt idx="28">
                  <c:v>29-Jan</c:v>
                </c:pt>
                <c:pt idx="29">
                  <c:v>30-Jan</c:v>
                </c:pt>
                <c:pt idx="30">
                  <c:v>31-Jan</c:v>
                </c:pt>
                <c:pt idx="31">
                  <c:v>01-Feb</c:v>
                </c:pt>
                <c:pt idx="32">
                  <c:v>02-Feb</c:v>
                </c:pt>
                <c:pt idx="33">
                  <c:v>03-Feb</c:v>
                </c:pt>
                <c:pt idx="34">
                  <c:v>04-Feb</c:v>
                </c:pt>
                <c:pt idx="35">
                  <c:v>05-Feb</c:v>
                </c:pt>
                <c:pt idx="36">
                  <c:v>06-Feb</c:v>
                </c:pt>
                <c:pt idx="37">
                  <c:v>07-Feb</c:v>
                </c:pt>
                <c:pt idx="38">
                  <c:v>08-Feb</c:v>
                </c:pt>
                <c:pt idx="39">
                  <c:v>09-Feb</c:v>
                </c:pt>
                <c:pt idx="40">
                  <c:v>10-Feb</c:v>
                </c:pt>
                <c:pt idx="41">
                  <c:v>11-Feb</c:v>
                </c:pt>
                <c:pt idx="42">
                  <c:v>12-Feb</c:v>
                </c:pt>
                <c:pt idx="43">
                  <c:v>13-Feb</c:v>
                </c:pt>
                <c:pt idx="44">
                  <c:v>14-Feb</c:v>
                </c:pt>
                <c:pt idx="45">
                  <c:v>15-Feb</c:v>
                </c:pt>
                <c:pt idx="46">
                  <c:v>16-Feb</c:v>
                </c:pt>
                <c:pt idx="47">
                  <c:v>17-Feb</c:v>
                </c:pt>
                <c:pt idx="48">
                  <c:v>18-Feb</c:v>
                </c:pt>
                <c:pt idx="49">
                  <c:v>19-Feb</c:v>
                </c:pt>
                <c:pt idx="50">
                  <c:v>20-Feb</c:v>
                </c:pt>
                <c:pt idx="51">
                  <c:v>21-Feb</c:v>
                </c:pt>
                <c:pt idx="52">
                  <c:v>22-Feb</c:v>
                </c:pt>
                <c:pt idx="53">
                  <c:v>23-Feb</c:v>
                </c:pt>
                <c:pt idx="54">
                  <c:v>24-Feb</c:v>
                </c:pt>
                <c:pt idx="55">
                  <c:v>25-Feb</c:v>
                </c:pt>
                <c:pt idx="56">
                  <c:v>26-Feb</c:v>
                </c:pt>
                <c:pt idx="57">
                  <c:v>27-Feb</c:v>
                </c:pt>
                <c:pt idx="58">
                  <c:v>28-Feb</c:v>
                </c:pt>
                <c:pt idx="59">
                  <c:v>02/29</c:v>
                </c:pt>
                <c:pt idx="60">
                  <c:v>01-Mar</c:v>
                </c:pt>
                <c:pt idx="61">
                  <c:v>02-Mar</c:v>
                </c:pt>
                <c:pt idx="62">
                  <c:v>03-Mar</c:v>
                </c:pt>
                <c:pt idx="63">
                  <c:v>04-Mar</c:v>
                </c:pt>
                <c:pt idx="64">
                  <c:v>05-Mar</c:v>
                </c:pt>
                <c:pt idx="65">
                  <c:v>06-Mar</c:v>
                </c:pt>
                <c:pt idx="66">
                  <c:v>07-Mar</c:v>
                </c:pt>
                <c:pt idx="67">
                  <c:v>08-Mar</c:v>
                </c:pt>
                <c:pt idx="68">
                  <c:v>09-Mar</c:v>
                </c:pt>
                <c:pt idx="69">
                  <c:v>10-Mar</c:v>
                </c:pt>
                <c:pt idx="70">
                  <c:v>11-Mar</c:v>
                </c:pt>
                <c:pt idx="71">
                  <c:v>12-Mar</c:v>
                </c:pt>
                <c:pt idx="72">
                  <c:v>13-Mar</c:v>
                </c:pt>
                <c:pt idx="73">
                  <c:v>14-Mar</c:v>
                </c:pt>
                <c:pt idx="74">
                  <c:v>15-Mar</c:v>
                </c:pt>
                <c:pt idx="75">
                  <c:v>16-Mar</c:v>
                </c:pt>
                <c:pt idx="76">
                  <c:v>17-Mar</c:v>
                </c:pt>
                <c:pt idx="77">
                  <c:v>18-Mar</c:v>
                </c:pt>
                <c:pt idx="78">
                  <c:v>19-Mar</c:v>
                </c:pt>
                <c:pt idx="79">
                  <c:v>20-Mar</c:v>
                </c:pt>
                <c:pt idx="80">
                  <c:v>21-Mar</c:v>
                </c:pt>
                <c:pt idx="81">
                  <c:v>22-Mar</c:v>
                </c:pt>
                <c:pt idx="82">
                  <c:v>23-Mar</c:v>
                </c:pt>
                <c:pt idx="83">
                  <c:v>24-Mar</c:v>
                </c:pt>
                <c:pt idx="84">
                  <c:v>25-Mar</c:v>
                </c:pt>
                <c:pt idx="85">
                  <c:v>26-Mar</c:v>
                </c:pt>
                <c:pt idx="86">
                  <c:v>27-Mar</c:v>
                </c:pt>
                <c:pt idx="87">
                  <c:v>28-Mar</c:v>
                </c:pt>
                <c:pt idx="88">
                  <c:v>29-Mar</c:v>
                </c:pt>
                <c:pt idx="89">
                  <c:v>30-Mar</c:v>
                </c:pt>
                <c:pt idx="90">
                  <c:v>31-Mar</c:v>
                </c:pt>
                <c:pt idx="91">
                  <c:v>01-Apr</c:v>
                </c:pt>
                <c:pt idx="92">
                  <c:v>02-Apr</c:v>
                </c:pt>
                <c:pt idx="93">
                  <c:v>03-Apr</c:v>
                </c:pt>
                <c:pt idx="94">
                  <c:v>04-Apr</c:v>
                </c:pt>
                <c:pt idx="95">
                  <c:v>05-Apr</c:v>
                </c:pt>
                <c:pt idx="96">
                  <c:v>06-Apr</c:v>
                </c:pt>
                <c:pt idx="97">
                  <c:v>07-Apr</c:v>
                </c:pt>
                <c:pt idx="98">
                  <c:v>08-Apr</c:v>
                </c:pt>
                <c:pt idx="99">
                  <c:v>09-Apr</c:v>
                </c:pt>
                <c:pt idx="100">
                  <c:v>10-Apr</c:v>
                </c:pt>
                <c:pt idx="101">
                  <c:v>11-Apr</c:v>
                </c:pt>
                <c:pt idx="102">
                  <c:v>12-Apr</c:v>
                </c:pt>
                <c:pt idx="103">
                  <c:v>13-Apr</c:v>
                </c:pt>
                <c:pt idx="104">
                  <c:v>14-Apr</c:v>
                </c:pt>
                <c:pt idx="105">
                  <c:v>15-Apr</c:v>
                </c:pt>
                <c:pt idx="106">
                  <c:v>16-Apr</c:v>
                </c:pt>
                <c:pt idx="107">
                  <c:v>17-Apr</c:v>
                </c:pt>
                <c:pt idx="108">
                  <c:v>18-Apr</c:v>
                </c:pt>
                <c:pt idx="109">
                  <c:v>19-Apr</c:v>
                </c:pt>
                <c:pt idx="110">
                  <c:v>20-Apr</c:v>
                </c:pt>
                <c:pt idx="111">
                  <c:v>21-Apr</c:v>
                </c:pt>
                <c:pt idx="112">
                  <c:v>22-Apr</c:v>
                </c:pt>
                <c:pt idx="113">
                  <c:v>23-Apr</c:v>
                </c:pt>
                <c:pt idx="114">
                  <c:v>24-Apr</c:v>
                </c:pt>
                <c:pt idx="115">
                  <c:v>25-Apr</c:v>
                </c:pt>
                <c:pt idx="116">
                  <c:v>26-Apr</c:v>
                </c:pt>
                <c:pt idx="117">
                  <c:v>27-Apr</c:v>
                </c:pt>
                <c:pt idx="118">
                  <c:v>28-Apr</c:v>
                </c:pt>
                <c:pt idx="119">
                  <c:v>29-Apr</c:v>
                </c:pt>
                <c:pt idx="120">
                  <c:v>30-Apr</c:v>
                </c:pt>
                <c:pt idx="121">
                  <c:v>01-May</c:v>
                </c:pt>
                <c:pt idx="122">
                  <c:v>02-May</c:v>
                </c:pt>
                <c:pt idx="123">
                  <c:v>03-May</c:v>
                </c:pt>
                <c:pt idx="124">
                  <c:v>04-May</c:v>
                </c:pt>
                <c:pt idx="125">
                  <c:v>05-May</c:v>
                </c:pt>
                <c:pt idx="126">
                  <c:v>06-May</c:v>
                </c:pt>
                <c:pt idx="127">
                  <c:v>07-May</c:v>
                </c:pt>
                <c:pt idx="128">
                  <c:v>08-May</c:v>
                </c:pt>
                <c:pt idx="129">
                  <c:v>09-May</c:v>
                </c:pt>
                <c:pt idx="130">
                  <c:v>10-May</c:v>
                </c:pt>
                <c:pt idx="131">
                  <c:v>11-May</c:v>
                </c:pt>
                <c:pt idx="132">
                  <c:v>12-May</c:v>
                </c:pt>
              </c:strCache>
            </c:strRef>
          </c:cat>
          <c:val>
            <c:numRef>
              <c:f>UK!$B$2:$B$134</c:f>
              <c:numCache>
                <c:formatCode>General</c:formatCode>
                <c:ptCount val="133"/>
                <c:pt idx="0">
                  <c:v>11</c:v>
                </c:pt>
                <c:pt idx="1">
                  <c:v>11</c:v>
                </c:pt>
                <c:pt idx="2">
                  <c:v>12</c:v>
                </c:pt>
                <c:pt idx="3">
                  <c:v>14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2</c:v>
                </c:pt>
                <c:pt idx="8">
                  <c:v>11</c:v>
                </c:pt>
                <c:pt idx="9">
                  <c:v>9</c:v>
                </c:pt>
                <c:pt idx="10">
                  <c:v>14</c:v>
                </c:pt>
                <c:pt idx="11">
                  <c:v>5</c:v>
                </c:pt>
                <c:pt idx="12">
                  <c:v>7</c:v>
                </c:pt>
                <c:pt idx="13">
                  <c:v>8</c:v>
                </c:pt>
                <c:pt idx="14">
                  <c:v>6</c:v>
                </c:pt>
                <c:pt idx="15">
                  <c:v>13</c:v>
                </c:pt>
                <c:pt idx="16">
                  <c:v>12</c:v>
                </c:pt>
                <c:pt idx="17">
                  <c:v>13</c:v>
                </c:pt>
                <c:pt idx="18">
                  <c:v>13</c:v>
                </c:pt>
                <c:pt idx="19">
                  <c:v>16</c:v>
                </c:pt>
                <c:pt idx="20">
                  <c:v>24</c:v>
                </c:pt>
                <c:pt idx="21">
                  <c:v>10</c:v>
                </c:pt>
                <c:pt idx="22">
                  <c:v>9</c:v>
                </c:pt>
                <c:pt idx="23">
                  <c:v>8</c:v>
                </c:pt>
                <c:pt idx="24">
                  <c:v>12</c:v>
                </c:pt>
                <c:pt idx="25">
                  <c:v>16</c:v>
                </c:pt>
                <c:pt idx="26">
                  <c:v>14</c:v>
                </c:pt>
                <c:pt idx="27">
                  <c:v>7</c:v>
                </c:pt>
                <c:pt idx="28">
                  <c:v>9</c:v>
                </c:pt>
                <c:pt idx="29">
                  <c:v>15</c:v>
                </c:pt>
                <c:pt idx="30">
                  <c:v>11</c:v>
                </c:pt>
                <c:pt idx="31">
                  <c:v>9</c:v>
                </c:pt>
                <c:pt idx="32">
                  <c:v>14</c:v>
                </c:pt>
                <c:pt idx="33">
                  <c:v>14</c:v>
                </c:pt>
                <c:pt idx="34">
                  <c:v>10</c:v>
                </c:pt>
                <c:pt idx="35">
                  <c:v>22</c:v>
                </c:pt>
                <c:pt idx="36">
                  <c:v>10</c:v>
                </c:pt>
                <c:pt idx="37">
                  <c:v>5</c:v>
                </c:pt>
                <c:pt idx="38">
                  <c:v>17</c:v>
                </c:pt>
                <c:pt idx="39">
                  <c:v>17</c:v>
                </c:pt>
                <c:pt idx="40">
                  <c:v>11</c:v>
                </c:pt>
                <c:pt idx="41">
                  <c:v>12</c:v>
                </c:pt>
                <c:pt idx="42">
                  <c:v>13</c:v>
                </c:pt>
                <c:pt idx="43">
                  <c:v>17</c:v>
                </c:pt>
                <c:pt idx="44">
                  <c:v>17</c:v>
                </c:pt>
                <c:pt idx="45">
                  <c:v>17</c:v>
                </c:pt>
                <c:pt idx="46">
                  <c:v>14</c:v>
                </c:pt>
                <c:pt idx="47">
                  <c:v>16</c:v>
                </c:pt>
                <c:pt idx="48">
                  <c:v>20</c:v>
                </c:pt>
                <c:pt idx="49">
                  <c:v>9</c:v>
                </c:pt>
                <c:pt idx="50">
                  <c:v>10</c:v>
                </c:pt>
                <c:pt idx="51">
                  <c:v>13</c:v>
                </c:pt>
                <c:pt idx="52">
                  <c:v>12</c:v>
                </c:pt>
                <c:pt idx="53">
                  <c:v>10</c:v>
                </c:pt>
                <c:pt idx="54">
                  <c:v>10</c:v>
                </c:pt>
                <c:pt idx="55">
                  <c:v>20</c:v>
                </c:pt>
                <c:pt idx="56">
                  <c:v>14</c:v>
                </c:pt>
                <c:pt idx="57">
                  <c:v>16</c:v>
                </c:pt>
                <c:pt idx="58">
                  <c:v>9</c:v>
                </c:pt>
                <c:pt idx="59">
                  <c:v>14</c:v>
                </c:pt>
                <c:pt idx="60">
                  <c:v>20</c:v>
                </c:pt>
                <c:pt idx="61">
                  <c:v>10</c:v>
                </c:pt>
                <c:pt idx="62">
                  <c:v>7</c:v>
                </c:pt>
                <c:pt idx="63">
                  <c:v>15</c:v>
                </c:pt>
                <c:pt idx="64">
                  <c:v>13</c:v>
                </c:pt>
                <c:pt idx="65">
                  <c:v>6</c:v>
                </c:pt>
                <c:pt idx="66">
                  <c:v>15</c:v>
                </c:pt>
                <c:pt idx="67">
                  <c:v>16</c:v>
                </c:pt>
                <c:pt idx="68">
                  <c:v>19</c:v>
                </c:pt>
                <c:pt idx="69">
                  <c:v>13</c:v>
                </c:pt>
                <c:pt idx="70">
                  <c:v>10</c:v>
                </c:pt>
                <c:pt idx="71">
                  <c:v>16</c:v>
                </c:pt>
                <c:pt idx="72">
                  <c:v>14</c:v>
                </c:pt>
                <c:pt idx="73">
                  <c:v>7</c:v>
                </c:pt>
                <c:pt idx="74">
                  <c:v>14</c:v>
                </c:pt>
                <c:pt idx="75">
                  <c:v>23</c:v>
                </c:pt>
                <c:pt idx="76">
                  <c:v>15</c:v>
                </c:pt>
                <c:pt idx="77">
                  <c:v>19</c:v>
                </c:pt>
                <c:pt idx="78">
                  <c:v>25</c:v>
                </c:pt>
                <c:pt idx="79">
                  <c:v>15</c:v>
                </c:pt>
                <c:pt idx="80">
                  <c:v>16</c:v>
                </c:pt>
                <c:pt idx="81">
                  <c:v>21</c:v>
                </c:pt>
                <c:pt idx="82">
                  <c:v>19</c:v>
                </c:pt>
                <c:pt idx="83">
                  <c:v>18</c:v>
                </c:pt>
                <c:pt idx="84">
                  <c:v>15</c:v>
                </c:pt>
                <c:pt idx="85">
                  <c:v>24</c:v>
                </c:pt>
                <c:pt idx="86">
                  <c:v>22</c:v>
                </c:pt>
                <c:pt idx="87">
                  <c:v>20</c:v>
                </c:pt>
                <c:pt idx="88">
                  <c:v>21</c:v>
                </c:pt>
                <c:pt idx="89">
                  <c:v>23</c:v>
                </c:pt>
                <c:pt idx="90">
                  <c:v>21</c:v>
                </c:pt>
                <c:pt idx="91">
                  <c:v>10</c:v>
                </c:pt>
                <c:pt idx="92">
                  <c:v>14</c:v>
                </c:pt>
                <c:pt idx="93">
                  <c:v>9</c:v>
                </c:pt>
                <c:pt idx="94">
                  <c:v>12</c:v>
                </c:pt>
                <c:pt idx="95">
                  <c:v>20</c:v>
                </c:pt>
                <c:pt idx="96">
                  <c:v>6</c:v>
                </c:pt>
                <c:pt idx="97">
                  <c:v>17</c:v>
                </c:pt>
                <c:pt idx="98">
                  <c:v>12</c:v>
                </c:pt>
                <c:pt idx="99">
                  <c:v>9</c:v>
                </c:pt>
                <c:pt idx="100">
                  <c:v>12</c:v>
                </c:pt>
                <c:pt idx="101">
                  <c:v>15</c:v>
                </c:pt>
                <c:pt idx="102">
                  <c:v>11</c:v>
                </c:pt>
                <c:pt idx="103">
                  <c:v>12</c:v>
                </c:pt>
                <c:pt idx="104">
                  <c:v>14</c:v>
                </c:pt>
                <c:pt idx="105">
                  <c:v>18</c:v>
                </c:pt>
                <c:pt idx="106">
                  <c:v>15</c:v>
                </c:pt>
                <c:pt idx="107">
                  <c:v>19</c:v>
                </c:pt>
                <c:pt idx="108">
                  <c:v>15</c:v>
                </c:pt>
                <c:pt idx="109">
                  <c:v>16</c:v>
                </c:pt>
                <c:pt idx="110">
                  <c:v>15</c:v>
                </c:pt>
                <c:pt idx="111">
                  <c:v>11</c:v>
                </c:pt>
                <c:pt idx="112">
                  <c:v>14</c:v>
                </c:pt>
                <c:pt idx="113">
                  <c:v>11</c:v>
                </c:pt>
                <c:pt idx="114">
                  <c:v>18</c:v>
                </c:pt>
                <c:pt idx="115">
                  <c:v>17</c:v>
                </c:pt>
                <c:pt idx="116">
                  <c:v>19</c:v>
                </c:pt>
                <c:pt idx="117">
                  <c:v>8</c:v>
                </c:pt>
                <c:pt idx="118">
                  <c:v>19</c:v>
                </c:pt>
                <c:pt idx="119">
                  <c:v>14</c:v>
                </c:pt>
                <c:pt idx="120">
                  <c:v>11</c:v>
                </c:pt>
                <c:pt idx="121">
                  <c:v>26</c:v>
                </c:pt>
                <c:pt idx="122">
                  <c:v>14</c:v>
                </c:pt>
                <c:pt idx="123">
                  <c:v>12</c:v>
                </c:pt>
                <c:pt idx="124">
                  <c:v>22</c:v>
                </c:pt>
                <c:pt idx="125">
                  <c:v>18</c:v>
                </c:pt>
                <c:pt idx="126">
                  <c:v>8</c:v>
                </c:pt>
                <c:pt idx="127">
                  <c:v>24</c:v>
                </c:pt>
                <c:pt idx="128">
                  <c:v>10</c:v>
                </c:pt>
                <c:pt idx="129">
                  <c:v>16</c:v>
                </c:pt>
                <c:pt idx="130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3A6-42D5-BBFD-5A4F0BBCA43B}"/>
            </c:ext>
          </c:extLst>
        </c:ser>
        <c:ser>
          <c:idx val="1"/>
          <c:order val="1"/>
          <c:tx>
            <c:strRef>
              <c:f>UK!$C$1</c:f>
              <c:strCache>
                <c:ptCount val="1"/>
                <c:pt idx="0">
                  <c:v>Positive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UK!$A$2:$A$134</c:f>
              <c:strCache>
                <c:ptCount val="133"/>
                <c:pt idx="0">
                  <c:v>01-Jan</c:v>
                </c:pt>
                <c:pt idx="1">
                  <c:v>02-Jan</c:v>
                </c:pt>
                <c:pt idx="2">
                  <c:v>03-Jan</c:v>
                </c:pt>
                <c:pt idx="3">
                  <c:v>04-Jan</c:v>
                </c:pt>
                <c:pt idx="4">
                  <c:v>05-Jan</c:v>
                </c:pt>
                <c:pt idx="5">
                  <c:v>06-Jan</c:v>
                </c:pt>
                <c:pt idx="6">
                  <c:v>07-Jan</c:v>
                </c:pt>
                <c:pt idx="7">
                  <c:v>08-Jan</c:v>
                </c:pt>
                <c:pt idx="8">
                  <c:v>09-Jan</c:v>
                </c:pt>
                <c:pt idx="9">
                  <c:v>10-Jan</c:v>
                </c:pt>
                <c:pt idx="10">
                  <c:v>11-Jan</c:v>
                </c:pt>
                <c:pt idx="11">
                  <c:v>12-Jan</c:v>
                </c:pt>
                <c:pt idx="12">
                  <c:v>13-Jan</c:v>
                </c:pt>
                <c:pt idx="13">
                  <c:v>14-Jan</c:v>
                </c:pt>
                <c:pt idx="14">
                  <c:v>15-Jan</c:v>
                </c:pt>
                <c:pt idx="15">
                  <c:v>16-Jan</c:v>
                </c:pt>
                <c:pt idx="16">
                  <c:v>17-Jan</c:v>
                </c:pt>
                <c:pt idx="17">
                  <c:v>18-Jan</c:v>
                </c:pt>
                <c:pt idx="18">
                  <c:v>19-Jan</c:v>
                </c:pt>
                <c:pt idx="19">
                  <c:v>20-Jan</c:v>
                </c:pt>
                <c:pt idx="20">
                  <c:v>21-Jan</c:v>
                </c:pt>
                <c:pt idx="21">
                  <c:v>22-Jan</c:v>
                </c:pt>
                <c:pt idx="22">
                  <c:v>23-Jan</c:v>
                </c:pt>
                <c:pt idx="23">
                  <c:v>24-Jan</c:v>
                </c:pt>
                <c:pt idx="24">
                  <c:v>25-Jan</c:v>
                </c:pt>
                <c:pt idx="25">
                  <c:v>26-Jan</c:v>
                </c:pt>
                <c:pt idx="26">
                  <c:v>27-Jan</c:v>
                </c:pt>
                <c:pt idx="27">
                  <c:v>28-Jan</c:v>
                </c:pt>
                <c:pt idx="28">
                  <c:v>29-Jan</c:v>
                </c:pt>
                <c:pt idx="29">
                  <c:v>30-Jan</c:v>
                </c:pt>
                <c:pt idx="30">
                  <c:v>31-Jan</c:v>
                </c:pt>
                <c:pt idx="31">
                  <c:v>01-Feb</c:v>
                </c:pt>
                <c:pt idx="32">
                  <c:v>02-Feb</c:v>
                </c:pt>
                <c:pt idx="33">
                  <c:v>03-Feb</c:v>
                </c:pt>
                <c:pt idx="34">
                  <c:v>04-Feb</c:v>
                </c:pt>
                <c:pt idx="35">
                  <c:v>05-Feb</c:v>
                </c:pt>
                <c:pt idx="36">
                  <c:v>06-Feb</c:v>
                </c:pt>
                <c:pt idx="37">
                  <c:v>07-Feb</c:v>
                </c:pt>
                <c:pt idx="38">
                  <c:v>08-Feb</c:v>
                </c:pt>
                <c:pt idx="39">
                  <c:v>09-Feb</c:v>
                </c:pt>
                <c:pt idx="40">
                  <c:v>10-Feb</c:v>
                </c:pt>
                <c:pt idx="41">
                  <c:v>11-Feb</c:v>
                </c:pt>
                <c:pt idx="42">
                  <c:v>12-Feb</c:v>
                </c:pt>
                <c:pt idx="43">
                  <c:v>13-Feb</c:v>
                </c:pt>
                <c:pt idx="44">
                  <c:v>14-Feb</c:v>
                </c:pt>
                <c:pt idx="45">
                  <c:v>15-Feb</c:v>
                </c:pt>
                <c:pt idx="46">
                  <c:v>16-Feb</c:v>
                </c:pt>
                <c:pt idx="47">
                  <c:v>17-Feb</c:v>
                </c:pt>
                <c:pt idx="48">
                  <c:v>18-Feb</c:v>
                </c:pt>
                <c:pt idx="49">
                  <c:v>19-Feb</c:v>
                </c:pt>
                <c:pt idx="50">
                  <c:v>20-Feb</c:v>
                </c:pt>
                <c:pt idx="51">
                  <c:v>21-Feb</c:v>
                </c:pt>
                <c:pt idx="52">
                  <c:v>22-Feb</c:v>
                </c:pt>
                <c:pt idx="53">
                  <c:v>23-Feb</c:v>
                </c:pt>
                <c:pt idx="54">
                  <c:v>24-Feb</c:v>
                </c:pt>
                <c:pt idx="55">
                  <c:v>25-Feb</c:v>
                </c:pt>
                <c:pt idx="56">
                  <c:v>26-Feb</c:v>
                </c:pt>
                <c:pt idx="57">
                  <c:v>27-Feb</c:v>
                </c:pt>
                <c:pt idx="58">
                  <c:v>28-Feb</c:v>
                </c:pt>
                <c:pt idx="59">
                  <c:v>02/29</c:v>
                </c:pt>
                <c:pt idx="60">
                  <c:v>01-Mar</c:v>
                </c:pt>
                <c:pt idx="61">
                  <c:v>02-Mar</c:v>
                </c:pt>
                <c:pt idx="62">
                  <c:v>03-Mar</c:v>
                </c:pt>
                <c:pt idx="63">
                  <c:v>04-Mar</c:v>
                </c:pt>
                <c:pt idx="64">
                  <c:v>05-Mar</c:v>
                </c:pt>
                <c:pt idx="65">
                  <c:v>06-Mar</c:v>
                </c:pt>
                <c:pt idx="66">
                  <c:v>07-Mar</c:v>
                </c:pt>
                <c:pt idx="67">
                  <c:v>08-Mar</c:v>
                </c:pt>
                <c:pt idx="68">
                  <c:v>09-Mar</c:v>
                </c:pt>
                <c:pt idx="69">
                  <c:v>10-Mar</c:v>
                </c:pt>
                <c:pt idx="70">
                  <c:v>11-Mar</c:v>
                </c:pt>
                <c:pt idx="71">
                  <c:v>12-Mar</c:v>
                </c:pt>
                <c:pt idx="72">
                  <c:v>13-Mar</c:v>
                </c:pt>
                <c:pt idx="73">
                  <c:v>14-Mar</c:v>
                </c:pt>
                <c:pt idx="74">
                  <c:v>15-Mar</c:v>
                </c:pt>
                <c:pt idx="75">
                  <c:v>16-Mar</c:v>
                </c:pt>
                <c:pt idx="76">
                  <c:v>17-Mar</c:v>
                </c:pt>
                <c:pt idx="77">
                  <c:v>18-Mar</c:v>
                </c:pt>
                <c:pt idx="78">
                  <c:v>19-Mar</c:v>
                </c:pt>
                <c:pt idx="79">
                  <c:v>20-Mar</c:v>
                </c:pt>
                <c:pt idx="80">
                  <c:v>21-Mar</c:v>
                </c:pt>
                <c:pt idx="81">
                  <c:v>22-Mar</c:v>
                </c:pt>
                <c:pt idx="82">
                  <c:v>23-Mar</c:v>
                </c:pt>
                <c:pt idx="83">
                  <c:v>24-Mar</c:v>
                </c:pt>
                <c:pt idx="84">
                  <c:v>25-Mar</c:v>
                </c:pt>
                <c:pt idx="85">
                  <c:v>26-Mar</c:v>
                </c:pt>
                <c:pt idx="86">
                  <c:v>27-Mar</c:v>
                </c:pt>
                <c:pt idx="87">
                  <c:v>28-Mar</c:v>
                </c:pt>
                <c:pt idx="88">
                  <c:v>29-Mar</c:v>
                </c:pt>
                <c:pt idx="89">
                  <c:v>30-Mar</c:v>
                </c:pt>
                <c:pt idx="90">
                  <c:v>31-Mar</c:v>
                </c:pt>
                <c:pt idx="91">
                  <c:v>01-Apr</c:v>
                </c:pt>
                <c:pt idx="92">
                  <c:v>02-Apr</c:v>
                </c:pt>
                <c:pt idx="93">
                  <c:v>03-Apr</c:v>
                </c:pt>
                <c:pt idx="94">
                  <c:v>04-Apr</c:v>
                </c:pt>
                <c:pt idx="95">
                  <c:v>05-Apr</c:v>
                </c:pt>
                <c:pt idx="96">
                  <c:v>06-Apr</c:v>
                </c:pt>
                <c:pt idx="97">
                  <c:v>07-Apr</c:v>
                </c:pt>
                <c:pt idx="98">
                  <c:v>08-Apr</c:v>
                </c:pt>
                <c:pt idx="99">
                  <c:v>09-Apr</c:v>
                </c:pt>
                <c:pt idx="100">
                  <c:v>10-Apr</c:v>
                </c:pt>
                <c:pt idx="101">
                  <c:v>11-Apr</c:v>
                </c:pt>
                <c:pt idx="102">
                  <c:v>12-Apr</c:v>
                </c:pt>
                <c:pt idx="103">
                  <c:v>13-Apr</c:v>
                </c:pt>
                <c:pt idx="104">
                  <c:v>14-Apr</c:v>
                </c:pt>
                <c:pt idx="105">
                  <c:v>15-Apr</c:v>
                </c:pt>
                <c:pt idx="106">
                  <c:v>16-Apr</c:v>
                </c:pt>
                <c:pt idx="107">
                  <c:v>17-Apr</c:v>
                </c:pt>
                <c:pt idx="108">
                  <c:v>18-Apr</c:v>
                </c:pt>
                <c:pt idx="109">
                  <c:v>19-Apr</c:v>
                </c:pt>
                <c:pt idx="110">
                  <c:v>20-Apr</c:v>
                </c:pt>
                <c:pt idx="111">
                  <c:v>21-Apr</c:v>
                </c:pt>
                <c:pt idx="112">
                  <c:v>22-Apr</c:v>
                </c:pt>
                <c:pt idx="113">
                  <c:v>23-Apr</c:v>
                </c:pt>
                <c:pt idx="114">
                  <c:v>24-Apr</c:v>
                </c:pt>
                <c:pt idx="115">
                  <c:v>25-Apr</c:v>
                </c:pt>
                <c:pt idx="116">
                  <c:v>26-Apr</c:v>
                </c:pt>
                <c:pt idx="117">
                  <c:v>27-Apr</c:v>
                </c:pt>
                <c:pt idx="118">
                  <c:v>28-Apr</c:v>
                </c:pt>
                <c:pt idx="119">
                  <c:v>29-Apr</c:v>
                </c:pt>
                <c:pt idx="120">
                  <c:v>30-Apr</c:v>
                </c:pt>
                <c:pt idx="121">
                  <c:v>01-May</c:v>
                </c:pt>
                <c:pt idx="122">
                  <c:v>02-May</c:v>
                </c:pt>
                <c:pt idx="123">
                  <c:v>03-May</c:v>
                </c:pt>
                <c:pt idx="124">
                  <c:v>04-May</c:v>
                </c:pt>
                <c:pt idx="125">
                  <c:v>05-May</c:v>
                </c:pt>
                <c:pt idx="126">
                  <c:v>06-May</c:v>
                </c:pt>
                <c:pt idx="127">
                  <c:v>07-May</c:v>
                </c:pt>
                <c:pt idx="128">
                  <c:v>08-May</c:v>
                </c:pt>
                <c:pt idx="129">
                  <c:v>09-May</c:v>
                </c:pt>
                <c:pt idx="130">
                  <c:v>10-May</c:v>
                </c:pt>
                <c:pt idx="131">
                  <c:v>11-May</c:v>
                </c:pt>
                <c:pt idx="132">
                  <c:v>12-May</c:v>
                </c:pt>
              </c:strCache>
            </c:strRef>
          </c:cat>
          <c:val>
            <c:numRef>
              <c:f>UK!$C$2:$C$134</c:f>
              <c:numCache>
                <c:formatCode>General</c:formatCode>
                <c:ptCount val="133"/>
                <c:pt idx="0">
                  <c:v>49</c:v>
                </c:pt>
                <c:pt idx="1">
                  <c:v>41</c:v>
                </c:pt>
                <c:pt idx="2">
                  <c:v>55</c:v>
                </c:pt>
                <c:pt idx="3">
                  <c:v>25</c:v>
                </c:pt>
                <c:pt idx="4">
                  <c:v>42</c:v>
                </c:pt>
                <c:pt idx="5">
                  <c:v>29</c:v>
                </c:pt>
                <c:pt idx="6">
                  <c:v>31</c:v>
                </c:pt>
                <c:pt idx="7">
                  <c:v>42</c:v>
                </c:pt>
                <c:pt idx="8">
                  <c:v>27</c:v>
                </c:pt>
                <c:pt idx="9">
                  <c:v>31</c:v>
                </c:pt>
                <c:pt idx="10">
                  <c:v>46</c:v>
                </c:pt>
                <c:pt idx="11">
                  <c:v>23</c:v>
                </c:pt>
                <c:pt idx="12">
                  <c:v>23</c:v>
                </c:pt>
                <c:pt idx="13">
                  <c:v>30</c:v>
                </c:pt>
                <c:pt idx="14">
                  <c:v>32</c:v>
                </c:pt>
                <c:pt idx="15">
                  <c:v>25</c:v>
                </c:pt>
                <c:pt idx="16">
                  <c:v>36</c:v>
                </c:pt>
                <c:pt idx="17">
                  <c:v>24</c:v>
                </c:pt>
                <c:pt idx="18">
                  <c:v>28</c:v>
                </c:pt>
                <c:pt idx="19">
                  <c:v>28</c:v>
                </c:pt>
                <c:pt idx="20">
                  <c:v>20</c:v>
                </c:pt>
                <c:pt idx="21">
                  <c:v>33</c:v>
                </c:pt>
                <c:pt idx="22">
                  <c:v>32</c:v>
                </c:pt>
                <c:pt idx="23">
                  <c:v>30</c:v>
                </c:pt>
                <c:pt idx="24">
                  <c:v>29</c:v>
                </c:pt>
                <c:pt idx="25">
                  <c:v>35</c:v>
                </c:pt>
                <c:pt idx="26">
                  <c:v>26</c:v>
                </c:pt>
                <c:pt idx="27">
                  <c:v>28</c:v>
                </c:pt>
                <c:pt idx="28">
                  <c:v>30</c:v>
                </c:pt>
                <c:pt idx="29">
                  <c:v>28</c:v>
                </c:pt>
                <c:pt idx="30">
                  <c:v>33</c:v>
                </c:pt>
                <c:pt idx="31">
                  <c:v>28</c:v>
                </c:pt>
                <c:pt idx="32">
                  <c:v>32</c:v>
                </c:pt>
                <c:pt idx="33">
                  <c:v>18</c:v>
                </c:pt>
                <c:pt idx="34">
                  <c:v>32</c:v>
                </c:pt>
                <c:pt idx="35">
                  <c:v>38</c:v>
                </c:pt>
                <c:pt idx="36">
                  <c:v>33</c:v>
                </c:pt>
                <c:pt idx="37">
                  <c:v>23</c:v>
                </c:pt>
                <c:pt idx="38">
                  <c:v>47</c:v>
                </c:pt>
                <c:pt idx="39">
                  <c:v>36</c:v>
                </c:pt>
                <c:pt idx="40">
                  <c:v>27</c:v>
                </c:pt>
                <c:pt idx="41">
                  <c:v>31</c:v>
                </c:pt>
                <c:pt idx="42">
                  <c:v>41</c:v>
                </c:pt>
                <c:pt idx="43">
                  <c:v>35</c:v>
                </c:pt>
                <c:pt idx="44">
                  <c:v>59</c:v>
                </c:pt>
                <c:pt idx="45">
                  <c:v>55</c:v>
                </c:pt>
                <c:pt idx="46">
                  <c:v>59</c:v>
                </c:pt>
                <c:pt idx="47">
                  <c:v>47</c:v>
                </c:pt>
                <c:pt idx="48">
                  <c:v>39</c:v>
                </c:pt>
                <c:pt idx="49">
                  <c:v>36</c:v>
                </c:pt>
                <c:pt idx="50">
                  <c:v>37</c:v>
                </c:pt>
                <c:pt idx="51">
                  <c:v>58</c:v>
                </c:pt>
                <c:pt idx="52">
                  <c:v>51</c:v>
                </c:pt>
                <c:pt idx="53">
                  <c:v>44</c:v>
                </c:pt>
                <c:pt idx="54">
                  <c:v>35</c:v>
                </c:pt>
                <c:pt idx="55">
                  <c:v>37</c:v>
                </c:pt>
                <c:pt idx="56">
                  <c:v>39</c:v>
                </c:pt>
                <c:pt idx="57">
                  <c:v>46</c:v>
                </c:pt>
                <c:pt idx="58">
                  <c:v>46</c:v>
                </c:pt>
                <c:pt idx="59">
                  <c:v>45</c:v>
                </c:pt>
                <c:pt idx="60">
                  <c:v>33</c:v>
                </c:pt>
                <c:pt idx="61">
                  <c:v>38</c:v>
                </c:pt>
                <c:pt idx="62">
                  <c:v>26</c:v>
                </c:pt>
                <c:pt idx="63">
                  <c:v>33</c:v>
                </c:pt>
                <c:pt idx="64">
                  <c:v>42</c:v>
                </c:pt>
                <c:pt idx="65">
                  <c:v>29</c:v>
                </c:pt>
                <c:pt idx="66">
                  <c:v>48</c:v>
                </c:pt>
                <c:pt idx="67">
                  <c:v>44</c:v>
                </c:pt>
                <c:pt idx="68">
                  <c:v>35</c:v>
                </c:pt>
                <c:pt idx="69">
                  <c:v>25</c:v>
                </c:pt>
                <c:pt idx="70">
                  <c:v>45</c:v>
                </c:pt>
                <c:pt idx="71">
                  <c:v>61</c:v>
                </c:pt>
                <c:pt idx="72">
                  <c:v>45</c:v>
                </c:pt>
                <c:pt idx="73">
                  <c:v>41</c:v>
                </c:pt>
                <c:pt idx="74">
                  <c:v>50</c:v>
                </c:pt>
                <c:pt idx="75">
                  <c:v>41</c:v>
                </c:pt>
                <c:pt idx="76">
                  <c:v>49</c:v>
                </c:pt>
                <c:pt idx="77">
                  <c:v>48</c:v>
                </c:pt>
                <c:pt idx="78">
                  <c:v>49</c:v>
                </c:pt>
                <c:pt idx="79">
                  <c:v>54</c:v>
                </c:pt>
                <c:pt idx="80">
                  <c:v>51</c:v>
                </c:pt>
                <c:pt idx="81">
                  <c:v>56</c:v>
                </c:pt>
                <c:pt idx="82">
                  <c:v>64</c:v>
                </c:pt>
                <c:pt idx="83">
                  <c:v>47</c:v>
                </c:pt>
                <c:pt idx="84">
                  <c:v>53</c:v>
                </c:pt>
                <c:pt idx="85">
                  <c:v>71</c:v>
                </c:pt>
                <c:pt idx="86">
                  <c:v>54</c:v>
                </c:pt>
                <c:pt idx="87">
                  <c:v>71</c:v>
                </c:pt>
                <c:pt idx="88">
                  <c:v>61</c:v>
                </c:pt>
                <c:pt idx="89">
                  <c:v>40</c:v>
                </c:pt>
                <c:pt idx="90">
                  <c:v>42</c:v>
                </c:pt>
                <c:pt idx="91">
                  <c:v>39</c:v>
                </c:pt>
                <c:pt idx="92">
                  <c:v>40</c:v>
                </c:pt>
                <c:pt idx="93">
                  <c:v>37</c:v>
                </c:pt>
                <c:pt idx="94">
                  <c:v>43</c:v>
                </c:pt>
                <c:pt idx="95">
                  <c:v>38</c:v>
                </c:pt>
                <c:pt idx="96">
                  <c:v>32</c:v>
                </c:pt>
                <c:pt idx="97">
                  <c:v>46</c:v>
                </c:pt>
                <c:pt idx="98">
                  <c:v>49</c:v>
                </c:pt>
                <c:pt idx="99">
                  <c:v>36</c:v>
                </c:pt>
                <c:pt idx="100">
                  <c:v>38</c:v>
                </c:pt>
                <c:pt idx="101">
                  <c:v>47</c:v>
                </c:pt>
                <c:pt idx="102">
                  <c:v>45</c:v>
                </c:pt>
                <c:pt idx="103">
                  <c:v>26</c:v>
                </c:pt>
                <c:pt idx="104">
                  <c:v>30</c:v>
                </c:pt>
                <c:pt idx="105">
                  <c:v>51</c:v>
                </c:pt>
                <c:pt idx="106">
                  <c:v>43</c:v>
                </c:pt>
                <c:pt idx="107">
                  <c:v>42</c:v>
                </c:pt>
                <c:pt idx="108">
                  <c:v>40</c:v>
                </c:pt>
                <c:pt idx="109">
                  <c:v>35</c:v>
                </c:pt>
                <c:pt idx="110">
                  <c:v>38</c:v>
                </c:pt>
                <c:pt idx="111">
                  <c:v>38</c:v>
                </c:pt>
                <c:pt idx="112">
                  <c:v>51</c:v>
                </c:pt>
                <c:pt idx="113">
                  <c:v>42</c:v>
                </c:pt>
                <c:pt idx="114">
                  <c:v>46</c:v>
                </c:pt>
                <c:pt idx="115">
                  <c:v>39</c:v>
                </c:pt>
                <c:pt idx="116">
                  <c:v>43</c:v>
                </c:pt>
                <c:pt idx="117">
                  <c:v>47</c:v>
                </c:pt>
                <c:pt idx="118">
                  <c:v>35</c:v>
                </c:pt>
                <c:pt idx="119">
                  <c:v>56</c:v>
                </c:pt>
                <c:pt idx="120">
                  <c:v>42</c:v>
                </c:pt>
                <c:pt idx="121">
                  <c:v>91</c:v>
                </c:pt>
                <c:pt idx="122">
                  <c:v>82</c:v>
                </c:pt>
                <c:pt idx="123">
                  <c:v>82</c:v>
                </c:pt>
                <c:pt idx="124">
                  <c:v>126</c:v>
                </c:pt>
                <c:pt idx="125">
                  <c:v>62</c:v>
                </c:pt>
                <c:pt idx="126">
                  <c:v>62</c:v>
                </c:pt>
                <c:pt idx="127">
                  <c:v>42</c:v>
                </c:pt>
                <c:pt idx="128">
                  <c:v>40</c:v>
                </c:pt>
                <c:pt idx="129">
                  <c:v>29</c:v>
                </c:pt>
                <c:pt idx="130">
                  <c:v>28</c:v>
                </c:pt>
                <c:pt idx="131">
                  <c:v>10</c:v>
                </c:pt>
                <c:pt idx="132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3A6-42D5-BBFD-5A4F0BBCA4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4780016"/>
        <c:axId val="654781984"/>
      </c:lineChart>
      <c:catAx>
        <c:axId val="653636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633416"/>
        <c:crosses val="autoZero"/>
        <c:auto val="1"/>
        <c:lblAlgn val="ctr"/>
        <c:lblOffset val="100"/>
        <c:noMultiLvlLbl val="0"/>
      </c:catAx>
      <c:valAx>
        <c:axId val="653633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636696"/>
        <c:crosses val="autoZero"/>
        <c:crossBetween val="between"/>
      </c:valAx>
      <c:valAx>
        <c:axId val="65478198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4780016"/>
        <c:crosses val="max"/>
        <c:crossBetween val="between"/>
      </c:valAx>
      <c:catAx>
        <c:axId val="6547800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5478198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cap="all" spc="0" baseline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  <a:r>
              <a:rPr lang="en-US"/>
              <a:t>Attitude to Mask from Tweets 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3026528702332172E-2"/>
          <c:y val="0.15577463924343266"/>
          <c:w val="0.89973943604460305"/>
          <c:h val="0.49177396070767693"/>
        </c:manualLayout>
      </c:layout>
      <c:lineChart>
        <c:grouping val="standard"/>
        <c:varyColors val="0"/>
        <c:ser>
          <c:idx val="0"/>
          <c:order val="0"/>
          <c:tx>
            <c:strRef>
              <c:f>Mask!$D$1</c:f>
              <c:strCache>
                <c:ptCount val="1"/>
                <c:pt idx="0">
                  <c:v>Negative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9E8-4737-ACCE-7C756553F514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9E8-4737-ACCE-7C756553F5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Mask!$A$2:$A$19</c:f>
              <c:numCache>
                <c:formatCode>d\-mmm</c:formatCode>
                <c:ptCount val="18"/>
                <c:pt idx="0">
                  <c:v>44272</c:v>
                </c:pt>
                <c:pt idx="1">
                  <c:v>44274</c:v>
                </c:pt>
                <c:pt idx="2">
                  <c:v>44276</c:v>
                </c:pt>
                <c:pt idx="3">
                  <c:v>44278</c:v>
                </c:pt>
                <c:pt idx="4">
                  <c:v>44279</c:v>
                </c:pt>
                <c:pt idx="5">
                  <c:v>44281</c:v>
                </c:pt>
                <c:pt idx="6">
                  <c:v>44283</c:v>
                </c:pt>
                <c:pt idx="7">
                  <c:v>44287</c:v>
                </c:pt>
                <c:pt idx="8">
                  <c:v>44291</c:v>
                </c:pt>
                <c:pt idx="9">
                  <c:v>44302</c:v>
                </c:pt>
                <c:pt idx="10">
                  <c:v>44310</c:v>
                </c:pt>
                <c:pt idx="11">
                  <c:v>44313</c:v>
                </c:pt>
                <c:pt idx="12">
                  <c:v>44316</c:v>
                </c:pt>
                <c:pt idx="13">
                  <c:v>44320</c:v>
                </c:pt>
                <c:pt idx="14">
                  <c:v>44321</c:v>
                </c:pt>
                <c:pt idx="15">
                  <c:v>44322</c:v>
                </c:pt>
              </c:numCache>
            </c:numRef>
          </c:cat>
          <c:val>
            <c:numRef>
              <c:f>Mask!$D$2:$D$19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7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9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E8-4737-ACCE-7C756553F514}"/>
            </c:ext>
          </c:extLst>
        </c:ser>
        <c:ser>
          <c:idx val="1"/>
          <c:order val="1"/>
          <c:tx>
            <c:strRef>
              <c:f>Mask!$E$1</c:f>
              <c:strCache>
                <c:ptCount val="1"/>
                <c:pt idx="0">
                  <c:v>Positive</c:v>
                </c:pt>
              </c:strCache>
            </c:strRef>
          </c:tx>
          <c:spPr>
            <a:ln w="19050" cap="rnd" cmpd="sng" algn="ctr">
              <a:solidFill>
                <a:schemeClr val="accent2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Mask!$A$2:$A$19</c:f>
              <c:numCache>
                <c:formatCode>d\-mmm</c:formatCode>
                <c:ptCount val="18"/>
                <c:pt idx="0">
                  <c:v>44272</c:v>
                </c:pt>
                <c:pt idx="1">
                  <c:v>44274</c:v>
                </c:pt>
                <c:pt idx="2">
                  <c:v>44276</c:v>
                </c:pt>
                <c:pt idx="3">
                  <c:v>44278</c:v>
                </c:pt>
                <c:pt idx="4">
                  <c:v>44279</c:v>
                </c:pt>
                <c:pt idx="5">
                  <c:v>44281</c:v>
                </c:pt>
                <c:pt idx="6">
                  <c:v>44283</c:v>
                </c:pt>
                <c:pt idx="7">
                  <c:v>44287</c:v>
                </c:pt>
                <c:pt idx="8">
                  <c:v>44291</c:v>
                </c:pt>
                <c:pt idx="9">
                  <c:v>44302</c:v>
                </c:pt>
                <c:pt idx="10">
                  <c:v>44310</c:v>
                </c:pt>
                <c:pt idx="11">
                  <c:v>44313</c:v>
                </c:pt>
                <c:pt idx="12">
                  <c:v>44316</c:v>
                </c:pt>
                <c:pt idx="13">
                  <c:v>44320</c:v>
                </c:pt>
                <c:pt idx="14">
                  <c:v>44321</c:v>
                </c:pt>
                <c:pt idx="15">
                  <c:v>44322</c:v>
                </c:pt>
              </c:numCache>
            </c:numRef>
          </c:cat>
          <c:val>
            <c:numRef>
              <c:f>Mask!$E$2:$E$19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7</c:v>
                </c:pt>
                <c:pt idx="15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E8-4737-ACCE-7C756553F51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50655480"/>
        <c:axId val="550659744"/>
      </c:lineChart>
      <c:dateAx>
        <c:axId val="550655480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659744"/>
        <c:crosses val="autoZero"/>
        <c:auto val="1"/>
        <c:lblOffset val="100"/>
        <c:baseTimeUnit val="days"/>
      </c:dateAx>
      <c:valAx>
        <c:axId val="5506597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50655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spPr/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440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CDB90C-C01D-4A92-9BE7-7E270A339AA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4186EC3-9433-4669-B958-C9B0ECF71B82}">
      <dgm:prSet phldrT="[Text]"/>
      <dgm:spPr/>
      <dgm:t>
        <a:bodyPr/>
        <a:lstStyle/>
        <a:p>
          <a:r>
            <a:rPr lang="en-GB" b="1" dirty="0"/>
            <a:t>Data Collection</a:t>
          </a:r>
        </a:p>
      </dgm:t>
    </dgm:pt>
    <dgm:pt modelId="{4BFC0627-135B-4551-8953-6FF19547632A}" type="parTrans" cxnId="{FF8F3306-5B79-48A5-A7CF-3FDB9BD36230}">
      <dgm:prSet/>
      <dgm:spPr/>
      <dgm:t>
        <a:bodyPr/>
        <a:lstStyle/>
        <a:p>
          <a:endParaRPr lang="en-GB"/>
        </a:p>
      </dgm:t>
    </dgm:pt>
    <dgm:pt modelId="{BFBA1E7C-8D4C-494C-8963-FD26B1C7EA17}" type="sibTrans" cxnId="{FF8F3306-5B79-48A5-A7CF-3FDB9BD36230}">
      <dgm:prSet/>
      <dgm:spPr/>
      <dgm:t>
        <a:bodyPr/>
        <a:lstStyle/>
        <a:p>
          <a:endParaRPr lang="en-GB"/>
        </a:p>
      </dgm:t>
    </dgm:pt>
    <dgm:pt modelId="{B1562122-4FAF-4966-B671-284FE7B98EB2}">
      <dgm:prSet phldrT="[Text]"/>
      <dgm:spPr/>
      <dgm:t>
        <a:bodyPr/>
        <a:lstStyle/>
        <a:p>
          <a:r>
            <a:rPr lang="en-GB" b="1" dirty="0"/>
            <a:t>Data Pre-processing</a:t>
          </a:r>
        </a:p>
      </dgm:t>
    </dgm:pt>
    <dgm:pt modelId="{615BB38D-C682-4185-8E52-97D6BBCA2B32}" type="parTrans" cxnId="{50F5A42C-1322-4756-9D36-EE619C6F7E8A}">
      <dgm:prSet/>
      <dgm:spPr/>
      <dgm:t>
        <a:bodyPr/>
        <a:lstStyle/>
        <a:p>
          <a:endParaRPr lang="en-GB"/>
        </a:p>
      </dgm:t>
    </dgm:pt>
    <dgm:pt modelId="{A4754E75-08AF-4F52-A9BB-D2F1F7C65B91}" type="sibTrans" cxnId="{50F5A42C-1322-4756-9D36-EE619C6F7E8A}">
      <dgm:prSet/>
      <dgm:spPr/>
      <dgm:t>
        <a:bodyPr/>
        <a:lstStyle/>
        <a:p>
          <a:endParaRPr lang="en-GB"/>
        </a:p>
      </dgm:t>
    </dgm:pt>
    <dgm:pt modelId="{333943C8-9553-47CF-ADD1-7D149A069FC4}">
      <dgm:prSet phldrT="[Text]"/>
      <dgm:spPr/>
      <dgm:t>
        <a:bodyPr/>
        <a:lstStyle/>
        <a:p>
          <a:r>
            <a:rPr lang="en-GB" b="1" dirty="0"/>
            <a:t>Model Training</a:t>
          </a:r>
        </a:p>
      </dgm:t>
    </dgm:pt>
    <dgm:pt modelId="{C4BAD231-180D-4CFE-A488-1347235DF256}" type="parTrans" cxnId="{08F09741-3738-4F9C-8A15-922918CE7A58}">
      <dgm:prSet/>
      <dgm:spPr/>
      <dgm:t>
        <a:bodyPr/>
        <a:lstStyle/>
        <a:p>
          <a:endParaRPr lang="en-GB"/>
        </a:p>
      </dgm:t>
    </dgm:pt>
    <dgm:pt modelId="{3671FEF0-9CB4-441A-BD8D-7D0E9F131C3E}" type="sibTrans" cxnId="{08F09741-3738-4F9C-8A15-922918CE7A58}">
      <dgm:prSet/>
      <dgm:spPr/>
      <dgm:t>
        <a:bodyPr/>
        <a:lstStyle/>
        <a:p>
          <a:endParaRPr lang="en-GB"/>
        </a:p>
      </dgm:t>
    </dgm:pt>
    <dgm:pt modelId="{3957510B-1C3F-46EB-BE88-B27E0D897D94}">
      <dgm:prSet phldrT="[Text]"/>
      <dgm:spPr/>
      <dgm:t>
        <a:bodyPr/>
        <a:lstStyle/>
        <a:p>
          <a:r>
            <a:rPr lang="en-GB" b="1" dirty="0"/>
            <a:t>Findings</a:t>
          </a:r>
        </a:p>
      </dgm:t>
    </dgm:pt>
    <dgm:pt modelId="{5F973977-CCE3-4B7F-AC55-4A032DDE666A}" type="parTrans" cxnId="{9FE53226-F011-4AEA-8F5C-A39DDDA4B958}">
      <dgm:prSet/>
      <dgm:spPr/>
      <dgm:t>
        <a:bodyPr/>
        <a:lstStyle/>
        <a:p>
          <a:endParaRPr lang="en-GB"/>
        </a:p>
      </dgm:t>
    </dgm:pt>
    <dgm:pt modelId="{0B9AB0F9-BC3D-428B-83FB-1B943593B1A8}" type="sibTrans" cxnId="{9FE53226-F011-4AEA-8F5C-A39DDDA4B958}">
      <dgm:prSet/>
      <dgm:spPr/>
      <dgm:t>
        <a:bodyPr/>
        <a:lstStyle/>
        <a:p>
          <a:endParaRPr lang="en-GB"/>
        </a:p>
      </dgm:t>
    </dgm:pt>
    <dgm:pt modelId="{5D34BA45-B596-4E74-831C-04F042C9C443}" type="pres">
      <dgm:prSet presAssocID="{BBCDB90C-C01D-4A92-9BE7-7E270A339AA4}" presName="Name0" presStyleCnt="0">
        <dgm:presLayoutVars>
          <dgm:dir/>
          <dgm:animLvl val="lvl"/>
          <dgm:resizeHandles val="exact"/>
        </dgm:presLayoutVars>
      </dgm:prSet>
      <dgm:spPr/>
    </dgm:pt>
    <dgm:pt modelId="{4058DE30-D6A6-4F5D-A3E2-376A81CB962F}" type="pres">
      <dgm:prSet presAssocID="{94186EC3-9433-4669-B958-C9B0ECF71B8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F14E705-7246-49DA-A5F8-2A0FB82ACA71}" type="pres">
      <dgm:prSet presAssocID="{BFBA1E7C-8D4C-494C-8963-FD26B1C7EA17}" presName="parTxOnlySpace" presStyleCnt="0"/>
      <dgm:spPr/>
    </dgm:pt>
    <dgm:pt modelId="{58F3AD33-53DB-47FD-9632-F3891150150C}" type="pres">
      <dgm:prSet presAssocID="{B1562122-4FAF-4966-B671-284FE7B98EB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EE133F0-9071-4B39-A42B-B4CB2F6AFC73}" type="pres">
      <dgm:prSet presAssocID="{A4754E75-08AF-4F52-A9BB-D2F1F7C65B91}" presName="parTxOnlySpace" presStyleCnt="0"/>
      <dgm:spPr/>
    </dgm:pt>
    <dgm:pt modelId="{DC30BD45-679E-4D4C-A00D-699555A735DF}" type="pres">
      <dgm:prSet presAssocID="{333943C8-9553-47CF-ADD1-7D149A069FC4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E5D441E-72C0-4E8D-BDC5-526BDE3670E4}" type="pres">
      <dgm:prSet presAssocID="{3671FEF0-9CB4-441A-BD8D-7D0E9F131C3E}" presName="parTxOnlySpace" presStyleCnt="0"/>
      <dgm:spPr/>
    </dgm:pt>
    <dgm:pt modelId="{438DBBDA-A92E-487E-BE97-6DDFB8BF5205}" type="pres">
      <dgm:prSet presAssocID="{3957510B-1C3F-46EB-BE88-B27E0D897D94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F8F3306-5B79-48A5-A7CF-3FDB9BD36230}" srcId="{BBCDB90C-C01D-4A92-9BE7-7E270A339AA4}" destId="{94186EC3-9433-4669-B958-C9B0ECF71B82}" srcOrd="0" destOrd="0" parTransId="{4BFC0627-135B-4551-8953-6FF19547632A}" sibTransId="{BFBA1E7C-8D4C-494C-8963-FD26B1C7EA17}"/>
    <dgm:cxn modelId="{491E9608-9C58-4010-8739-15D72C9C0215}" type="presOf" srcId="{B1562122-4FAF-4966-B671-284FE7B98EB2}" destId="{58F3AD33-53DB-47FD-9632-F3891150150C}" srcOrd="0" destOrd="0" presId="urn:microsoft.com/office/officeart/2005/8/layout/chevron1"/>
    <dgm:cxn modelId="{9FE53226-F011-4AEA-8F5C-A39DDDA4B958}" srcId="{BBCDB90C-C01D-4A92-9BE7-7E270A339AA4}" destId="{3957510B-1C3F-46EB-BE88-B27E0D897D94}" srcOrd="3" destOrd="0" parTransId="{5F973977-CCE3-4B7F-AC55-4A032DDE666A}" sibTransId="{0B9AB0F9-BC3D-428B-83FB-1B943593B1A8}"/>
    <dgm:cxn modelId="{BADD0327-19B0-4478-A1E1-B32DD2F28982}" type="presOf" srcId="{94186EC3-9433-4669-B958-C9B0ECF71B82}" destId="{4058DE30-D6A6-4F5D-A3E2-376A81CB962F}" srcOrd="0" destOrd="0" presId="urn:microsoft.com/office/officeart/2005/8/layout/chevron1"/>
    <dgm:cxn modelId="{50F5A42C-1322-4756-9D36-EE619C6F7E8A}" srcId="{BBCDB90C-C01D-4A92-9BE7-7E270A339AA4}" destId="{B1562122-4FAF-4966-B671-284FE7B98EB2}" srcOrd="1" destOrd="0" parTransId="{615BB38D-C682-4185-8E52-97D6BBCA2B32}" sibTransId="{A4754E75-08AF-4F52-A9BB-D2F1F7C65B91}"/>
    <dgm:cxn modelId="{08F09741-3738-4F9C-8A15-922918CE7A58}" srcId="{BBCDB90C-C01D-4A92-9BE7-7E270A339AA4}" destId="{333943C8-9553-47CF-ADD1-7D149A069FC4}" srcOrd="2" destOrd="0" parTransId="{C4BAD231-180D-4CFE-A488-1347235DF256}" sibTransId="{3671FEF0-9CB4-441A-BD8D-7D0E9F131C3E}"/>
    <dgm:cxn modelId="{C3C83E6F-0AB4-4EB1-931D-2FB5A534E287}" type="presOf" srcId="{BBCDB90C-C01D-4A92-9BE7-7E270A339AA4}" destId="{5D34BA45-B596-4E74-831C-04F042C9C443}" srcOrd="0" destOrd="0" presId="urn:microsoft.com/office/officeart/2005/8/layout/chevron1"/>
    <dgm:cxn modelId="{5D190B90-CF69-42DF-B06A-5645EB737315}" type="presOf" srcId="{3957510B-1C3F-46EB-BE88-B27E0D897D94}" destId="{438DBBDA-A92E-487E-BE97-6DDFB8BF5205}" srcOrd="0" destOrd="0" presId="urn:microsoft.com/office/officeart/2005/8/layout/chevron1"/>
    <dgm:cxn modelId="{FE5EACFF-9DBF-4CD9-9FE2-177065A44546}" type="presOf" srcId="{333943C8-9553-47CF-ADD1-7D149A069FC4}" destId="{DC30BD45-679E-4D4C-A00D-699555A735DF}" srcOrd="0" destOrd="0" presId="urn:microsoft.com/office/officeart/2005/8/layout/chevron1"/>
    <dgm:cxn modelId="{533B760E-3F1D-4352-8EE1-D554216B1D6C}" type="presParOf" srcId="{5D34BA45-B596-4E74-831C-04F042C9C443}" destId="{4058DE30-D6A6-4F5D-A3E2-376A81CB962F}" srcOrd="0" destOrd="0" presId="urn:microsoft.com/office/officeart/2005/8/layout/chevron1"/>
    <dgm:cxn modelId="{572A2348-E654-4E48-8AF1-6ACBB5986403}" type="presParOf" srcId="{5D34BA45-B596-4E74-831C-04F042C9C443}" destId="{DF14E705-7246-49DA-A5F8-2A0FB82ACA71}" srcOrd="1" destOrd="0" presId="urn:microsoft.com/office/officeart/2005/8/layout/chevron1"/>
    <dgm:cxn modelId="{FDCB6B4D-56B7-4D70-83E4-167D1F9246FD}" type="presParOf" srcId="{5D34BA45-B596-4E74-831C-04F042C9C443}" destId="{58F3AD33-53DB-47FD-9632-F3891150150C}" srcOrd="2" destOrd="0" presId="urn:microsoft.com/office/officeart/2005/8/layout/chevron1"/>
    <dgm:cxn modelId="{0D1E32E2-3664-41F3-AE79-583431BEA8FB}" type="presParOf" srcId="{5D34BA45-B596-4E74-831C-04F042C9C443}" destId="{DEE133F0-9071-4B39-A42B-B4CB2F6AFC73}" srcOrd="3" destOrd="0" presId="urn:microsoft.com/office/officeart/2005/8/layout/chevron1"/>
    <dgm:cxn modelId="{EB85895E-1E5A-4785-8D52-06B782D8BC4E}" type="presParOf" srcId="{5D34BA45-B596-4E74-831C-04F042C9C443}" destId="{DC30BD45-679E-4D4C-A00D-699555A735DF}" srcOrd="4" destOrd="0" presId="urn:microsoft.com/office/officeart/2005/8/layout/chevron1"/>
    <dgm:cxn modelId="{346F3C00-8099-4399-A064-7E4CEBE13237}" type="presParOf" srcId="{5D34BA45-B596-4E74-831C-04F042C9C443}" destId="{BE5D441E-72C0-4E8D-BDC5-526BDE3670E4}" srcOrd="5" destOrd="0" presId="urn:microsoft.com/office/officeart/2005/8/layout/chevron1"/>
    <dgm:cxn modelId="{D547B2EB-F669-4640-89E2-AFE137CC25DC}" type="presParOf" srcId="{5D34BA45-B596-4E74-831C-04F042C9C443}" destId="{438DBBDA-A92E-487E-BE97-6DDFB8BF520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58DE30-D6A6-4F5D-A3E2-376A81CB962F}">
      <dsp:nvSpPr>
        <dsp:cNvPr id="0" name=""/>
        <dsp:cNvSpPr/>
      </dsp:nvSpPr>
      <dsp:spPr>
        <a:xfrm>
          <a:off x="4877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1" kern="1200" dirty="0"/>
            <a:t>Data Collection</a:t>
          </a:r>
        </a:p>
      </dsp:txBody>
      <dsp:txXfrm>
        <a:off x="572760" y="1607785"/>
        <a:ext cx="1703651" cy="1135766"/>
      </dsp:txXfrm>
    </dsp:sp>
    <dsp:sp modelId="{58F3AD33-53DB-47FD-9632-F3891150150C}">
      <dsp:nvSpPr>
        <dsp:cNvPr id="0" name=""/>
        <dsp:cNvSpPr/>
      </dsp:nvSpPr>
      <dsp:spPr>
        <a:xfrm>
          <a:off x="2560353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1" kern="1200" dirty="0"/>
            <a:t>Data Pre-processing</a:t>
          </a:r>
        </a:p>
      </dsp:txBody>
      <dsp:txXfrm>
        <a:off x="3128236" y="1607785"/>
        <a:ext cx="1703651" cy="1135766"/>
      </dsp:txXfrm>
    </dsp:sp>
    <dsp:sp modelId="{DC30BD45-679E-4D4C-A00D-699555A735DF}">
      <dsp:nvSpPr>
        <dsp:cNvPr id="0" name=""/>
        <dsp:cNvSpPr/>
      </dsp:nvSpPr>
      <dsp:spPr>
        <a:xfrm>
          <a:off x="5115829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1" kern="1200" dirty="0"/>
            <a:t>Model Training</a:t>
          </a:r>
        </a:p>
      </dsp:txBody>
      <dsp:txXfrm>
        <a:off x="5683712" y="1607785"/>
        <a:ext cx="1703651" cy="1135766"/>
      </dsp:txXfrm>
    </dsp:sp>
    <dsp:sp modelId="{438DBBDA-A92E-487E-BE97-6DDFB8BF5205}">
      <dsp:nvSpPr>
        <dsp:cNvPr id="0" name=""/>
        <dsp:cNvSpPr/>
      </dsp:nvSpPr>
      <dsp:spPr>
        <a:xfrm>
          <a:off x="7671304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1" kern="1200" dirty="0"/>
            <a:t>Findings</a:t>
          </a:r>
        </a:p>
      </dsp:txBody>
      <dsp:txXfrm>
        <a:off x="8239187" y="1607785"/>
        <a:ext cx="1703651" cy="1135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0.20089</cdr:x>
      <cdr:y>0.7237</cdr:y>
    </cdr:from>
    <cdr:to>
      <cdr:x>0.21562</cdr:x>
      <cdr:y>0.75</cdr:y>
    </cdr:to>
    <cdr:sp macro="" textlink="">
      <cdr:nvSpPr>
        <cdr:cNvPr id="2" name="椭圆 1">
          <a:extLst xmlns:a="http://schemas.openxmlformats.org/drawingml/2006/main">
            <a:ext uri="{FF2B5EF4-FFF2-40B4-BE49-F238E27FC236}">
              <a16:creationId xmlns:a16="http://schemas.microsoft.com/office/drawing/2014/main" id="{D057E0AA-C27E-4D1E-AE80-B6C9064B544A}"/>
            </a:ext>
          </a:extLst>
        </cdr:cNvPr>
        <cdr:cNvSpPr/>
      </cdr:nvSpPr>
      <cdr:spPr>
        <a:xfrm xmlns:a="http://schemas.openxmlformats.org/drawingml/2006/main">
          <a:off x="1511674" y="2946880"/>
          <a:ext cx="110835" cy="107073"/>
        </a:xfrm>
        <a:prstGeom xmlns:a="http://schemas.openxmlformats.org/drawingml/2006/main" prst="ellipse">
          <a:avLst/>
        </a:prstGeom>
        <a:solidFill xmlns:a="http://schemas.openxmlformats.org/drawingml/2006/main">
          <a:srgbClr val="FF00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0.28129</cdr:x>
      <cdr:y>0.43772</cdr:y>
    </cdr:from>
    <cdr:to>
      <cdr:x>0.29602</cdr:x>
      <cdr:y>0.46402</cdr:y>
    </cdr:to>
    <cdr:sp macro="" textlink="">
      <cdr:nvSpPr>
        <cdr:cNvPr id="3" name="椭圆 2">
          <a:extLst xmlns:a="http://schemas.openxmlformats.org/drawingml/2006/main">
            <a:ext uri="{FF2B5EF4-FFF2-40B4-BE49-F238E27FC236}">
              <a16:creationId xmlns:a16="http://schemas.microsoft.com/office/drawing/2014/main" id="{0454AF74-E98B-4D50-9D0F-991DE74D7EBA}"/>
            </a:ext>
          </a:extLst>
        </cdr:cNvPr>
        <cdr:cNvSpPr/>
      </cdr:nvSpPr>
      <cdr:spPr>
        <a:xfrm xmlns:a="http://schemas.openxmlformats.org/drawingml/2006/main">
          <a:off x="2116651" y="1782377"/>
          <a:ext cx="110835" cy="107073"/>
        </a:xfrm>
        <a:prstGeom xmlns:a="http://schemas.openxmlformats.org/drawingml/2006/main" prst="ellipse">
          <a:avLst/>
        </a:prstGeom>
        <a:solidFill xmlns:a="http://schemas.openxmlformats.org/drawingml/2006/main">
          <a:srgbClr val="FF00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0.16572</cdr:x>
      <cdr:y>0.29016</cdr:y>
    </cdr:from>
    <cdr:to>
      <cdr:x>0.29823</cdr:x>
      <cdr:y>0.39376</cdr:y>
    </cdr:to>
    <cdr:sp macro="" textlink="">
      <cdr:nvSpPr>
        <cdr:cNvPr id="4" name="Speech Bubble: Rectangle 3">
          <a:extLst xmlns:a="http://schemas.openxmlformats.org/drawingml/2006/main">
            <a:ext uri="{FF2B5EF4-FFF2-40B4-BE49-F238E27FC236}">
              <a16:creationId xmlns:a16="http://schemas.microsoft.com/office/drawing/2014/main" id="{B7EA8E3D-2487-429C-AF66-AC9BF9ABD712}"/>
            </a:ext>
          </a:extLst>
        </cdr:cNvPr>
        <cdr:cNvSpPr/>
      </cdr:nvSpPr>
      <cdr:spPr>
        <a:xfrm xmlns:a="http://schemas.openxmlformats.org/drawingml/2006/main">
          <a:off x="1246999" y="1181527"/>
          <a:ext cx="997127" cy="421849"/>
        </a:xfrm>
        <a:prstGeom xmlns:a="http://schemas.openxmlformats.org/drawingml/2006/main" prst="wedgeRectCallout">
          <a:avLst>
            <a:gd name="adj1" fmla="val 38947"/>
            <a:gd name="adj2" fmla="val 90242"/>
          </a:avLst>
        </a:prstGeom>
        <a:solidFill xmlns:a="http://schemas.openxmlformats.org/drawingml/2006/main">
          <a:schemeClr val="bg1">
            <a:alpha val="43000"/>
          </a:schemeClr>
        </a:solidFill>
        <a:ln xmlns:a="http://schemas.openxmlformats.org/drawingml/2006/main">
          <a:solidFill>
            <a:schemeClr val="tx1"/>
          </a:solidFill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050" dirty="0">
              <a:solidFill>
                <a:schemeClr val="tx1"/>
              </a:solidFill>
            </a:rPr>
            <a:t>03-Jan:</a:t>
          </a:r>
          <a:br>
            <a:rPr lang="en-GB" sz="1050" dirty="0">
              <a:solidFill>
                <a:schemeClr val="tx1"/>
              </a:solidFill>
            </a:rPr>
          </a:br>
          <a:r>
            <a:rPr lang="en-GB" sz="1050" dirty="0">
              <a:solidFill>
                <a:schemeClr val="tx1"/>
              </a:solidFill>
            </a:rPr>
            <a:t>11 total cases</a:t>
          </a:r>
        </a:p>
      </cdr:txBody>
    </cdr:sp>
  </cdr:relSizeAnchor>
  <cdr:relSizeAnchor xmlns:cdr="http://schemas.openxmlformats.org/drawingml/2006/chartDrawing">
    <cdr:from>
      <cdr:x>0.2684</cdr:x>
      <cdr:y>0.11937</cdr:y>
    </cdr:from>
    <cdr:to>
      <cdr:x>0.46318</cdr:x>
      <cdr:y>0.25685</cdr:y>
    </cdr:to>
    <cdr:sp macro="" textlink="">
      <cdr:nvSpPr>
        <cdr:cNvPr id="6" name="Speech Bubble: Rectangle 3">
          <a:extLst xmlns:a="http://schemas.openxmlformats.org/drawingml/2006/main">
            <a:ext uri="{FF2B5EF4-FFF2-40B4-BE49-F238E27FC236}">
              <a16:creationId xmlns:a16="http://schemas.microsoft.com/office/drawing/2014/main" id="{70B0A427-1275-4F67-BA8C-158702A13A6B}"/>
            </a:ext>
          </a:extLst>
        </cdr:cNvPr>
        <cdr:cNvSpPr/>
      </cdr:nvSpPr>
      <cdr:spPr>
        <a:xfrm xmlns:a="http://schemas.openxmlformats.org/drawingml/2006/main">
          <a:off x="2019672" y="486065"/>
          <a:ext cx="1465614" cy="559810"/>
        </a:xfrm>
        <a:prstGeom xmlns:a="http://schemas.openxmlformats.org/drawingml/2006/main" prst="wedgeRectCallout">
          <a:avLst>
            <a:gd name="adj1" fmla="val 82043"/>
            <a:gd name="adj2" fmla="val -14796"/>
          </a:avLst>
        </a:prstGeom>
        <a:solidFill xmlns:a="http://schemas.openxmlformats.org/drawingml/2006/main">
          <a:schemeClr val="bg1">
            <a:alpha val="43000"/>
          </a:schemeClr>
        </a:solidFill>
        <a:ln xmlns:a="http://schemas.openxmlformats.org/drawingml/2006/main">
          <a:solidFill>
            <a:schemeClr val="tx1"/>
          </a:solidFill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050" dirty="0">
              <a:solidFill>
                <a:schemeClr val="tx1"/>
              </a:solidFill>
            </a:rPr>
            <a:t>11-Mar:</a:t>
          </a:r>
          <a:br>
            <a:rPr lang="en-GB" sz="1050" dirty="0">
              <a:solidFill>
                <a:schemeClr val="tx1"/>
              </a:solidFill>
            </a:rPr>
          </a:br>
          <a:r>
            <a:rPr lang="en-GB" sz="1050" dirty="0">
              <a:solidFill>
                <a:schemeClr val="tx1"/>
              </a:solidFill>
            </a:rPr>
            <a:t>1147 total cases</a:t>
          </a:r>
          <a:br>
            <a:rPr lang="en-GB" sz="1050" dirty="0">
              <a:solidFill>
                <a:schemeClr val="tx1"/>
              </a:solidFill>
            </a:rPr>
          </a:br>
          <a:r>
            <a:rPr lang="en-GB" sz="1050" dirty="0">
              <a:solidFill>
                <a:schemeClr val="tx1"/>
              </a:solidFill>
            </a:rPr>
            <a:t>365 new cases</a:t>
          </a:r>
        </a:p>
      </cdr:txBody>
    </cdr:sp>
  </cdr:relSizeAnchor>
  <cdr:relSizeAnchor xmlns:cdr="http://schemas.openxmlformats.org/drawingml/2006/chartDrawing">
    <cdr:from>
      <cdr:x>0.53354</cdr:x>
      <cdr:y>0.14851</cdr:y>
    </cdr:from>
    <cdr:to>
      <cdr:x>0.54827</cdr:x>
      <cdr:y>0.17481</cdr:y>
    </cdr:to>
    <cdr:sp macro="" textlink="">
      <cdr:nvSpPr>
        <cdr:cNvPr id="7" name="椭圆 6">
          <a:extLst xmlns:a="http://schemas.openxmlformats.org/drawingml/2006/main">
            <a:ext uri="{FF2B5EF4-FFF2-40B4-BE49-F238E27FC236}">
              <a16:creationId xmlns:a16="http://schemas.microsoft.com/office/drawing/2014/main" id="{30C41EB6-B582-4CC6-82EF-B4651AAAA1BF}"/>
            </a:ext>
          </a:extLst>
        </cdr:cNvPr>
        <cdr:cNvSpPr/>
      </cdr:nvSpPr>
      <cdr:spPr>
        <a:xfrm xmlns:a="http://schemas.openxmlformats.org/drawingml/2006/main">
          <a:off x="4014724" y="604741"/>
          <a:ext cx="110835" cy="107073"/>
        </a:xfrm>
        <a:prstGeom xmlns:a="http://schemas.openxmlformats.org/drawingml/2006/main" prst="ellipse">
          <a:avLst/>
        </a:prstGeom>
        <a:solidFill xmlns:a="http://schemas.openxmlformats.org/drawingml/2006/main">
          <a:srgbClr val="FF00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EEA94-98FD-4545-957B-F07DFBDAB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AF4AC-CCE0-406E-B6C1-78F38B708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4EED2-D2FB-400C-AE5B-DB5BEA65C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F4EE-403C-4DCD-9AE8-D187822D99FC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2A4BB-1DD2-4EC6-9D0E-0035A6A2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1D8F-42FF-442B-AB9F-86083299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A832-BB50-4ED2-A638-0C067E265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26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4831-42BB-49AF-A5C1-0035533D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49A42-8220-4C65-9AF7-1D6D04D11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51511-81D5-4C8D-A128-2B8174F35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F4EE-403C-4DCD-9AE8-D187822D99FC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E89EE-1497-4A72-9822-0DD77849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7EB21-8373-4172-849D-D8560316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A832-BB50-4ED2-A638-0C067E265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94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C1A795-8B3E-4F66-9867-2E85B9046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6C583-0425-4F93-8E45-3C3252FC5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0EE23-125C-49CF-9F5A-EA283C8D7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F4EE-403C-4DCD-9AE8-D187822D99FC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7E216-7CA2-4D90-82DF-47EF3C284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8863B-EAFA-42D5-8E8D-615E61A1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A832-BB50-4ED2-A638-0C067E265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41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92526-F1F8-4154-9495-48B3F0AD7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1EB46-CAE7-438E-A72E-EAADCD8A9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5E26A-AE58-4968-9A8C-F441BCE2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F4EE-403C-4DCD-9AE8-D187822D99FC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E8BD9-DCB1-4A5F-BD39-70576922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E9B0D-4182-48A8-8493-1829372C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A832-BB50-4ED2-A638-0C067E265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6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B23D-B1B0-4CA1-B9DB-17DE394EB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13094-B4AB-443A-8D3C-31BFD28D4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64EA8-E926-4398-B46D-9CFEA3E6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F4EE-403C-4DCD-9AE8-D187822D99FC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B75FA-4538-4601-A1F2-C3DF5332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9C957-BD94-449E-ADE5-BDEB20B4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A832-BB50-4ED2-A638-0C067E265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43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B4E81-DC14-41A2-82B2-157E693A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2CB80-D62D-4517-9ABB-AFE068237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F50D8-3C80-4237-9339-620F92AEA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14A0E-159E-4D46-B54B-2AA5BACDE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F4EE-403C-4DCD-9AE8-D187822D99FC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DFB67-C9E0-4A55-94D2-AA1569C8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1A85E-CD19-48C3-81A3-3F2C98EA1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A832-BB50-4ED2-A638-0C067E265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21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48AC-57BE-4FBD-8A52-5B570ADEC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9E218-F3BD-4F6C-85EB-9D17A00AC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A8E85-D913-4467-9D62-6D4F38864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F1A0A-685F-409D-BDBD-B15D7DAF5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CC1676-6819-412D-B458-0525D845E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54880-743D-455A-85AD-352948B5D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F4EE-403C-4DCD-9AE8-D187822D99FC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5BFFC-BC77-446E-91CE-684620E9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35E877-5772-4A5E-B854-5B499194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A832-BB50-4ED2-A638-0C067E265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25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20ECA-642F-4D42-A395-1E784360D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DECA21-B8CE-4561-A7F8-56B2EC5DD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F4EE-403C-4DCD-9AE8-D187822D99FC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083B6-F64B-4A38-B703-8C1CBBBD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2179D-FF7E-45B5-B9DF-A301A81B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A832-BB50-4ED2-A638-0C067E265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60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6D142E-D05F-48DF-837F-06B0663DC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F4EE-403C-4DCD-9AE8-D187822D99FC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09308-7363-449C-AACC-162AA271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0404D-A5A5-4CA4-B57D-F71126FA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A832-BB50-4ED2-A638-0C067E265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94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DE67-5C59-47C3-A077-972AF1E1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4E9B2-4A92-441F-B9F4-6094269D9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FC3D2-9638-4A8B-98AD-1F1876739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AAECE-0AE1-4857-B4BB-C46AEF2C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F4EE-403C-4DCD-9AE8-D187822D99FC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1B2AD-E743-47D3-8C26-C1D59809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1D5FB-E161-4159-B081-75EDC828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A832-BB50-4ED2-A638-0C067E265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99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D70C-E584-48BE-9427-7564F188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CD3F49-4F39-4196-BA67-0417FAB39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51272-6ABD-436F-A020-B79FFBFA2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32EDF-68A2-41FC-9CD2-0780D2C7A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F4EE-403C-4DCD-9AE8-D187822D99FC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4A3D8-2710-40E6-A88F-A166EB797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8-8A72-4827-BD2B-D733FA1A6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A832-BB50-4ED2-A638-0C067E265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34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E60FB3-84B5-4C63-9D8C-051578052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DA965-908C-44D1-BF72-58A6D588B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AFAB4-921F-4EA3-8FF8-8804CE69B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CF4EE-403C-4DCD-9AE8-D187822D99FC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F771C-ECC5-454F-B659-79CA9015C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093D-053D-489F-81F2-BA3E14D53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0A832-BB50-4ED2-A638-0C067E265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71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lweb.org/anthology/S17-2094.pdf" TargetMode="External"/><Relationship Id="rId2" Type="http://schemas.openxmlformats.org/officeDocument/2006/relationships/hyperlink" Target="https://www.researchgate.net/publication/341500307_Twitter_Sentiment_Analysis_on_Worldwide_COVID-19_Outbreak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rxiv.org/pdf/2005.06012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lt.qcri.org/semeval2017/task4/index.php?id=data-and-tool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1A9D-38D8-42E6-A77D-BC4D247F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995BD-9B06-4BA9-BB1A-858F21B0D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A151FE-A6D7-4483-BD41-09BDEF691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3F35EB-B05F-4C3A-88A2-95485D1811AB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00000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/>
              <a:t>COVID-19 SENTIMENT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27D2F-DBEC-4BEE-965F-582DBDD7C3AC}"/>
              </a:ext>
            </a:extLst>
          </p:cNvPr>
          <p:cNvSpPr txBox="1"/>
          <p:nvPr/>
        </p:nvSpPr>
        <p:spPr>
          <a:xfrm>
            <a:off x="6258757" y="4486571"/>
            <a:ext cx="48560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bg1"/>
                </a:solidFill>
              </a:rPr>
              <a:t>TEAM 3</a:t>
            </a:r>
          </a:p>
          <a:p>
            <a:pPr algn="r"/>
            <a:endParaRPr lang="en-GB" b="1" dirty="0">
              <a:solidFill>
                <a:schemeClr val="bg1"/>
              </a:solidFill>
            </a:endParaRPr>
          </a:p>
          <a:p>
            <a:pPr algn="r"/>
            <a:r>
              <a:rPr lang="en-GB" b="1" dirty="0">
                <a:solidFill>
                  <a:schemeClr val="bg1"/>
                </a:solidFill>
              </a:rPr>
              <a:t>Mentor: CHIYU ZHANG</a:t>
            </a:r>
          </a:p>
          <a:p>
            <a:pPr algn="r"/>
            <a:endParaRPr lang="en-GB" b="1" dirty="0">
              <a:solidFill>
                <a:schemeClr val="bg1"/>
              </a:solidFill>
            </a:endParaRPr>
          </a:p>
          <a:p>
            <a:pPr algn="r"/>
            <a:r>
              <a:rPr lang="en-GB" b="1" dirty="0">
                <a:solidFill>
                  <a:schemeClr val="bg1"/>
                </a:solidFill>
              </a:rPr>
              <a:t>YUNDONG YAO, ALEX CHEN, QUANG VU, LISA LIU</a:t>
            </a:r>
          </a:p>
        </p:txBody>
      </p:sp>
    </p:spTree>
    <p:extLst>
      <p:ext uri="{BB962C8B-B14F-4D97-AF65-F5344CB8AC3E}">
        <p14:creationId xmlns:p14="http://schemas.microsoft.com/office/powerpoint/2010/main" val="3957096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D65B491-7B41-4479-9CB4-35900D8F7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913" y="230189"/>
            <a:ext cx="3497876" cy="3794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2011AF-2AF5-4803-B0F3-85A87197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FINDINGS - Country(UK)</a:t>
            </a:r>
            <a:endParaRPr lang="en-GB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6FE51F-7071-4C4C-8EC4-F21576118734}"/>
              </a:ext>
            </a:extLst>
          </p:cNvPr>
          <p:cNvSpPr txBox="1"/>
          <p:nvPr/>
        </p:nvSpPr>
        <p:spPr>
          <a:xfrm>
            <a:off x="7246525" y="2724365"/>
            <a:ext cx="4856336" cy="1477328"/>
          </a:xfrm>
          <a:prstGeom prst="rect">
            <a:avLst/>
          </a:prstGeom>
          <a:noFill/>
          <a:ln>
            <a:solidFill>
              <a:schemeClr val="bg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Pollyanna principle </a:t>
            </a:r>
            <a:r>
              <a:rPr lang="en-GB" b="0" i="0" dirty="0">
                <a:effectLst/>
                <a:latin typeface="arial" panose="020B0604020202020204" pitchFamily="34" charset="0"/>
              </a:rPr>
              <a:t>applies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Less sensitive to Covid-19 cases than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Positive got a summit at the end of April</a:t>
            </a:r>
            <a:endParaRPr lang="en-GB" dirty="0"/>
          </a:p>
        </p:txBody>
      </p:sp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C62B340B-ABC8-4C28-8289-0AC3A3E040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0474785"/>
              </p:ext>
            </p:extLst>
          </p:nvPr>
        </p:nvGraphicFramePr>
        <p:xfrm>
          <a:off x="540161" y="1825624"/>
          <a:ext cx="6706364" cy="3977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46511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325CAFA7-689D-45CA-B1B1-9D282CC114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2402784"/>
              </p:ext>
            </p:extLst>
          </p:nvPr>
        </p:nvGraphicFramePr>
        <p:xfrm>
          <a:off x="452752" y="1825624"/>
          <a:ext cx="6437576" cy="3218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C2011AF-2AF5-4803-B0F3-85A87197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FINDINGS - Keywords(Masks)</a:t>
            </a:r>
            <a:endParaRPr lang="en-GB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67DCBB-C89E-438E-82E0-BBDF3CE52A4B}"/>
              </a:ext>
            </a:extLst>
          </p:cNvPr>
          <p:cNvSpPr txBox="1"/>
          <p:nvPr/>
        </p:nvSpPr>
        <p:spPr>
          <a:xfrm>
            <a:off x="7130857" y="1825624"/>
            <a:ext cx="4492101" cy="1815882"/>
          </a:xfrm>
          <a:prstGeom prst="rect">
            <a:avLst/>
          </a:prstGeom>
          <a:noFill/>
          <a:ln>
            <a:solidFill>
              <a:schemeClr val="bg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</a:rPr>
              <a:t>No comments before March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FF0000"/>
                </a:solidFill>
                <a:latin typeface="arial" panose="020B0604020202020204" pitchFamily="34" charset="0"/>
              </a:rPr>
              <a:t>NEGATIVE </a:t>
            </a:r>
            <a:r>
              <a:rPr lang="en-GB" sz="1600" dirty="0">
                <a:latin typeface="arial" panose="020B0604020202020204" pitchFamily="34" charset="0"/>
              </a:rPr>
              <a:t>at the beginning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</a:rPr>
              <a:t>Starts from April, positive appears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</a:rPr>
              <a:t>Till May, Positive = Negative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7DBADF-674D-4B77-9915-FACAC89E2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913" y="230189"/>
            <a:ext cx="3497876" cy="37941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FB9D27C-9CF3-4B11-A146-9EB2091AA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46" y="2158106"/>
            <a:ext cx="310798" cy="21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BCC049C3-DDF8-48D1-818E-A14397C86E51}"/>
              </a:ext>
            </a:extLst>
          </p:cNvPr>
          <p:cNvSpPr/>
          <p:nvPr/>
        </p:nvSpPr>
        <p:spPr>
          <a:xfrm>
            <a:off x="1068546" y="2375918"/>
            <a:ext cx="1438183" cy="290281"/>
          </a:xfrm>
          <a:prstGeom prst="wedgeRectCallout">
            <a:avLst>
              <a:gd name="adj1" fmla="val -3869"/>
              <a:gd name="adj2" fmla="val 207061"/>
            </a:avLst>
          </a:prstGeom>
          <a:solidFill>
            <a:srgbClr val="00B0F0">
              <a:alpha val="43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50" dirty="0"/>
              <a:t>#M95masks WTF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4647D374-E8EB-4305-8B3C-EBA886A61F75}"/>
              </a:ext>
            </a:extLst>
          </p:cNvPr>
          <p:cNvSpPr/>
          <p:nvPr/>
        </p:nvSpPr>
        <p:spPr>
          <a:xfrm>
            <a:off x="6743087" y="3627680"/>
            <a:ext cx="2633821" cy="748145"/>
          </a:xfrm>
          <a:prstGeom prst="wedgeRectCallout">
            <a:avLst>
              <a:gd name="adj1" fmla="val -74413"/>
              <a:gd name="adj2" fmla="val -70459"/>
            </a:avLst>
          </a:prstGeom>
          <a:solidFill>
            <a:schemeClr val="accent2">
              <a:alpha val="5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/>
              <a:t>#StayHome #WashYourHands #COVID19 #Coronavirus #WeAreInThisTogether #WeWillGetThroughThis #WearAMask &lt;</a:t>
            </a:r>
            <a:r>
              <a:rPr lang="en-GB" sz="1000" dirty="0" err="1"/>
              <a:t>url</a:t>
            </a:r>
            <a:r>
              <a:rPr lang="en-GB" sz="1000" dirty="0"/>
              <a:t>&gt;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8262AAB-B411-470F-B66C-385F36490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718" y="3383838"/>
            <a:ext cx="310798" cy="21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934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4FD9C-429E-4353-82CC-907C28152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 &amp; 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33300-2789-4A38-9A3F-EBAC223C1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963"/>
            <a:ext cx="10515600" cy="46250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1"/>
                </a:solidFill>
              </a:rPr>
              <a:t>CONCLUSIONS:</a:t>
            </a:r>
          </a:p>
          <a:p>
            <a:pPr lvl="1"/>
            <a:r>
              <a:rPr lang="en-GB" sz="2000" dirty="0"/>
              <a:t>Interesting findings from only 5 months data</a:t>
            </a:r>
          </a:p>
          <a:p>
            <a:pPr lvl="2"/>
            <a:r>
              <a:rPr lang="en-GB" sz="1700" dirty="0"/>
              <a:t>Masks</a:t>
            </a:r>
          </a:p>
          <a:p>
            <a:pPr lvl="2"/>
            <a:r>
              <a:rPr lang="en-GB" sz="1700" dirty="0"/>
              <a:t>Attitude change </a:t>
            </a:r>
          </a:p>
          <a:p>
            <a:pPr lvl="2"/>
            <a:r>
              <a:rPr lang="en-GB" sz="1700" dirty="0"/>
              <a:t>Different response from different countries</a:t>
            </a:r>
          </a:p>
          <a:p>
            <a:pPr lvl="2"/>
            <a:r>
              <a:rPr lang="en-GB" sz="1700" dirty="0"/>
              <a:t>Etc.</a:t>
            </a:r>
          </a:p>
          <a:p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2"/>
                </a:solidFill>
              </a:rPr>
              <a:t>FUTURE WORKS</a:t>
            </a:r>
          </a:p>
          <a:p>
            <a:pPr lvl="1"/>
            <a:r>
              <a:rPr lang="en-GB" sz="2000" dirty="0"/>
              <a:t>More data</a:t>
            </a:r>
          </a:p>
          <a:p>
            <a:pPr lvl="2"/>
            <a:r>
              <a:rPr lang="en-GB" sz="1700" dirty="0"/>
              <a:t>Longer period</a:t>
            </a:r>
          </a:p>
          <a:p>
            <a:pPr lvl="2"/>
            <a:r>
              <a:rPr lang="en-GB" sz="1700" dirty="0"/>
              <a:t>More countries</a:t>
            </a:r>
          </a:p>
          <a:p>
            <a:pPr lvl="2"/>
            <a:r>
              <a:rPr lang="en-GB" sz="1700" dirty="0"/>
              <a:t>More keywords</a:t>
            </a:r>
          </a:p>
          <a:p>
            <a:pPr lvl="1"/>
            <a:r>
              <a:rPr lang="en-GB" sz="2000" dirty="0"/>
              <a:t>Explore the neutral sentiment tweets</a:t>
            </a:r>
          </a:p>
          <a:p>
            <a:pPr lvl="1"/>
            <a:r>
              <a:rPr lang="en-GB" sz="2000" dirty="0"/>
              <a:t>More fine tunings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449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5B3C-B16C-448F-8280-1E71F6992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D83C9-2E3C-496A-B145-DA65B7243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920" y="1825625"/>
            <a:ext cx="833628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MOTIVATION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PREVIOUS WORKS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METHODOLOGY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/>
              <a:t>	DATA COLLECTION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/>
              <a:t>	PRE-PROCESSING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/>
              <a:t>	MODEL SELECTION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/>
              <a:t>        FINDINGS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CONCLUSION &amp; FUTURE 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63ECEA-4C0F-4759-A594-7787E2B7C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195" y="5089829"/>
            <a:ext cx="240664" cy="2406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AD0B74-645A-49CC-8387-A18561A90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72" y="1899451"/>
            <a:ext cx="382110" cy="3821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636B54-C27F-4658-9304-844F143A3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26" y="2549358"/>
            <a:ext cx="382110" cy="3821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10BC0E-732A-411D-8BBF-D527E2719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83" y="3124379"/>
            <a:ext cx="382110" cy="3821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AAECEFE-D880-4B13-A60A-B69507749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26" y="5601942"/>
            <a:ext cx="382110" cy="3821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029D34-C80F-47A1-B32E-FE9DA5796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195" y="3688003"/>
            <a:ext cx="240664" cy="2406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0B45AC4-5EA0-4416-BD21-C700ABB74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195" y="4171404"/>
            <a:ext cx="240664" cy="2406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96A1B9D-26DC-4113-8171-655C92288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085" y="4630616"/>
            <a:ext cx="240664" cy="2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8888B-BFA5-43AB-9A49-3CF0A0F11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64EEC-2C7E-4EE4-8CA5-73433AE58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600" dirty="0"/>
              <a:t>Tweets sentiments changes during the epidemic:</a:t>
            </a:r>
          </a:p>
          <a:p>
            <a:pPr lvl="1"/>
            <a:r>
              <a:rPr lang="en-GB" sz="2800" dirty="0"/>
              <a:t>Different regions</a:t>
            </a:r>
          </a:p>
          <a:p>
            <a:pPr lvl="1"/>
            <a:r>
              <a:rPr lang="en-GB" sz="2800" dirty="0"/>
              <a:t>P</a:t>
            </a:r>
            <a:r>
              <a:rPr lang="en-US" altLang="zh-CN" sz="2800" dirty="0"/>
              <a:t>articular epidemic stage</a:t>
            </a:r>
          </a:p>
          <a:p>
            <a:pPr lvl="1"/>
            <a:r>
              <a:rPr lang="en-GB" sz="2800" dirty="0"/>
              <a:t>Attitude on certain keyword </a:t>
            </a:r>
          </a:p>
        </p:txBody>
      </p:sp>
    </p:spTree>
    <p:extLst>
      <p:ext uri="{BB962C8B-B14F-4D97-AF65-F5344CB8AC3E}">
        <p14:creationId xmlns:p14="http://schemas.microsoft.com/office/powerpoint/2010/main" val="3301886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8888B-BFA5-43AB-9A49-3CF0A0F11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Previous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64EEC-2C7E-4EE4-8CA5-73433AE58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51" y="1859181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200" b="0" i="0" u="none" strike="noStrike" dirty="0">
                <a:solidFill>
                  <a:srgbClr val="0366D6"/>
                </a:solidFill>
                <a:effectLst/>
                <a:latin typeface="-apple-system"/>
                <a:hlinkClick r:id="rId2"/>
              </a:rPr>
              <a:t>H. </a:t>
            </a:r>
            <a:r>
              <a:rPr lang="en-US" sz="2200" b="0" i="0" u="none" strike="noStrike" dirty="0" err="1">
                <a:solidFill>
                  <a:srgbClr val="0366D6"/>
                </a:solidFill>
                <a:effectLst/>
                <a:latin typeface="-apple-system"/>
                <a:hlinkClick r:id="rId2"/>
              </a:rPr>
              <a:t>Manguri</a:t>
            </a:r>
            <a:r>
              <a:rPr lang="en-US" sz="2200" b="0" i="0" u="none" strike="noStrike" dirty="0">
                <a:solidFill>
                  <a:srgbClr val="0366D6"/>
                </a:solidFill>
                <a:effectLst/>
                <a:latin typeface="-apple-system"/>
                <a:hlinkClick r:id="rId2"/>
              </a:rPr>
              <a:t>, K., N. Ramadhan, R. and R. Mohammed Amin, P. (2020) “Twitter Sentiment Analysis on Worldwide COVID-19 Outbreaks”, Kurdistan Journal of Applied Research, 5(3), pp. 54-65.</a:t>
            </a:r>
            <a:endParaRPr lang="en-US" sz="22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This sentiment analysis is based on the analysis of tweets data scraping from Twitter social media on two specified hashtag keywords, (“COVID-19, coronavirus”). </a:t>
            </a:r>
          </a:p>
          <a:p>
            <a:pPr lvl="1"/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The study shows that people's reactions vary day to day from posting their feelings on social media specifically Twitter.</a:t>
            </a:r>
          </a:p>
          <a:p>
            <a:pPr lvl="1"/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sz="2200" u="sng" dirty="0">
                <a:solidFill>
                  <a:srgbClr val="0366D6"/>
                </a:solidFill>
                <a:latin typeface="-apple-system"/>
              </a:rPr>
              <a:t>C. </a:t>
            </a:r>
            <a:r>
              <a:rPr lang="en-US" sz="2200" u="sng" dirty="0" err="1">
                <a:solidFill>
                  <a:srgbClr val="0366D6"/>
                </a:solidFill>
                <a:latin typeface="-apple-system"/>
              </a:rPr>
              <a:t>Ziems</a:t>
            </a:r>
            <a:r>
              <a:rPr lang="en-US" sz="2200" u="sng" dirty="0">
                <a:solidFill>
                  <a:srgbClr val="0366D6"/>
                </a:solidFill>
                <a:latin typeface="-apple-system"/>
              </a:rPr>
              <a:t>, B. He, S. </a:t>
            </a:r>
            <a:r>
              <a:rPr lang="en-US" sz="2200" u="sng" dirty="0" err="1">
                <a:solidFill>
                  <a:srgbClr val="0366D6"/>
                </a:solidFill>
                <a:latin typeface="-apple-system"/>
              </a:rPr>
              <a:t>Soni</a:t>
            </a:r>
            <a:r>
              <a:rPr lang="en-US" sz="2200" u="sng" dirty="0">
                <a:solidFill>
                  <a:srgbClr val="0366D6"/>
                </a:solidFill>
                <a:latin typeface="-apple-system"/>
              </a:rPr>
              <a:t>, S. Kumar: Racism is a Virus: Anti-Asian Hate and </a:t>
            </a:r>
            <a:r>
              <a:rPr lang="en-US" sz="2200" u="sng" dirty="0" err="1">
                <a:solidFill>
                  <a:srgbClr val="0366D6"/>
                </a:solidFill>
                <a:latin typeface="-apple-system"/>
              </a:rPr>
              <a:t>Counterhate</a:t>
            </a:r>
            <a:r>
              <a:rPr lang="en-US" sz="2200" u="sng" dirty="0">
                <a:solidFill>
                  <a:srgbClr val="0366D6"/>
                </a:solidFill>
                <a:latin typeface="-apple-system"/>
              </a:rPr>
              <a:t> in Social Media during the COVID-19 Crisis</a:t>
            </a:r>
          </a:p>
          <a:p>
            <a:pPr lvl="1"/>
            <a:r>
              <a:rPr lang="en-US" dirty="0">
                <a:solidFill>
                  <a:srgbClr val="24292E"/>
                </a:solidFill>
                <a:latin typeface="-apple-system"/>
              </a:rPr>
              <a:t>Logistic Regression with BERT embedding</a:t>
            </a:r>
          </a:p>
          <a:p>
            <a:pPr lvl="1"/>
            <a:r>
              <a:rPr lang="en-US" dirty="0">
                <a:solidFill>
                  <a:srgbClr val="24292E"/>
                </a:solidFill>
                <a:latin typeface="-apple-system"/>
              </a:rPr>
              <a:t>30 Million tweets, 29 key words on hate speech about Covid-19</a:t>
            </a:r>
          </a:p>
          <a:p>
            <a:pPr lvl="1"/>
            <a:endParaRPr lang="en-US" dirty="0">
              <a:solidFill>
                <a:srgbClr val="24292E"/>
              </a:solidFill>
              <a:latin typeface="-apple-system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r>
              <a:rPr lang="en-US" sz="2200" b="0" i="0" u="none" strike="noStrike" dirty="0">
                <a:solidFill>
                  <a:srgbClr val="0366D6"/>
                </a:solidFill>
                <a:effectLst/>
                <a:latin typeface="-apple-system"/>
                <a:hlinkClick r:id="rId3"/>
              </a:rPr>
              <a:t>BB </a:t>
            </a:r>
            <a:r>
              <a:rPr lang="en-US" sz="2200" b="0" i="0" u="none" strike="noStrike" dirty="0" err="1">
                <a:solidFill>
                  <a:srgbClr val="0366D6"/>
                </a:solidFill>
                <a:effectLst/>
                <a:latin typeface="-apple-system"/>
                <a:hlinkClick r:id="rId3"/>
              </a:rPr>
              <a:t>twtr</a:t>
            </a:r>
            <a:r>
              <a:rPr lang="en-US" sz="2200" b="0" i="0" u="none" strike="noStrike" dirty="0">
                <a:solidFill>
                  <a:srgbClr val="0366D6"/>
                </a:solidFill>
                <a:effectLst/>
                <a:latin typeface="-apple-system"/>
                <a:hlinkClick r:id="rId3"/>
              </a:rPr>
              <a:t> at SemEval-2017 Task 4: Twitter Sentiment Analysis with CNNs and LSTMs</a:t>
            </a:r>
            <a:endParaRPr lang="en-US" sz="2200" b="0" i="0" u="none" strike="noStrike" dirty="0">
              <a:solidFill>
                <a:srgbClr val="0366D6"/>
              </a:solidFill>
              <a:effectLst/>
              <a:latin typeface="-apple-system"/>
            </a:endParaRPr>
          </a:p>
          <a:p>
            <a:pPr lvl="1"/>
            <a:r>
              <a:rPr lang="en-US" dirty="0">
                <a:solidFill>
                  <a:srgbClr val="24292E"/>
                </a:solidFill>
                <a:latin typeface="-apple-system"/>
              </a:rPr>
              <a:t>T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he 1st rank on all of the five English subtasks</a:t>
            </a:r>
          </a:p>
          <a:p>
            <a:pPr lvl="1"/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CNNs and LSTMs.</a:t>
            </a:r>
          </a:p>
          <a:p>
            <a:pPr lvl="1"/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0.685 average F1 score.</a:t>
            </a:r>
            <a:endParaRPr lang="en-US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2250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88A88-8FB2-4CD7-A2BE-0AAF093E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Methodology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0155FD-876D-43D3-A0B4-5A8DCA8795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7629471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825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title"/>
          </p:nvPr>
        </p:nvSpPr>
        <p:spPr>
          <a:xfrm>
            <a:off x="452306" y="20941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dirty="0"/>
              <a:t>D</a:t>
            </a:r>
            <a:r>
              <a:rPr lang="en-US" dirty="0"/>
              <a:t>ata</a:t>
            </a:r>
            <a:r>
              <a:rPr dirty="0"/>
              <a:t> </a:t>
            </a:r>
            <a:r>
              <a:rPr lang="en-US" dirty="0"/>
              <a:t>Collection </a:t>
            </a:r>
            <a:r>
              <a:rPr lang="en-US" altLang="zh-CN" dirty="0"/>
              <a:t>a</a:t>
            </a:r>
            <a:r>
              <a:rPr lang="en-US" dirty="0"/>
              <a:t>nd Pre-processing</a:t>
            </a:r>
            <a:endParaRPr dirty="0"/>
          </a:p>
        </p:txBody>
      </p:sp>
      <p:sp>
        <p:nvSpPr>
          <p:cNvPr id="96" name="文本框 6"/>
          <p:cNvSpPr txBox="1"/>
          <p:nvPr/>
        </p:nvSpPr>
        <p:spPr>
          <a:xfrm>
            <a:off x="551237" y="1411441"/>
            <a:ext cx="11489980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180473" indent="-180473">
              <a:buSzPct val="100000"/>
              <a:buChar char="•"/>
            </a:pPr>
            <a:r>
              <a:rPr lang="en-US" dirty="0"/>
              <a:t>Source: </a:t>
            </a:r>
            <a:r>
              <a:rPr u="sng" dirty="0" err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MegaCov</a:t>
            </a:r>
            <a:r>
              <a:rPr dirty="0"/>
              <a:t> </a:t>
            </a:r>
            <a:endParaRPr lang="en-US" dirty="0"/>
          </a:p>
          <a:p>
            <a:pPr marL="180473" indent="-180473">
              <a:buSzPct val="100000"/>
              <a:buChar char="•"/>
            </a:pPr>
            <a:r>
              <a:rPr lang="en-US" dirty="0"/>
              <a:t>Size: 675k tweets</a:t>
            </a:r>
          </a:p>
          <a:p>
            <a:pPr marL="180473" indent="-180473">
              <a:buSzPct val="100000"/>
              <a:buChar char="•"/>
            </a:pPr>
            <a:r>
              <a:rPr lang="en-US" dirty="0"/>
              <a:t>Language: English</a:t>
            </a:r>
          </a:p>
          <a:p>
            <a:pPr marL="180473" indent="-180473">
              <a:buSzPct val="100000"/>
              <a:buChar char="•"/>
            </a:pPr>
            <a:r>
              <a:rPr dirty="0"/>
              <a:t>Time: Jan</a:t>
            </a:r>
            <a:r>
              <a:rPr lang="en-US" dirty="0"/>
              <a:t> -</a:t>
            </a:r>
            <a:r>
              <a:rPr dirty="0"/>
              <a:t> May of 2020</a:t>
            </a:r>
          </a:p>
          <a:p>
            <a:pPr marL="180473" indent="-180473">
              <a:buSzPct val="100000"/>
              <a:buChar char="•"/>
            </a:pPr>
            <a:r>
              <a:rPr dirty="0"/>
              <a:t>Countries: US, UK, Canada, Australia,</a:t>
            </a:r>
            <a:r>
              <a:rPr lang="en-US" dirty="0"/>
              <a:t> </a:t>
            </a:r>
            <a:r>
              <a:rPr dirty="0"/>
              <a:t>New Zealand, France, Mexico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7468439-3D9F-4868-AC8B-AF1FC6010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731073"/>
              </p:ext>
            </p:extLst>
          </p:nvPr>
        </p:nvGraphicFramePr>
        <p:xfrm>
          <a:off x="573389" y="4089098"/>
          <a:ext cx="9664116" cy="2306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588">
                  <a:extLst>
                    <a:ext uri="{9D8B030D-6E8A-4147-A177-3AD203B41FA5}">
                      <a16:colId xmlns:a16="http://schemas.microsoft.com/office/drawing/2014/main" val="3716398345"/>
                    </a:ext>
                  </a:extLst>
                </a:gridCol>
                <a:gridCol w="1380588">
                  <a:extLst>
                    <a:ext uri="{9D8B030D-6E8A-4147-A177-3AD203B41FA5}">
                      <a16:colId xmlns:a16="http://schemas.microsoft.com/office/drawing/2014/main" val="3348641264"/>
                    </a:ext>
                  </a:extLst>
                </a:gridCol>
                <a:gridCol w="1380588">
                  <a:extLst>
                    <a:ext uri="{9D8B030D-6E8A-4147-A177-3AD203B41FA5}">
                      <a16:colId xmlns:a16="http://schemas.microsoft.com/office/drawing/2014/main" val="2046498838"/>
                    </a:ext>
                  </a:extLst>
                </a:gridCol>
                <a:gridCol w="1380588">
                  <a:extLst>
                    <a:ext uri="{9D8B030D-6E8A-4147-A177-3AD203B41FA5}">
                      <a16:colId xmlns:a16="http://schemas.microsoft.com/office/drawing/2014/main" val="3750330808"/>
                    </a:ext>
                  </a:extLst>
                </a:gridCol>
                <a:gridCol w="1380588">
                  <a:extLst>
                    <a:ext uri="{9D8B030D-6E8A-4147-A177-3AD203B41FA5}">
                      <a16:colId xmlns:a16="http://schemas.microsoft.com/office/drawing/2014/main" val="3502188368"/>
                    </a:ext>
                  </a:extLst>
                </a:gridCol>
                <a:gridCol w="1380588">
                  <a:extLst>
                    <a:ext uri="{9D8B030D-6E8A-4147-A177-3AD203B41FA5}">
                      <a16:colId xmlns:a16="http://schemas.microsoft.com/office/drawing/2014/main" val="2681685450"/>
                    </a:ext>
                  </a:extLst>
                </a:gridCol>
                <a:gridCol w="1380588">
                  <a:extLst>
                    <a:ext uri="{9D8B030D-6E8A-4147-A177-3AD203B41FA5}">
                      <a16:colId xmlns:a16="http://schemas.microsoft.com/office/drawing/2014/main" val="41224958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Feb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7101426"/>
                  </a:ext>
                </a:extLst>
              </a:tr>
              <a:tr h="301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United States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536K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1241567"/>
                  </a:ext>
                </a:extLst>
              </a:tr>
              <a:tr h="24376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UK</a:t>
                      </a:r>
                      <a:endParaRPr 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104K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4771590"/>
                  </a:ext>
                </a:extLst>
              </a:tr>
              <a:tr h="223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Mexico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12K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0860873"/>
                  </a:ext>
                </a:extLst>
              </a:tr>
              <a:tr h="223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Canada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7K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1529380"/>
                  </a:ext>
                </a:extLst>
              </a:tr>
              <a:tr h="223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France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13K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4116652"/>
                  </a:ext>
                </a:extLst>
              </a:tr>
              <a:tr h="301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New Zealand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1K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4207437"/>
                  </a:ext>
                </a:extLst>
              </a:tr>
              <a:tr h="223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675K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4861141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53CBB4E9-2CC4-4F04-B6BD-0ED60D81C73B}"/>
              </a:ext>
            </a:extLst>
          </p:cNvPr>
          <p:cNvSpPr txBox="1"/>
          <p:nvPr/>
        </p:nvSpPr>
        <p:spPr>
          <a:xfrm>
            <a:off x="573389" y="1165650"/>
            <a:ext cx="1317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Collection:</a:t>
            </a:r>
            <a:endParaRPr lang="en-US" sz="20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498D59-7EC1-43A6-96A0-8FCE262FC4B6}"/>
              </a:ext>
            </a:extLst>
          </p:cNvPr>
          <p:cNvSpPr txBox="1"/>
          <p:nvPr/>
        </p:nvSpPr>
        <p:spPr>
          <a:xfrm>
            <a:off x="551237" y="2986427"/>
            <a:ext cx="48915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Pre-processing: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Replaced the users’ IDs in tweet text to "@user".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Replaced the all </a:t>
            </a:r>
            <a:r>
              <a:rPr lang="en-US" dirty="0" err="1"/>
              <a:t>url</a:t>
            </a:r>
            <a:r>
              <a:rPr lang="en-US" dirty="0"/>
              <a:t> in tweet text to "&lt;</a:t>
            </a:r>
            <a:r>
              <a:rPr lang="en-US" dirty="0" err="1"/>
              <a:t>url</a:t>
            </a:r>
            <a:r>
              <a:rPr lang="en-US" dirty="0"/>
              <a:t>&gt;".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3C3FA1-4237-4157-A564-E31DF4996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915" y="221501"/>
            <a:ext cx="3497885" cy="3794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442583-30A0-45C7-B25C-54DF4CEF8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915" y="230188"/>
            <a:ext cx="3497886" cy="3794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879D68-FFCF-4562-8D6F-0B23C70B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Model Training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8009E05-C8B8-4543-ADBE-EEADED3F6E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819106"/>
              </p:ext>
            </p:extLst>
          </p:nvPr>
        </p:nvGraphicFramePr>
        <p:xfrm>
          <a:off x="901816" y="2760630"/>
          <a:ext cx="10599490" cy="1844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4708">
                  <a:extLst>
                    <a:ext uri="{9D8B030D-6E8A-4147-A177-3AD203B41FA5}">
                      <a16:colId xmlns:a16="http://schemas.microsoft.com/office/drawing/2014/main" val="1111018750"/>
                    </a:ext>
                  </a:extLst>
                </a:gridCol>
                <a:gridCol w="1525806">
                  <a:extLst>
                    <a:ext uri="{9D8B030D-6E8A-4147-A177-3AD203B41FA5}">
                      <a16:colId xmlns:a16="http://schemas.microsoft.com/office/drawing/2014/main" val="1148725526"/>
                    </a:ext>
                  </a:extLst>
                </a:gridCol>
                <a:gridCol w="6178976">
                  <a:extLst>
                    <a:ext uri="{9D8B030D-6E8A-4147-A177-3AD203B41FA5}">
                      <a16:colId xmlns:a16="http://schemas.microsoft.com/office/drawing/2014/main" val="3392043565"/>
                    </a:ext>
                  </a:extLst>
                </a:gridCol>
              </a:tblGrid>
              <a:tr h="342497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Hyper Parameter Tuning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11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LinearSVC (baseline)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98773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Epochs, learning rate, num_layers, num_hidden_states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32083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BERT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Epochs,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warmup_proportion, warmup_proportion, drop_out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745917"/>
                  </a:ext>
                </a:extLst>
              </a:tr>
              <a:tr h="376311">
                <a:tc>
                  <a:txBody>
                    <a:bodyPr/>
                    <a:lstStyle/>
                    <a:p>
                      <a:r>
                        <a:rPr lang="en-US" b="1" dirty="0"/>
                        <a:t>BERTweet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Epochs, learning rate, maximum 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456289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16CD4DE-B987-4921-9C02-CD185B9FF562}"/>
              </a:ext>
            </a:extLst>
          </p:cNvPr>
          <p:cNvSpPr txBox="1"/>
          <p:nvPr/>
        </p:nvSpPr>
        <p:spPr>
          <a:xfrm>
            <a:off x="901816" y="1435067"/>
            <a:ext cx="9987095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24292E"/>
                </a:solidFill>
                <a:effectLst/>
                <a:latin typeface="-apple-system"/>
              </a:rPr>
              <a:t>Model Training Dataset: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source: </a:t>
            </a:r>
            <a:r>
              <a:rPr lang="en-US" b="0" i="0" u="none" strike="noStrike" dirty="0">
                <a:solidFill>
                  <a:srgbClr val="0366D6"/>
                </a:solidFill>
                <a:effectLst/>
                <a:latin typeface="-apple-system"/>
                <a:hlinkClick r:id="rId3"/>
              </a:rPr>
              <a:t>SemEval-2017 Task A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size: train:43860, dev:1999, test:2390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tweets labeled by polarity(positive, neutral, negative)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F2118C-7C5E-46C4-8A37-D69D1FEAC815}"/>
              </a:ext>
            </a:extLst>
          </p:cNvPr>
          <p:cNvSpPr txBox="1"/>
          <p:nvPr/>
        </p:nvSpPr>
        <p:spPr>
          <a:xfrm>
            <a:off x="901816" y="4730295"/>
            <a:ext cx="352923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Hyper parameters </a:t>
            </a:r>
            <a:r>
              <a:rPr lang="en-US" sz="1600" dirty="0"/>
              <a:t>of BERTweet: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epochs =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learning rate = 2e-5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max_grad_norm</a:t>
            </a:r>
            <a:r>
              <a:rPr lang="en-US" sz="1600" dirty="0"/>
              <a:t> = 1.0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warmup_proportion</a:t>
            </a:r>
            <a:r>
              <a:rPr lang="en-US" sz="1600" dirty="0"/>
              <a:t> = 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number of hidden states  = 768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drop_out</a:t>
            </a:r>
            <a:r>
              <a:rPr lang="en-US" sz="1600" dirty="0"/>
              <a:t> = 0.1</a:t>
            </a:r>
          </a:p>
          <a:p>
            <a:pPr lvl="1"/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A0921E-9548-4D1A-B870-7983C9C9047A}"/>
              </a:ext>
            </a:extLst>
          </p:cNvPr>
          <p:cNvSpPr/>
          <p:nvPr/>
        </p:nvSpPr>
        <p:spPr>
          <a:xfrm>
            <a:off x="901816" y="4216893"/>
            <a:ext cx="10599490" cy="388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507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D65B491-7B41-4479-9CB4-35900D8F7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913" y="230189"/>
            <a:ext cx="3497876" cy="3794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2011AF-2AF5-4803-B0F3-85A87197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FINDINGS – Sentiment</a:t>
            </a:r>
            <a:endParaRPr lang="en-GB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6FE51F-7071-4C4C-8EC4-F21576118734}"/>
              </a:ext>
            </a:extLst>
          </p:cNvPr>
          <p:cNvSpPr txBox="1"/>
          <p:nvPr/>
        </p:nvSpPr>
        <p:spPr>
          <a:xfrm>
            <a:off x="1129954" y="1406155"/>
            <a:ext cx="8474897" cy="1200329"/>
          </a:xfrm>
          <a:prstGeom prst="rect">
            <a:avLst/>
          </a:prstGeom>
          <a:noFill/>
          <a:ln>
            <a:solidFill>
              <a:schemeClr val="bg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43k </a:t>
            </a:r>
            <a:r>
              <a:rPr lang="en-US" altLang="zh-CN" dirty="0">
                <a:latin typeface="arial" panose="020B0604020202020204" pitchFamily="34" charset="0"/>
              </a:rPr>
              <a:t>positive tweets, 19k negative tweets, 613k neutral tweets.</a:t>
            </a:r>
            <a:endParaRPr lang="en-GB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Only interested in positive and negative tweets (filtered out neutral)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Pollyanna principle </a:t>
            </a:r>
            <a:r>
              <a:rPr lang="en-GB" b="0" i="0" dirty="0">
                <a:effectLst/>
                <a:latin typeface="arial" panose="020B0604020202020204" pitchFamily="34" charset="0"/>
              </a:rPr>
              <a:t>applies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Most tweets with polarity are in March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39B67027-BA16-49F2-BBF8-F63969F423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2230065"/>
              </p:ext>
            </p:extLst>
          </p:nvPr>
        </p:nvGraphicFramePr>
        <p:xfrm>
          <a:off x="1129954" y="2932548"/>
          <a:ext cx="7710488" cy="3624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52555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11AF-2AF5-4803-B0F3-85A87197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FINDINGS – Country(US)</a:t>
            </a:r>
            <a:endParaRPr lang="en-GB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F63D08-6E46-459E-9DD8-D639CF4CB08C}"/>
              </a:ext>
            </a:extLst>
          </p:cNvPr>
          <p:cNvSpPr txBox="1"/>
          <p:nvPr/>
        </p:nvSpPr>
        <p:spPr>
          <a:xfrm>
            <a:off x="8350369" y="2338099"/>
            <a:ext cx="3390181" cy="1569660"/>
          </a:xfrm>
          <a:prstGeom prst="rect">
            <a:avLst/>
          </a:prstGeom>
          <a:noFill/>
          <a:ln>
            <a:solidFill>
              <a:schemeClr val="bg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arial" panose="020B0604020202020204" pitchFamily="34" charset="0"/>
              </a:rPr>
              <a:t>Pollyanna principle applies</a:t>
            </a:r>
          </a:p>
          <a:p>
            <a:endParaRPr lang="en-US" sz="16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</a:rPr>
              <a:t>Sensitive to the Covid-19 new cases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</a:rPr>
              <a:t>Drop down in April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77AB571-E19F-4397-8938-40AA9D893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913" y="230189"/>
            <a:ext cx="3497876" cy="379410"/>
          </a:xfrm>
          <a:prstGeom prst="rect">
            <a:avLst/>
          </a:prstGeom>
        </p:spPr>
      </p:pic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5B008AF9-C094-4FA8-A89C-E84764B72B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5318697"/>
              </p:ext>
            </p:extLst>
          </p:nvPr>
        </p:nvGraphicFramePr>
        <p:xfrm>
          <a:off x="631166" y="1825624"/>
          <a:ext cx="7524750" cy="4071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Speech Bubble: Rectangle 3">
            <a:extLst>
              <a:ext uri="{FF2B5EF4-FFF2-40B4-BE49-F238E27FC236}">
                <a16:creationId xmlns:a16="http://schemas.microsoft.com/office/drawing/2014/main" id="{B7EA8E3D-2487-429C-AF66-AC9BF9ABD712}"/>
              </a:ext>
            </a:extLst>
          </p:cNvPr>
          <p:cNvSpPr/>
          <p:nvPr/>
        </p:nvSpPr>
        <p:spPr>
          <a:xfrm>
            <a:off x="1530365" y="3571312"/>
            <a:ext cx="695600" cy="290281"/>
          </a:xfrm>
          <a:prstGeom prst="wedgeRectCallout">
            <a:avLst>
              <a:gd name="adj1" fmla="val 37283"/>
              <a:gd name="adj2" fmla="val 359789"/>
            </a:avLst>
          </a:prstGeom>
          <a:solidFill>
            <a:schemeClr val="bg1">
              <a:alpha val="43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50" dirty="0">
                <a:solidFill>
                  <a:schemeClr val="tx1"/>
                </a:solidFill>
              </a:rPr>
              <a:t>22-Jan: </a:t>
            </a:r>
            <a:br>
              <a:rPr lang="en-GB" sz="1050" dirty="0">
                <a:solidFill>
                  <a:schemeClr val="tx1"/>
                </a:solidFill>
              </a:rPr>
            </a:br>
            <a:r>
              <a:rPr lang="en-GB" sz="1050" dirty="0">
                <a:solidFill>
                  <a:schemeClr val="tx1"/>
                </a:solidFill>
              </a:rPr>
              <a:t>First case</a:t>
            </a:r>
          </a:p>
        </p:txBody>
      </p:sp>
    </p:spTree>
    <p:extLst>
      <p:ext uri="{BB962C8B-B14F-4D97-AF65-F5344CB8AC3E}">
        <p14:creationId xmlns:p14="http://schemas.microsoft.com/office/powerpoint/2010/main" val="1095721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2667</TotalTime>
  <Words>698</Words>
  <Application>Microsoft Office PowerPoint</Application>
  <PresentationFormat>宽屏</PresentationFormat>
  <Paragraphs>181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Arial</vt:lpstr>
      <vt:lpstr>Calibri</vt:lpstr>
      <vt:lpstr>Calibri Light</vt:lpstr>
      <vt:lpstr>Wingdings</vt:lpstr>
      <vt:lpstr>Office Theme</vt:lpstr>
      <vt:lpstr>PowerPoint 演示文稿</vt:lpstr>
      <vt:lpstr>AGENDA</vt:lpstr>
      <vt:lpstr>Motivation</vt:lpstr>
      <vt:lpstr>Previous Works</vt:lpstr>
      <vt:lpstr>Methodology</vt:lpstr>
      <vt:lpstr>Data Collection and Pre-processing</vt:lpstr>
      <vt:lpstr>Model Training</vt:lpstr>
      <vt:lpstr>FINDINGS – Sentiment</vt:lpstr>
      <vt:lpstr>FINDINGS – Country(US)</vt:lpstr>
      <vt:lpstr>FINDINGS - Country(UK)</vt:lpstr>
      <vt:lpstr>FINDINGS - Keywords(Masks)</vt:lpstr>
      <vt:lpstr>Conclusion &amp; 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Yundong</cp:lastModifiedBy>
  <cp:revision>68</cp:revision>
  <dcterms:created xsi:type="dcterms:W3CDTF">2021-04-19T04:31:53Z</dcterms:created>
  <dcterms:modified xsi:type="dcterms:W3CDTF">2021-04-21T06:03:33Z</dcterms:modified>
</cp:coreProperties>
</file>