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3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5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51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5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2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47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21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8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88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 em estrela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Evelyn da Silva Cruz;</a:t>
            </a:r>
          </a:p>
          <a:p>
            <a:r>
              <a:rPr lang="pt-BR" dirty="0" err="1"/>
              <a:t>Gabrielli</a:t>
            </a:r>
            <a:r>
              <a:rPr lang="pt-BR" dirty="0"/>
              <a:t> Leticia Souza </a:t>
            </a:r>
            <a:r>
              <a:rPr lang="pt-BR" dirty="0" err="1"/>
              <a:t>Stencel</a:t>
            </a:r>
            <a:r>
              <a:rPr lang="pt-BR" dirty="0"/>
              <a:t>.</a:t>
            </a:r>
          </a:p>
          <a:p>
            <a:r>
              <a:rPr lang="pt-BR" dirty="0"/>
              <a:t>3º ETIM informática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80" y="1274401"/>
            <a:ext cx="3605540" cy="37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705" y="187594"/>
            <a:ext cx="9905998" cy="1478570"/>
          </a:xfrm>
        </p:spPr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5867" y="5223908"/>
            <a:ext cx="7949677" cy="114536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O switch </a:t>
            </a:r>
            <a:r>
              <a:rPr lang="pt-BR" dirty="0"/>
              <a:t>conecta </a:t>
            </a:r>
            <a:r>
              <a:rPr lang="pt-BR" dirty="0" smtClean="0"/>
              <a:t>a </a:t>
            </a:r>
            <a:r>
              <a:rPr lang="pt-BR" dirty="0"/>
              <a:t>rede </a:t>
            </a:r>
            <a:r>
              <a:rPr lang="pt-BR" dirty="0" smtClean="0"/>
              <a:t>aos computadores e evita que uma máquina </a:t>
            </a:r>
            <a:r>
              <a:rPr lang="pt-BR" dirty="0" smtClean="0"/>
              <a:t>receba os dados de outra máquina.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F69812-D62F-4818-A986-0997CD5D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8" b="90000" l="9867" r="89943">
                        <a14:foregroundMark x1="48387" y1="10000" x2="50474" y2="9608"/>
                        <a14:foregroundMark x1="65275" y1="90000" x2="74194" y2="87451"/>
                        <a14:foregroundMark x1="29032" y1="89804" x2="32638" y2="89804"/>
                        <a14:foregroundMark x1="89753" y1="44706" x2="89634" y2="40509"/>
                        <a14:backgroundMark x1="89943" y1="38431" x2="89943" y2="38431"/>
                        <a14:backgroundMark x1="89753" y1="38431" x2="89753" y2="38431"/>
                        <a14:backgroundMark x1="89374" y1="37451" x2="91082" y2="394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5637" y="1224188"/>
            <a:ext cx="3970133" cy="38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4482E-A4DB-4270-9A7C-9FCC47A7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7594"/>
            <a:ext cx="9905998" cy="1478570"/>
          </a:xfrm>
        </p:spPr>
        <p:txBody>
          <a:bodyPr/>
          <a:lstStyle/>
          <a:p>
            <a:r>
              <a:rPr lang="pt-BR" dirty="0"/>
              <a:t>Cabeamento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4389B-BC69-4B3F-93A9-2D780928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525" y="3395389"/>
            <a:ext cx="4239885" cy="1324030"/>
          </a:xfrm>
        </p:spPr>
        <p:txBody>
          <a:bodyPr/>
          <a:lstStyle/>
          <a:p>
            <a:r>
              <a:rPr lang="pt-BR" dirty="0" smtClean="0"/>
              <a:t>Cabos </a:t>
            </a:r>
            <a:r>
              <a:rPr lang="pt-BR" dirty="0"/>
              <a:t>de par </a:t>
            </a:r>
            <a:r>
              <a:rPr lang="pt-BR" dirty="0" smtClean="0"/>
              <a:t>traçado;</a:t>
            </a:r>
          </a:p>
          <a:p>
            <a:r>
              <a:rPr lang="pt-BR" dirty="0" smtClean="0"/>
              <a:t>Switch </a:t>
            </a:r>
            <a:r>
              <a:rPr lang="pt-BR" dirty="0"/>
              <a:t>como ponto </a:t>
            </a:r>
            <a:r>
              <a:rPr lang="pt-BR" dirty="0" smtClean="0"/>
              <a:t>central.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942914-CDD7-4979-945F-4B6B8C13D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0" r="6959"/>
          <a:stretch/>
        </p:blipFill>
        <p:spPr>
          <a:xfrm>
            <a:off x="3484950" y="4125993"/>
            <a:ext cx="2609461" cy="16780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DAF4E2-0C63-4C89-9456-A475771F6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3" b="16615"/>
          <a:stretch/>
        </p:blipFill>
        <p:spPr>
          <a:xfrm>
            <a:off x="1331911" y="4125993"/>
            <a:ext cx="2153039" cy="16780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290928-F5DE-436C-8025-7A0F435C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11" y="1923804"/>
            <a:ext cx="4762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1FEF2-DABA-43DF-9CE0-2845F680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17" y="187594"/>
            <a:ext cx="9905998" cy="1478570"/>
          </a:xfrm>
        </p:spPr>
        <p:txBody>
          <a:bodyPr/>
          <a:lstStyle/>
          <a:p>
            <a:r>
              <a:rPr lang="pt-BR" dirty="0"/>
              <a:t>Vantagens e desvantagens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5C4229-E25D-4BB9-AA90-72C3F053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90" y="1508509"/>
            <a:ext cx="7340829" cy="45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Wikipédia:</a:t>
            </a:r>
          </a:p>
          <a:p>
            <a:pPr marL="0" indent="0">
              <a:buNone/>
            </a:pPr>
            <a:r>
              <a:rPr lang="pt-BR" dirty="0"/>
              <a:t>Rede em estrela: https://pt.wikipedia.org/wiki/Rede_em_estrela</a:t>
            </a:r>
          </a:p>
          <a:p>
            <a:pPr marL="0" indent="0">
              <a:buNone/>
            </a:pPr>
            <a:r>
              <a:rPr lang="pt-BR" dirty="0"/>
              <a:t>Acesso em: 12.02.2020, às 14:10.</a:t>
            </a:r>
          </a:p>
          <a:p>
            <a:pPr marL="0" indent="0">
              <a:buNone/>
            </a:pPr>
            <a:r>
              <a:rPr lang="pt-BR" dirty="0"/>
              <a:t>Concentrador: https://pt.wikipedia.org/wiki/Concentrador</a:t>
            </a:r>
          </a:p>
          <a:p>
            <a:pPr marL="0" indent="0">
              <a:buNone/>
            </a:pPr>
            <a:r>
              <a:rPr lang="pt-BR" dirty="0"/>
              <a:t>Acesso em: 12.02.2020, às 14:14.</a:t>
            </a:r>
          </a:p>
          <a:p>
            <a:pPr marL="0" indent="0">
              <a:buNone/>
            </a:pPr>
            <a:r>
              <a:rPr lang="pt-BR" dirty="0"/>
              <a:t>Rede em barramento: https://pt.wikipedia.org/wiki/Rede_em_barramento</a:t>
            </a:r>
          </a:p>
          <a:p>
            <a:pPr marL="0" indent="0">
              <a:buNone/>
            </a:pPr>
            <a:r>
              <a:rPr lang="pt-BR" dirty="0"/>
              <a:t>Acesso em: 12.02.2020, às 14:28.</a:t>
            </a:r>
          </a:p>
          <a:p>
            <a:pPr marL="0" indent="0">
              <a:buNone/>
            </a:pPr>
            <a:r>
              <a:rPr lang="pt-BR" dirty="0"/>
              <a:t>Topologia de rede: https://pt.wikipedia.org/wiki/Topologia_de_rede</a:t>
            </a:r>
          </a:p>
          <a:p>
            <a:pPr marL="0" indent="0">
              <a:buNone/>
            </a:pPr>
            <a:r>
              <a:rPr lang="pt-BR" dirty="0"/>
              <a:t>Acesso em: 12.02.2020, às 14:44.	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http://producao.virtual.ufpb.br/books/camyle/introducao-a-computacao-livro/livro/livro.chunked/ch07s03.html</a:t>
            </a:r>
          </a:p>
          <a:p>
            <a:pPr marL="0" indent="0">
              <a:buNone/>
            </a:pPr>
            <a:r>
              <a:rPr lang="pt-BR" dirty="0"/>
              <a:t>Acesso em: 12.02.2020, às 14:53. </a:t>
            </a:r>
          </a:p>
          <a:p>
            <a:pPr marL="0" indent="0">
              <a:buNone/>
            </a:pPr>
            <a:r>
              <a:rPr lang="pt-BR" dirty="0"/>
              <a:t>Oficina da net: https://www.oficinadanet.com.br/artigo/2254/topologia_de_redes_vantagens_e_desvantagens</a:t>
            </a:r>
          </a:p>
          <a:p>
            <a:pPr marL="0" indent="0">
              <a:buNone/>
            </a:pPr>
            <a:r>
              <a:rPr lang="pt-BR" dirty="0"/>
              <a:t>Acesso em: 19.02.2020, às 14:06.</a:t>
            </a:r>
          </a:p>
          <a:p>
            <a:pPr marL="0" indent="0">
              <a:buNone/>
            </a:pPr>
            <a:r>
              <a:rPr lang="pt-BR" dirty="0"/>
              <a:t>Guia do Hardware: https://www.hardware.com.br/termos/topologia-de-estrela</a:t>
            </a:r>
          </a:p>
          <a:p>
            <a:pPr marL="0" indent="0">
              <a:buNone/>
            </a:pPr>
            <a:r>
              <a:rPr lang="pt-BR" dirty="0"/>
              <a:t>Acesso em: 19.02.2020, às 14:10.</a:t>
            </a:r>
          </a:p>
        </p:txBody>
      </p:sp>
    </p:spTree>
    <p:extLst>
      <p:ext uri="{BB962C8B-B14F-4D97-AF65-F5344CB8AC3E}">
        <p14:creationId xmlns:p14="http://schemas.microsoft.com/office/powerpoint/2010/main" val="32614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321</TotalTime>
  <Words>122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Rede em estrela</vt:lpstr>
      <vt:lpstr>Definição</vt:lpstr>
      <vt:lpstr>Cabeamento</vt:lpstr>
      <vt:lpstr>Vantagens e desvantagens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em estrela</dc:title>
  <dc:creator>aluno etec</dc:creator>
  <cp:lastModifiedBy>aluno etec</cp:lastModifiedBy>
  <cp:revision>18</cp:revision>
  <dcterms:created xsi:type="dcterms:W3CDTF">2020-02-12T16:54:21Z</dcterms:created>
  <dcterms:modified xsi:type="dcterms:W3CDTF">2020-03-04T16:44:28Z</dcterms:modified>
</cp:coreProperties>
</file>