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2" r:id="rId3"/>
    <p:sldId id="257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72805" autoAdjust="0"/>
  </p:normalViewPr>
  <p:slideViewPr>
    <p:cSldViewPr snapToGrid="0">
      <p:cViewPr varScale="1">
        <p:scale>
          <a:sx n="113" d="100"/>
          <a:sy n="113" d="100"/>
        </p:scale>
        <p:origin x="414" y="11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2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13753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POODLE: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Padding Oracle On Downgraded Legacy Encryption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only works against cookies and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auth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headers??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goal: steal secret contained in HTTPS-only cookie (force client to keep resending same message until attack succeeds)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or effective against mail servers, SSH, other applications (not only HTTPS sites)…other </a:t>
            </a:r>
            <a:r>
              <a:rPr lang="en-US" sz="1400">
                <a:solidFill>
                  <a:srgbClr val="2D2E2D"/>
                </a:solidFill>
                <a:latin typeface="Arial"/>
                <a:cs typeface="Arial"/>
              </a:rPr>
              <a:t>systems using SSL3</a:t>
            </a: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victim visits any plain HTTP site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insert invisible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iframe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into it which runs some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Javascript</a:t>
            </a: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Javascript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keeps making requests to the site whose cookie we’re trying to steal (modifying each request to decipher)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each failed attempt results in connection dropping and then generated with new material…1 in 256 success chance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once byte of secret cookie known, increase length of URL being requested by one so that next unknown byte is positioned at end of block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?? length of something after the cookie, e.g. POST body so there is still full block of padding at the end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repeat attack until entire cookie decrypted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SSL 3.0: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legacy SSL replaced by TLS, but still supported in browsers and websites for backward compatibility; connection can be downgraded to use SSL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encrypt in CBC mode (or RC4 stream cipher)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Implement: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victim loads target site over HTTP with man in the middle  (e.g. http://middle.com)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run JavaScript agent on HTTP to get the victim’s browser to send cookies with HTTPS requests to https://middle.com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intercept and modify SSL records sent by victim browser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send modified records to web server (padding oracle) and check if modified record accepted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- In general, MITM works by circumventing mutual authentication between sender/receiver, or exploiting lack of authentication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   -- TLS uses certificate authority for authentication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Prevent/Detect with authentication or tamper detection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Latency detection (Timing)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Quantum Cryptography for tamper evidence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Forensic analysis to detect attacker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Unencrypted Wi-Fi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5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5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6" y="489859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9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6"/>
            <a:ext cx="7200900" cy="1142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4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118979"/>
            <a:ext cx="7707086" cy="687391"/>
          </a:xfrm>
        </p:spPr>
        <p:txBody>
          <a:bodyPr>
            <a:normAutofit/>
          </a:bodyPr>
          <a:lstStyle/>
          <a:p>
            <a:r>
              <a:rPr lang="en-US" sz="3600" dirty="0" err="1"/>
              <a:t>MITM</a:t>
            </a:r>
            <a:r>
              <a:rPr lang="en-US" sz="3600" dirty="0"/>
              <a:t> Project Update 3/26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890901"/>
            <a:ext cx="7200900" cy="4767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1. POODLE </a:t>
            </a:r>
            <a:r>
              <a:rPr lang="en-US" sz="2000" dirty="0" err="1"/>
              <a:t>MitM</a:t>
            </a:r>
            <a:r>
              <a:rPr lang="en-US" sz="2000" dirty="0"/>
              <a:t> SSL Implementation: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Goal: Create realistic attack environment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SSLv3.0 </a:t>
            </a:r>
            <a:r>
              <a:rPr lang="en-US" sz="1850" dirty="0" err="1"/>
              <a:t>PKCS</a:t>
            </a:r>
            <a:r>
              <a:rPr lang="en-US" sz="1850" dirty="0"/>
              <a:t> 1 webserver w/certificate (padding oracle)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Proxy attack server to modify client secret cookie contents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Force client downgrade? (make as realistic as possible)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Goal: decrypt and steal client secret HTTP cookie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SSL 3.0 CBC mode (BEAST attack: Duong 2011)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Client victim browser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Sends HTTPS requests with cookie, intercepted by </a:t>
            </a:r>
            <a:r>
              <a:rPr lang="en-US" sz="1700" dirty="0" err="1"/>
              <a:t>MitM</a:t>
            </a:r>
            <a:endParaRPr lang="en-US" sz="1850" dirty="0"/>
          </a:p>
          <a:p>
            <a:pPr>
              <a:lnSpc>
                <a:spcPct val="100000"/>
              </a:lnSpc>
            </a:pPr>
            <a:r>
              <a:rPr lang="en-US" sz="2000" dirty="0"/>
              <a:t>2. </a:t>
            </a:r>
            <a:r>
              <a:rPr lang="en-US" sz="2000" dirty="0" err="1"/>
              <a:t>Bleichenbacher</a:t>
            </a:r>
            <a:r>
              <a:rPr lang="en-US" sz="2000" dirty="0"/>
              <a:t> Implementation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TLS server w/ RSA PKCS1v1.5 padding oracle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3. Tasks (</a:t>
            </a:r>
            <a:r>
              <a:rPr lang="en-US" sz="2000" dirty="0" err="1"/>
              <a:t>MitM</a:t>
            </a:r>
            <a:r>
              <a:rPr lang="en-US" sz="2000" dirty="0"/>
              <a:t> Detection)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Implement </a:t>
            </a:r>
            <a:r>
              <a:rPr lang="en-US" sz="1850" dirty="0" err="1"/>
              <a:t>MitM</a:t>
            </a:r>
            <a:r>
              <a:rPr lang="en-US" sz="1850" dirty="0"/>
              <a:t> Detection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751-EE25-4255-94DD-7FD4AD1C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" y="6126417"/>
            <a:ext cx="759627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13447"/>
            <a:ext cx="7707086" cy="687391"/>
          </a:xfrm>
        </p:spPr>
        <p:txBody>
          <a:bodyPr>
            <a:normAutofit/>
          </a:bodyPr>
          <a:lstStyle/>
          <a:p>
            <a:r>
              <a:rPr lang="en-US" sz="3600" dirty="0" err="1"/>
              <a:t>MITM</a:t>
            </a:r>
            <a:r>
              <a:rPr lang="en-US" sz="3600" dirty="0"/>
              <a:t>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293857"/>
            <a:ext cx="7200900" cy="4767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Idea to research and attempt: Detect and Defend </a:t>
            </a:r>
            <a:r>
              <a:rPr lang="en-US" sz="2000" dirty="0" err="1"/>
              <a:t>Bleichenabacher</a:t>
            </a:r>
            <a:r>
              <a:rPr lang="en-US" sz="2000" dirty="0"/>
              <a:t> Attacker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Pattern recognition, server request frequency, latency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Build off of </a:t>
            </a:r>
            <a:r>
              <a:rPr lang="en-US" sz="2000" dirty="0" err="1"/>
              <a:t>MITMf</a:t>
            </a:r>
            <a:r>
              <a:rPr lang="en-US" sz="2000" dirty="0"/>
              <a:t> or </a:t>
            </a:r>
            <a:r>
              <a:rPr lang="en-US" sz="2000" dirty="0" err="1"/>
              <a:t>Scapy</a:t>
            </a:r>
            <a:r>
              <a:rPr lang="en-US" sz="2000" dirty="0"/>
              <a:t> framework to create attack environment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Research existing detection tools and possibly build on top of an existing tool if applicable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unable to make significant progress against </a:t>
            </a:r>
            <a:r>
              <a:rPr lang="en-US" sz="2000" dirty="0" err="1"/>
              <a:t>Bleichenabacher</a:t>
            </a:r>
            <a:r>
              <a:rPr lang="en-US" sz="2000" dirty="0"/>
              <a:t> attack, choose another </a:t>
            </a:r>
            <a:r>
              <a:rPr lang="en-US" sz="2000" dirty="0" err="1"/>
              <a:t>MITM</a:t>
            </a:r>
            <a:r>
              <a:rPr lang="en-US" sz="2000" dirty="0"/>
              <a:t> attack to detect.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Additional ideas: Securing a Website with a extension on client side Browsers and setting up a dedicated server for trapping attackers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751-EE25-4255-94DD-7FD4AD1C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" y="6126417"/>
            <a:ext cx="759627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575" y="896983"/>
            <a:ext cx="7900649" cy="2853383"/>
          </a:xfrm>
        </p:spPr>
        <p:txBody>
          <a:bodyPr>
            <a:noAutofit/>
          </a:bodyPr>
          <a:lstStyle/>
          <a:p>
            <a:r>
              <a:rPr lang="en-US" sz="4800" dirty="0"/>
              <a:t>Man-in-the-Middle </a:t>
            </a:r>
            <a:br>
              <a:rPr lang="en-US" sz="4800" dirty="0"/>
            </a:br>
            <a:r>
              <a:rPr lang="en-US" sz="4800" dirty="0"/>
              <a:t>Defend / Detect / Prevent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5432425"/>
            <a:ext cx="7559675" cy="7276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Group: Password is Password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/>
              <a:t>Mohit </a:t>
            </a:r>
            <a:r>
              <a:rPr lang="en-US" sz="1600" dirty="0" err="1"/>
              <a:t>Jangid</a:t>
            </a:r>
            <a:r>
              <a:rPr lang="en-US" sz="1600" dirty="0"/>
              <a:t>, Joe Shaffer, Eric Lewantowicz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535</Words>
  <Application>Microsoft Office PowerPoint</Application>
  <PresentationFormat>On-screen Show (4:3)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Diamond Grid 16x9</vt:lpstr>
      <vt:lpstr>MITM Project Update 3/26</vt:lpstr>
      <vt:lpstr>MITM Project Idea</vt:lpstr>
      <vt:lpstr>Man-in-the-Middle  Defend / Detect / Prevent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Sirius: An Open Voice and Vision Personal Assistant</dc:title>
  <dc:creator/>
  <cp:keywords/>
  <cp:lastModifiedBy/>
  <cp:revision>21</cp:revision>
  <dcterms:created xsi:type="dcterms:W3CDTF">2016-07-16T14:52:40Z</dcterms:created>
  <dcterms:modified xsi:type="dcterms:W3CDTF">2018-03-26T17:04:16Z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