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2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6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63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27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30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9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8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34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81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74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5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69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2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25D648-8163-4146-A002-39DD3BECA28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34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hyperlink" Target="https://github.com/elewisQA/IMS-Start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DD1-50F3-49D7-B26F-F42065CD7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GB"/>
              <a:t>IMS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DDB7D-C83A-405A-A51A-0C2A5AE2F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GB"/>
              <a:t>By Elizabeth Lewis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31D99-FE94-40AD-B267-E598F798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29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5768-465C-4958-A7BD-83598871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Concluding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9AFDA-BDFD-401C-BBC7-B6A697C30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E9A4-B6A4-43B3-B7BD-FB1D17525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Picked up a lot of useful skills and techniques</a:t>
            </a:r>
          </a:p>
          <a:p>
            <a:r>
              <a:rPr lang="en-GB" dirty="0"/>
              <a:t>Need to work on my project-management skills</a:t>
            </a:r>
          </a:p>
          <a:p>
            <a:pPr lvl="1"/>
            <a:r>
              <a:rPr lang="en-GB" dirty="0"/>
              <a:t>Managing sprints</a:t>
            </a:r>
          </a:p>
          <a:p>
            <a:pPr lvl="1"/>
            <a:r>
              <a:rPr lang="en-GB" dirty="0"/>
              <a:t>Setting story-points</a:t>
            </a:r>
          </a:p>
          <a:p>
            <a:r>
              <a:rPr lang="en-GB" dirty="0"/>
              <a:t>Would try to aim for a more test-driven approach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2D29C-E750-4C96-8D8C-9F13E379F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5267971" cy="576262"/>
          </a:xfrm>
        </p:spPr>
        <p:txBody>
          <a:bodyPr/>
          <a:lstStyle/>
          <a:p>
            <a:r>
              <a:rPr lang="en-GB" dirty="0"/>
              <a:t>If I were to continue this project…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962F8-276F-4411-A58F-B83AC2EE16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User login-system </a:t>
            </a:r>
          </a:p>
          <a:p>
            <a:pPr lvl="1"/>
            <a:r>
              <a:rPr lang="en-GB" dirty="0"/>
              <a:t>With user’s assigned to </a:t>
            </a:r>
            <a:br>
              <a:rPr lang="en-GB" dirty="0"/>
            </a:br>
            <a:r>
              <a:rPr lang="en-GB" dirty="0"/>
              <a:t>customer /order /item </a:t>
            </a:r>
            <a:br>
              <a:rPr lang="en-GB" dirty="0"/>
            </a:br>
            <a:r>
              <a:rPr lang="en-GB" dirty="0"/>
              <a:t>operations</a:t>
            </a:r>
          </a:p>
          <a:p>
            <a:r>
              <a:rPr lang="en-GB" dirty="0"/>
              <a:t>Find a way to preserve completed orders, even when items or the ordering customer are deleted</a:t>
            </a:r>
          </a:p>
        </p:txBody>
      </p:sp>
    </p:spTree>
    <p:extLst>
      <p:ext uri="{BB962C8B-B14F-4D97-AF65-F5344CB8AC3E}">
        <p14:creationId xmlns:p14="http://schemas.microsoft.com/office/powerpoint/2010/main" val="40504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FD4E89-DE74-4AAC-ABD7-295D981D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680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6EF9-B0BF-457A-9891-4734C9C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1213-E029-4B37-8D05-1E70A9310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Approaching the Specification:</a:t>
            </a:r>
          </a:p>
          <a:p>
            <a:r>
              <a:rPr lang="en-GB" dirty="0"/>
              <a:t>Looked through the requirements</a:t>
            </a:r>
          </a:p>
          <a:p>
            <a:r>
              <a:rPr lang="en-GB" dirty="0"/>
              <a:t>Studied the code in the IMS</a:t>
            </a:r>
          </a:p>
          <a:p>
            <a:r>
              <a:rPr lang="en-GB" dirty="0"/>
              <a:t>Planned out tasks, matching them up with User-Stories on my JIRA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Started with creating Items, due to its similarity to Customers</a:t>
            </a:r>
          </a:p>
          <a:p>
            <a:pPr marL="0" indent="0">
              <a:buNone/>
            </a:pPr>
            <a:r>
              <a:rPr lang="en-GB" dirty="0"/>
              <a:t>Then planned out how to structure Orders &amp; Order-Items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DCEDAA-E20A-46D8-940D-763F3535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3804418" cy="4282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E5E31477-78CB-4D70-9EF3-0E7ED74132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r="16807"/>
          <a:stretch/>
        </p:blipFill>
        <p:spPr>
          <a:xfrm rot="5400000">
            <a:off x="7328504" y="2853045"/>
            <a:ext cx="4040153" cy="3176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01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8E45-24D2-44E6-B120-C50AD8F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Consultant Journey</a:t>
            </a:r>
          </a:p>
        </p:txBody>
      </p:sp>
      <p:pic>
        <p:nvPicPr>
          <p:cNvPr id="1028" name="Picture 4" descr="8 books to read in the time of the coronavirus | PBS NewsHour">
            <a:extLst>
              <a:ext uri="{FF2B5EF4-FFF2-40B4-BE49-F238E27FC236}">
                <a16:creationId xmlns:a16="http://schemas.microsoft.com/office/drawing/2014/main" id="{B95D7FD2-1A5B-41D9-8723-E613B8CF7B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r="32807" b="-1"/>
          <a:stretch/>
        </p:blipFill>
        <p:spPr bwMode="auto">
          <a:xfrm>
            <a:off x="-1" y="10"/>
            <a:ext cx="46346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2BDD-37BC-41B2-80D9-57E042EA6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Learned Technologies:</a:t>
            </a:r>
          </a:p>
          <a:p>
            <a:r>
              <a:rPr lang="en-US" dirty="0"/>
              <a:t>JUnit Tests</a:t>
            </a:r>
          </a:p>
          <a:p>
            <a:r>
              <a:rPr lang="en-US" dirty="0"/>
              <a:t>Maven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things learned:</a:t>
            </a:r>
          </a:p>
          <a:p>
            <a:r>
              <a:rPr lang="en-US" dirty="0"/>
              <a:t>Organization of projects </a:t>
            </a:r>
            <a:br>
              <a:rPr lang="en-US" dirty="0"/>
            </a:br>
            <a:r>
              <a:rPr lang="en-US" dirty="0" err="1"/>
              <a:t>i.e</a:t>
            </a:r>
            <a:r>
              <a:rPr lang="en-US" dirty="0"/>
              <a:t>: package structure</a:t>
            </a:r>
          </a:p>
          <a:p>
            <a:r>
              <a:rPr lang="en-US" dirty="0"/>
              <a:t>Enterprise style repository management</a:t>
            </a:r>
          </a:p>
          <a:p>
            <a:r>
              <a:rPr lang="en-US" dirty="0" err="1"/>
              <a:t>MoSCoW</a:t>
            </a:r>
            <a:r>
              <a:rPr lang="en-US" dirty="0"/>
              <a:t> estimation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4ADD646-3E90-4D3B-849D-1D906E1F0298}"/>
              </a:ext>
            </a:extLst>
          </p:cNvPr>
          <p:cNvSpPr txBox="1">
            <a:spLocks/>
          </p:cNvSpPr>
          <p:nvPr/>
        </p:nvSpPr>
        <p:spPr>
          <a:xfrm>
            <a:off x="8615952" y="4049907"/>
            <a:ext cx="3322523" cy="217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Risk Assessment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420E5C-831D-40B7-9865-6D2BD51506F9}"/>
              </a:ext>
            </a:extLst>
          </p:cNvPr>
          <p:cNvSpPr txBox="1">
            <a:spLocks/>
          </p:cNvSpPr>
          <p:nvPr/>
        </p:nvSpPr>
        <p:spPr>
          <a:xfrm>
            <a:off x="8609012" y="2425500"/>
            <a:ext cx="3322523" cy="217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Cloud Technology</a:t>
            </a:r>
            <a:br>
              <a:rPr lang="en-US" dirty="0"/>
            </a:br>
            <a:r>
              <a:rPr lang="en-US" dirty="0" err="1"/>
              <a:t>i.e</a:t>
            </a:r>
            <a:r>
              <a:rPr lang="en-US" dirty="0"/>
              <a:t>: GCP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7AB45-4CB2-4BAE-B0E5-AC7A9B6A5F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587" y="1504950"/>
            <a:ext cx="9648825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47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0EE22-7B67-401F-9267-61885976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CI / Git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D2209-928A-4358-8BCD-8AEBBDBA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Forked my Git from the IMS Starter</a:t>
            </a:r>
          </a:p>
          <a:p>
            <a:r>
              <a:rPr lang="en-US" sz="1400"/>
              <a:t>Followed the dev/feature model</a:t>
            </a:r>
          </a:p>
          <a:p>
            <a:pPr lvl="1"/>
            <a:r>
              <a:rPr lang="en-US" sz="1400"/>
              <a:t>Feature branches</a:t>
            </a:r>
          </a:p>
          <a:p>
            <a:pPr lvl="1"/>
            <a:r>
              <a:rPr lang="en-US" sz="1400"/>
              <a:t>Test branches</a:t>
            </a:r>
          </a:p>
          <a:p>
            <a:pPr lvl="1"/>
            <a:r>
              <a:rPr lang="en-US" sz="1400"/>
              <a:t>A hotfix after my first dev/master pull-request</a:t>
            </a:r>
          </a:p>
          <a:p>
            <a:r>
              <a:rPr lang="en-US" sz="1400"/>
              <a:t>Followed semantic versioning</a:t>
            </a:r>
          </a:p>
        </p:txBody>
      </p:sp>
      <p:pic>
        <p:nvPicPr>
          <p:cNvPr id="6" name="Content Placeholder 5">
            <a:hlinkClick r:id="rId7"/>
            <a:extLst>
              <a:ext uri="{FF2B5EF4-FFF2-40B4-BE49-F238E27FC236}">
                <a16:creationId xmlns:a16="http://schemas.microsoft.com/office/drawing/2014/main" id="{421E66BC-BACA-47E5-B98C-70532DE0AE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048451" y="1484613"/>
            <a:ext cx="6495847" cy="4498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17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55994-A916-4D1F-8FD0-6B58E9D5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A7DB6-9E1C-4921-AAAA-A5A1EDBCB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65334-D1B3-4F71-8DFB-0F9FE7F7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679" y="1785504"/>
            <a:ext cx="4396341" cy="4200245"/>
          </a:xfrm>
        </p:spPr>
        <p:txBody>
          <a:bodyPr/>
          <a:lstStyle/>
          <a:p>
            <a:r>
              <a:rPr lang="en-GB" dirty="0"/>
              <a:t>Achieved approximately 66% testing coverage</a:t>
            </a:r>
          </a:p>
          <a:p>
            <a:r>
              <a:rPr lang="en-GB" dirty="0"/>
              <a:t>Primarily using JUnit for unit testing</a:t>
            </a:r>
          </a:p>
          <a:p>
            <a:pPr lvl="1"/>
            <a:r>
              <a:rPr lang="en-GB" dirty="0"/>
              <a:t>Also used some Mockito where I was able to adapt it from the Customer-Controller testing</a:t>
            </a:r>
          </a:p>
          <a:p>
            <a:r>
              <a:rPr lang="en-GB" dirty="0"/>
              <a:t>Went through re-writing code to better fit tests as well as changing tests to fit changes to the IMS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60C0F-E40A-4C4A-A5A1-39E8B3861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805577"/>
            <a:ext cx="4860185" cy="3626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4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ABF7-C59E-4182-957B-DA8B1924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0FD52-3CC5-4E63-A9C0-CA75AEE46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IMS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23825-58A1-455F-BB89-560273439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076116" cy="3741738"/>
          </a:xfrm>
        </p:spPr>
        <p:txBody>
          <a:bodyPr numCol="1">
            <a:normAutofit/>
          </a:bodyPr>
          <a:lstStyle/>
          <a:p>
            <a:r>
              <a:rPr lang="en-GB" dirty="0"/>
              <a:t>Customers</a:t>
            </a:r>
          </a:p>
          <a:p>
            <a:pPr lvl="1"/>
            <a:r>
              <a:rPr lang="en-GB" dirty="0"/>
              <a:t>Create</a:t>
            </a:r>
          </a:p>
          <a:p>
            <a:pPr lvl="1"/>
            <a:r>
              <a:rPr lang="en-GB" dirty="0"/>
              <a:t>Read</a:t>
            </a:r>
          </a:p>
          <a:p>
            <a:pPr lvl="1"/>
            <a:r>
              <a:rPr lang="en-GB" dirty="0"/>
              <a:t>Update</a:t>
            </a:r>
          </a:p>
          <a:p>
            <a:pPr lvl="1"/>
            <a:r>
              <a:rPr lang="en-GB" dirty="0"/>
              <a:t>Delete</a:t>
            </a:r>
          </a:p>
          <a:p>
            <a:r>
              <a:rPr lang="en-GB" dirty="0"/>
              <a:t>Items</a:t>
            </a:r>
          </a:p>
          <a:p>
            <a:pPr lvl="1"/>
            <a:r>
              <a:rPr lang="en-GB" dirty="0"/>
              <a:t>Create</a:t>
            </a:r>
          </a:p>
          <a:p>
            <a:pPr lvl="1"/>
            <a:r>
              <a:rPr lang="en-GB" dirty="0"/>
              <a:t>Read</a:t>
            </a:r>
          </a:p>
          <a:p>
            <a:pPr lvl="1"/>
            <a:r>
              <a:rPr lang="en-GB" dirty="0"/>
              <a:t>Update</a:t>
            </a:r>
          </a:p>
          <a:p>
            <a:pPr lvl="1"/>
            <a:r>
              <a:rPr lang="en-GB" dirty="0"/>
              <a:t>Delete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E87F0-91A0-4AE6-B236-1FA5CB80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Database Backend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56350-4457-4B8D-AD69-44F41C37DB14}"/>
              </a:ext>
            </a:extLst>
          </p:cNvPr>
          <p:cNvSpPr/>
          <p:nvPr/>
        </p:nvSpPr>
        <p:spPr>
          <a:xfrm>
            <a:off x="5558374" y="2635315"/>
            <a:ext cx="4651028" cy="317103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D20EC0D-3335-408A-A808-D04B2CE0BA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98" y="2865088"/>
            <a:ext cx="4395788" cy="2841770"/>
          </a:xfr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7518BED-C744-4B69-850D-C74301E634D0}"/>
              </a:ext>
            </a:extLst>
          </p:cNvPr>
          <p:cNvSpPr txBox="1">
            <a:spLocks/>
          </p:cNvSpPr>
          <p:nvPr/>
        </p:nvSpPr>
        <p:spPr>
          <a:xfrm>
            <a:off x="2845270" y="2531378"/>
            <a:ext cx="2654381" cy="3890682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Orders</a:t>
            </a:r>
          </a:p>
          <a:p>
            <a:pPr lvl="2"/>
            <a:r>
              <a:rPr lang="en-GB" dirty="0"/>
              <a:t>Create</a:t>
            </a:r>
          </a:p>
          <a:p>
            <a:pPr lvl="2"/>
            <a:r>
              <a:rPr lang="en-GB" dirty="0"/>
              <a:t>Read</a:t>
            </a:r>
          </a:p>
          <a:p>
            <a:pPr lvl="2"/>
            <a:r>
              <a:rPr lang="en-GB" dirty="0"/>
              <a:t>Update</a:t>
            </a:r>
          </a:p>
          <a:p>
            <a:pPr lvl="3"/>
            <a:r>
              <a:rPr lang="en-GB" dirty="0"/>
              <a:t>Details</a:t>
            </a:r>
          </a:p>
          <a:p>
            <a:pPr lvl="3"/>
            <a:r>
              <a:rPr lang="en-GB" dirty="0"/>
              <a:t>Items</a:t>
            </a:r>
          </a:p>
          <a:p>
            <a:pPr lvl="2"/>
            <a:r>
              <a:rPr lang="en-GB" dirty="0"/>
              <a:t>Delete</a:t>
            </a:r>
          </a:p>
          <a:p>
            <a:pPr lvl="1"/>
            <a:r>
              <a:rPr lang="en-GB" dirty="0"/>
              <a:t>Order-Items</a:t>
            </a:r>
          </a:p>
          <a:p>
            <a:pPr lvl="2"/>
            <a:r>
              <a:rPr lang="en-GB" dirty="0"/>
              <a:t>Create</a:t>
            </a:r>
          </a:p>
          <a:p>
            <a:pPr lvl="2"/>
            <a:r>
              <a:rPr lang="en-GB" dirty="0"/>
              <a:t>Read</a:t>
            </a:r>
          </a:p>
          <a:p>
            <a:pPr lvl="2"/>
            <a:r>
              <a:rPr lang="en-GB" dirty="0"/>
              <a:t>Update</a:t>
            </a:r>
          </a:p>
          <a:p>
            <a:pPr lvl="2"/>
            <a:r>
              <a:rPr lang="en-GB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6786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C1EB-F4F7-452E-A75B-FDFC3D04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3265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7A50-5896-4916-A970-CA611D70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73FAC-CA60-4E93-B9BE-5DA7DEC64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4A2C23-8A88-4E00-B6BB-6D8367582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All tasks tagged as ‘Must’</a:t>
            </a:r>
          </a:p>
          <a:p>
            <a:pPr lvl="1"/>
            <a:r>
              <a:rPr lang="en-GB" dirty="0"/>
              <a:t>Includes all Customer / Item operations and their user stories</a:t>
            </a:r>
          </a:p>
          <a:p>
            <a:r>
              <a:rPr lang="en-GB" dirty="0"/>
              <a:t>Majority Order Operations</a:t>
            </a:r>
          </a:p>
          <a:p>
            <a:pPr lvl="1"/>
            <a:r>
              <a:rPr lang="en-GB" dirty="0"/>
              <a:t>Create, Read, Update, Delete</a:t>
            </a:r>
          </a:p>
          <a:p>
            <a:pPr lvl="1"/>
            <a:r>
              <a:rPr lang="en-GB" dirty="0"/>
              <a:t>Read gives a total cost</a:t>
            </a:r>
          </a:p>
          <a:p>
            <a:pPr lvl="1"/>
            <a:r>
              <a:rPr lang="en-GB" dirty="0"/>
              <a:t>Can CRUD each item in an order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3D4C1F-3AED-4C95-8004-CB40140B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Returned to Backlog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99A193-F529-42E5-98EE-F65392B1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583367" cy="3741738"/>
          </a:xfrm>
        </p:spPr>
        <p:txBody>
          <a:bodyPr/>
          <a:lstStyle/>
          <a:p>
            <a:r>
              <a:rPr lang="en-GB" dirty="0"/>
              <a:t>GCP Connection</a:t>
            </a:r>
          </a:p>
          <a:p>
            <a:r>
              <a:rPr lang="en-GB" dirty="0"/>
              <a:t>User-Login</a:t>
            </a:r>
          </a:p>
          <a:p>
            <a:pPr lvl="1"/>
            <a:r>
              <a:rPr lang="en-GB" dirty="0"/>
              <a:t>User Story</a:t>
            </a:r>
          </a:p>
          <a:p>
            <a:pPr lvl="1"/>
            <a:r>
              <a:rPr lang="en-GB" dirty="0"/>
              <a:t>Related / ‘Blocked-by’ tasks</a:t>
            </a:r>
            <a:br>
              <a:rPr lang="en-GB" dirty="0"/>
            </a:br>
            <a:r>
              <a:rPr lang="en-GB" dirty="0" err="1"/>
              <a:t>i.e</a:t>
            </a:r>
            <a:r>
              <a:rPr lang="en-GB" dirty="0"/>
              <a:t>: assigning transactions to a user</a:t>
            </a:r>
          </a:p>
        </p:txBody>
      </p:sp>
    </p:spTree>
    <p:extLst>
      <p:ext uri="{BB962C8B-B14F-4D97-AF65-F5344CB8AC3E}">
        <p14:creationId xmlns:p14="http://schemas.microsoft.com/office/powerpoint/2010/main" val="18878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DC91-3227-4B2C-A891-810D1D8D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B78D1-7C7E-4772-B4E4-DA6E2B079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Accomplishments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371C0-EFB0-4C54-8CC4-6990B05A88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My product still bears some resemblance to my planning</a:t>
            </a:r>
          </a:p>
          <a:p>
            <a:pPr lvl="1"/>
            <a:r>
              <a:rPr lang="en-GB" dirty="0"/>
              <a:t>Table structures</a:t>
            </a:r>
          </a:p>
          <a:p>
            <a:pPr lvl="1"/>
            <a:r>
              <a:rPr lang="en-GB" dirty="0"/>
              <a:t>Features</a:t>
            </a:r>
          </a:p>
          <a:p>
            <a:r>
              <a:rPr lang="en-GB" dirty="0"/>
              <a:t>Task prioritisation seemed to work</a:t>
            </a:r>
          </a:p>
          <a:p>
            <a:pPr lvl="1"/>
            <a:r>
              <a:rPr lang="en-GB" dirty="0"/>
              <a:t>Completing ‘small’ or ‘easier’ tasks, first</a:t>
            </a:r>
          </a:p>
          <a:p>
            <a:pPr lvl="1"/>
            <a:r>
              <a:rPr lang="en-GB" dirty="0"/>
              <a:t>Moving on to more complex ones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1FE110-0C2B-424E-A353-1564B6461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Areas for Improvement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CCE9D3-4FA2-4153-9FFC-1DEED30F42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Could do with greater User-Story coverage</a:t>
            </a:r>
          </a:p>
          <a:p>
            <a:r>
              <a:rPr lang="en-GB" dirty="0"/>
              <a:t>Better Story-pointing</a:t>
            </a:r>
          </a:p>
          <a:p>
            <a:pPr lvl="1"/>
            <a:r>
              <a:rPr lang="en-GB" dirty="0"/>
              <a:t>Would be useful for gauging time needed</a:t>
            </a:r>
          </a:p>
          <a:p>
            <a:r>
              <a:rPr lang="en-GB" dirty="0"/>
              <a:t>More detailed break-down of tasks</a:t>
            </a:r>
          </a:p>
          <a:p>
            <a:pPr lvl="1"/>
            <a:r>
              <a:rPr lang="en-GB" dirty="0"/>
              <a:t>Creating / Updating tasks as changes in project occur</a:t>
            </a:r>
            <a:br>
              <a:rPr lang="en-GB" dirty="0"/>
            </a:br>
            <a:r>
              <a:rPr lang="en-GB" dirty="0" err="1"/>
              <a:t>i.e</a:t>
            </a:r>
            <a:r>
              <a:rPr lang="en-GB" dirty="0"/>
              <a:t>: Viewing Order History</a:t>
            </a:r>
          </a:p>
        </p:txBody>
      </p:sp>
    </p:spTree>
    <p:extLst>
      <p:ext uri="{BB962C8B-B14F-4D97-AF65-F5344CB8AC3E}">
        <p14:creationId xmlns:p14="http://schemas.microsoft.com/office/powerpoint/2010/main" val="15451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33CCFF"/>
      </a:accent1>
      <a:accent2>
        <a:srgbClr val="FF99FF"/>
      </a:accent2>
      <a:accent3>
        <a:srgbClr val="F3ACD2"/>
      </a:accent3>
      <a:accent4>
        <a:srgbClr val="CCFFFF"/>
      </a:accent4>
      <a:accent5>
        <a:srgbClr val="D8D8D8"/>
      </a:accent5>
      <a:accent6>
        <a:srgbClr val="D53DD0"/>
      </a:accent6>
      <a:hlink>
        <a:srgbClr val="EC76B5"/>
      </a:hlink>
      <a:folHlink>
        <a:srgbClr val="E8ACCD"/>
      </a:folHlink>
    </a:clrScheme>
    <a:fontScheme name="Custom 3">
      <a:majorFont>
        <a:latin typeface="Lucida Sans"/>
        <a:ea typeface=""/>
        <a:cs typeface=""/>
      </a:majorFont>
      <a:minorFont>
        <a:latin typeface="Arial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415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Lucida Sans</vt:lpstr>
      <vt:lpstr>Wingdings 3</vt:lpstr>
      <vt:lpstr>Ion</vt:lpstr>
      <vt:lpstr>IMS Project</vt:lpstr>
      <vt:lpstr>Introduction</vt:lpstr>
      <vt:lpstr>Consultant Journey</vt:lpstr>
      <vt:lpstr>CI / Git</vt:lpstr>
      <vt:lpstr>Testing</vt:lpstr>
      <vt:lpstr>Operational Structure</vt:lpstr>
      <vt:lpstr>Demonstration</vt:lpstr>
      <vt:lpstr>Sprint Review</vt:lpstr>
      <vt:lpstr>Sprint Retrospective</vt:lpstr>
      <vt:lpstr>Concluding Remarks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Henry Lewis</dc:creator>
  <cp:lastModifiedBy>Henry Lewis</cp:lastModifiedBy>
  <cp:revision>9</cp:revision>
  <dcterms:created xsi:type="dcterms:W3CDTF">2020-09-17T16:01:34Z</dcterms:created>
  <dcterms:modified xsi:type="dcterms:W3CDTF">2020-09-18T09:16:07Z</dcterms:modified>
</cp:coreProperties>
</file>