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3" r:id="rId9"/>
    <p:sldId id="264" r:id="rId10"/>
    <p:sldId id="270" r:id="rId11"/>
    <p:sldId id="262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49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9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6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0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95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51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0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85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8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97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55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51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1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9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08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52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7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D92552-1B51-4580-9BA8-26C5C6BAD242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50E3D4-0BC2-4B6A-99F1-18119729F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6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70DAE-EBAA-4083-9967-66420FB01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Recipe-List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582FE-C96E-4C25-B2FB-30BE67C21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(To-Do List Project)</a:t>
            </a:r>
          </a:p>
          <a:p>
            <a:r>
              <a:rPr lang="en-GB">
                <a:solidFill>
                  <a:schemeClr val="bg1"/>
                </a:solidFill>
              </a:rPr>
              <a:t>By Elizabeth Lewis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4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D13823-62C5-4703-B31F-A70590D1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Operational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40D4E6-DB4A-408B-B932-4027B3913B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Back-End: (classes)</a:t>
            </a:r>
          </a:p>
          <a:p>
            <a:pPr lvl="1"/>
            <a:r>
              <a:rPr lang="en-GB" dirty="0"/>
              <a:t>Domain</a:t>
            </a:r>
          </a:p>
          <a:p>
            <a:pPr lvl="1"/>
            <a:r>
              <a:rPr lang="en-GB" dirty="0"/>
              <a:t>DTO</a:t>
            </a:r>
          </a:p>
          <a:p>
            <a:pPr lvl="1"/>
            <a:r>
              <a:rPr lang="en-GB" dirty="0"/>
              <a:t>Repository</a:t>
            </a:r>
          </a:p>
          <a:p>
            <a:pPr lvl="1"/>
            <a:r>
              <a:rPr lang="en-GB" dirty="0"/>
              <a:t>Service</a:t>
            </a:r>
          </a:p>
          <a:p>
            <a:pPr lvl="1"/>
            <a:r>
              <a:rPr lang="en-GB" dirty="0"/>
              <a:t>Controller</a:t>
            </a:r>
          </a:p>
          <a:p>
            <a:r>
              <a:rPr lang="en-GB" dirty="0"/>
              <a:t>Front-End:</a:t>
            </a:r>
          </a:p>
          <a:p>
            <a:pPr lvl="1"/>
            <a:r>
              <a:rPr lang="en-GB" dirty="0"/>
              <a:t>Index and Edit pages</a:t>
            </a:r>
          </a:p>
          <a:p>
            <a:pPr lvl="1"/>
            <a:r>
              <a:rPr lang="en-GB" dirty="0"/>
              <a:t>Javascript</a:t>
            </a:r>
          </a:p>
          <a:p>
            <a:pPr lvl="1"/>
            <a:r>
              <a:rPr lang="en-GB" dirty="0"/>
              <a:t>Style-sheet(s)</a:t>
            </a:r>
          </a:p>
        </p:txBody>
      </p:sp>
      <p:pic>
        <p:nvPicPr>
          <p:cNvPr id="16" name="Content Placeholder 15" descr="Entity-Relationship Diagram">
            <a:extLst>
              <a:ext uri="{FF2B5EF4-FFF2-40B4-BE49-F238E27FC236}">
                <a16:creationId xmlns:a16="http://schemas.microsoft.com/office/drawing/2014/main" id="{2F301C9A-3D29-4DE1-8315-E7C1586B87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51" y="2489969"/>
            <a:ext cx="3467629" cy="3683339"/>
          </a:xfrm>
        </p:spPr>
      </p:pic>
    </p:spTree>
    <p:extLst>
      <p:ext uri="{BB962C8B-B14F-4D97-AF65-F5344CB8AC3E}">
        <p14:creationId xmlns:p14="http://schemas.microsoft.com/office/powerpoint/2010/main" val="288437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38FF-0319-42BA-AD2D-A827294C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 -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18A9-373B-4281-BEE6-E3B01997DF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Used the Feature-Branch model</a:t>
            </a:r>
          </a:p>
          <a:p>
            <a:pPr lvl="1"/>
            <a:r>
              <a:rPr lang="en-GB" dirty="0"/>
              <a:t>Feature branches</a:t>
            </a:r>
          </a:p>
          <a:p>
            <a:pPr lvl="1"/>
            <a:r>
              <a:rPr lang="en-GB" dirty="0"/>
              <a:t>Testing branches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3DB33-F52B-41B6-B3A4-06F7580D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93" y="3880211"/>
            <a:ext cx="6382168" cy="2264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54F82-90BA-4674-A54A-79967FCC8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6" y="2560320"/>
            <a:ext cx="3019425" cy="1143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F7A9030-D0D9-48CA-B781-7E46FC0143FF}"/>
              </a:ext>
            </a:extLst>
          </p:cNvPr>
          <p:cNvSpPr/>
          <p:nvPr/>
        </p:nvSpPr>
        <p:spPr>
          <a:xfrm>
            <a:off x="5751576" y="3928926"/>
            <a:ext cx="1929161" cy="11684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94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3898-A60A-45AE-99F1-EC738841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– Unit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F5E8F-1F47-46C9-A0DB-3964624C1D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Achieved 76% test coverage</a:t>
            </a:r>
            <a:br>
              <a:rPr lang="en-GB" dirty="0"/>
            </a:br>
            <a:r>
              <a:rPr lang="en-GB" dirty="0"/>
              <a:t>(this includes Integration tests)</a:t>
            </a:r>
          </a:p>
          <a:p>
            <a:r>
              <a:rPr lang="en-GB" dirty="0"/>
              <a:t>Test all CRUD functions of both service and controller classes</a:t>
            </a:r>
          </a:p>
          <a:p>
            <a:r>
              <a:rPr lang="en-GB" dirty="0"/>
              <a:t>DTO and Domain classes tested using ‘Equals Verifier’</a:t>
            </a:r>
          </a:p>
          <a:p>
            <a:pPr lvl="1"/>
            <a:r>
              <a:rPr lang="en-GB" dirty="0"/>
              <a:t>Code for these classes is mainly generated by Lombok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2422CE-9EF6-4F75-A566-A46AB382E3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6143" y="2560320"/>
            <a:ext cx="4695825" cy="1609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CE2516-C53A-4EFE-8E60-5033BE981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46"/>
          <a:stretch/>
        </p:blipFill>
        <p:spPr>
          <a:xfrm>
            <a:off x="6318639" y="4333218"/>
            <a:ext cx="4586423" cy="165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2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71E9-40F1-4E57-A89C-29719F29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– 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1688-A6D1-4E80-997F-36389FEA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Mockito</a:t>
            </a:r>
          </a:p>
          <a:p>
            <a:r>
              <a:rPr lang="en-GB" dirty="0"/>
              <a:t>Integration tests were particularly useful in finding problems with my program</a:t>
            </a:r>
          </a:p>
          <a:p>
            <a:pPr lvl="1"/>
            <a:r>
              <a:rPr lang="en-GB" dirty="0"/>
              <a:t>Service tests brought up problems with the Recipe class</a:t>
            </a:r>
          </a:p>
          <a:p>
            <a:pPr lvl="1"/>
            <a:r>
              <a:rPr lang="en-GB" dirty="0"/>
              <a:t>Led to making changes to the functionality of the Service class</a:t>
            </a:r>
          </a:p>
          <a:p>
            <a:r>
              <a:rPr lang="en-GB" dirty="0"/>
              <a:t>Recipe Service integration test not completed</a:t>
            </a:r>
          </a:p>
        </p:txBody>
      </p:sp>
    </p:spTree>
    <p:extLst>
      <p:ext uri="{BB962C8B-B14F-4D97-AF65-F5344CB8AC3E}">
        <p14:creationId xmlns:p14="http://schemas.microsoft.com/office/powerpoint/2010/main" val="60179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CFE3-06A9-44E6-A42A-6AE666DA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–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A6F0-AFCF-4237-963B-3D7DE64D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Looked to my user-stories when planning out GUI tests in Selenium</a:t>
            </a:r>
          </a:p>
          <a:p>
            <a:pPr lvl="1"/>
            <a:r>
              <a:rPr lang="en-GB" dirty="0"/>
              <a:t>Cover Create, Update and Delete functionality for each of the list types</a:t>
            </a:r>
          </a:p>
          <a:p>
            <a:r>
              <a:rPr lang="en-GB" dirty="0"/>
              <a:t>Only tested in using the Chrome-driver</a:t>
            </a:r>
          </a:p>
          <a:p>
            <a:r>
              <a:rPr lang="en-GB" dirty="0"/>
              <a:t>Brought up some issues I couldn’t find the source of, or that may be down to the tests themselves</a:t>
            </a:r>
          </a:p>
        </p:txBody>
      </p:sp>
    </p:spTree>
    <p:extLst>
      <p:ext uri="{BB962C8B-B14F-4D97-AF65-F5344CB8AC3E}">
        <p14:creationId xmlns:p14="http://schemas.microsoft.com/office/powerpoint/2010/main" val="170964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C561-F052-4BC4-904A-56D884C8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D818-5145-466B-983B-AC92DA718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Satisfied with the quality of the produced product</a:t>
            </a:r>
          </a:p>
          <a:p>
            <a:r>
              <a:rPr lang="en-GB" dirty="0"/>
              <a:t>Satisfied with the testing coverage I was able to achieve</a:t>
            </a:r>
          </a:p>
          <a:p>
            <a:endParaRPr lang="en-GB" dirty="0"/>
          </a:p>
          <a:p>
            <a:r>
              <a:rPr lang="en-GB" dirty="0"/>
              <a:t>Given more time I would make some changes to the structure</a:t>
            </a:r>
          </a:p>
          <a:p>
            <a:pPr lvl="1"/>
            <a:r>
              <a:rPr lang="en-GB" dirty="0" err="1"/>
              <a:t>i.e</a:t>
            </a:r>
            <a:r>
              <a:rPr lang="en-GB" dirty="0"/>
              <a:t>: making the ‘steps’ list ordered</a:t>
            </a:r>
          </a:p>
          <a:p>
            <a:pPr lvl="1"/>
            <a:r>
              <a:rPr lang="en-GB" dirty="0"/>
              <a:t>Solving more of the bugs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87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9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5" name="Group 2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3072FAF-66F5-4F75-A4E8-C44A0A45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9E0A0-DCA5-4094-AD85-F42F74521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8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401E-68E9-4DF3-A905-8FB7A717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8DD24-1135-4BFB-BA2A-D4582495E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85978-AD82-42AE-AD02-2B4A2CD081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Decided to go with Recipes as my project idea</a:t>
            </a:r>
          </a:p>
          <a:p>
            <a:r>
              <a:rPr lang="en-GB" dirty="0"/>
              <a:t>Organised similarly to a To-Do list</a:t>
            </a:r>
          </a:p>
          <a:p>
            <a:r>
              <a:rPr lang="en-GB" dirty="0"/>
              <a:t>Slightly expanded the scope by having:</a:t>
            </a:r>
          </a:p>
          <a:p>
            <a:pPr lvl="1"/>
            <a:r>
              <a:rPr lang="en-GB" dirty="0"/>
              <a:t>Ingredients List</a:t>
            </a:r>
          </a:p>
          <a:p>
            <a:pPr lvl="1"/>
            <a:r>
              <a:rPr lang="en-GB" dirty="0"/>
              <a:t>Method List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731CC22-ABDE-4140-B434-ACDF8B1DB5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9" b="3356"/>
          <a:stretch/>
        </p:blipFill>
        <p:spPr>
          <a:xfrm>
            <a:off x="6620108" y="2821258"/>
            <a:ext cx="3739376" cy="3278459"/>
          </a:xfrm>
        </p:spPr>
      </p:pic>
    </p:spTree>
    <p:extLst>
      <p:ext uri="{BB962C8B-B14F-4D97-AF65-F5344CB8AC3E}">
        <p14:creationId xmlns:p14="http://schemas.microsoft.com/office/powerpoint/2010/main" val="334069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7D7ED7-F786-479E-9040-17DF4D3A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E0A6DC-1718-4E20-8F72-7C823433C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4" name="Content Placeholder 1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90D8DD5-628A-4A46-B760-BA8F3D2E1F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22"/>
          <a:stretch/>
        </p:blipFill>
        <p:spPr>
          <a:xfrm>
            <a:off x="1293026" y="2498507"/>
            <a:ext cx="2592188" cy="346739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4D652B-DDB6-4340-8794-93FC68394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0ECC60-DCB4-4D3C-9E17-1EF4E23846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Began planning by generating my user-stories</a:t>
            </a:r>
          </a:p>
          <a:p>
            <a:r>
              <a:rPr lang="en-GB" dirty="0"/>
              <a:t>Created the tasks that would be needed to generate a functional system</a:t>
            </a:r>
          </a:p>
          <a:p>
            <a:r>
              <a:rPr lang="en-GB" dirty="0"/>
              <a:t>Planned out the tests required to maximise coverage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26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9C22-E94E-4EC4-97A9-F7CF3BE9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FF058-9C70-4AF8-B105-FDCBF0752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BB67D-7B6E-40CA-B580-8C3B9E49A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5FC16-0578-46F3-90CE-298B42853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67" y="2487715"/>
            <a:ext cx="8449262" cy="370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8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9934-5E9E-4EC3-9772-0953FBA2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- Planning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4923AF-1028-4CB3-A24E-7A564B49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Generated (almost) all tasks and stories on the back-log before-hand</a:t>
            </a:r>
          </a:p>
          <a:p>
            <a:r>
              <a:rPr lang="en-GB" dirty="0"/>
              <a:t>Linked tasks together using JIRA’s ‘relates-to’ and ‘blocks’ / ‘is-blocked-by’ feature</a:t>
            </a:r>
          </a:p>
          <a:p>
            <a:r>
              <a:rPr lang="en-GB" dirty="0"/>
              <a:t>Used </a:t>
            </a:r>
            <a:r>
              <a:rPr lang="en-GB" dirty="0" err="1"/>
              <a:t>MoSCoW</a:t>
            </a:r>
            <a:r>
              <a:rPr lang="en-GB" dirty="0"/>
              <a:t> scheme in user-stories</a:t>
            </a:r>
          </a:p>
          <a:p>
            <a:r>
              <a:rPr lang="en-GB" dirty="0"/>
              <a:t>Made sure to use ‘Epics’ to group tasks together</a:t>
            </a:r>
          </a:p>
          <a:p>
            <a:pPr lvl="1"/>
            <a:r>
              <a:rPr lang="en-GB" dirty="0"/>
              <a:t>Useful in highlighting tasks on my Kanban board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795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6541-8D6D-4306-BA33-C142970C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-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2C49E-46D1-4FE9-B94E-8F6A4379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Started with back-end tasks</a:t>
            </a:r>
          </a:p>
          <a:p>
            <a:pPr lvl="1"/>
            <a:r>
              <a:rPr lang="en-GB" dirty="0"/>
              <a:t>Domain classes</a:t>
            </a:r>
          </a:p>
          <a:p>
            <a:pPr lvl="1"/>
            <a:r>
              <a:rPr lang="en-GB" dirty="0"/>
              <a:t>Repository &amp; DTO classes</a:t>
            </a:r>
          </a:p>
          <a:p>
            <a:pPr lvl="1"/>
            <a:r>
              <a:rPr lang="en-GB" dirty="0"/>
              <a:t>Service classes</a:t>
            </a:r>
          </a:p>
          <a:p>
            <a:pPr lvl="1"/>
            <a:r>
              <a:rPr lang="en-GB" dirty="0"/>
              <a:t>Controller classes</a:t>
            </a:r>
          </a:p>
          <a:p>
            <a:r>
              <a:rPr lang="en-GB" dirty="0"/>
              <a:t>Tried to generate basic JUnit tests along-side / after classes</a:t>
            </a:r>
          </a:p>
          <a:p>
            <a:r>
              <a:rPr lang="en-GB" dirty="0"/>
              <a:t>Created all Integration (Mockito) tests once all my back-end tasks were complete</a:t>
            </a:r>
          </a:p>
        </p:txBody>
      </p:sp>
    </p:spTree>
    <p:extLst>
      <p:ext uri="{BB962C8B-B14F-4D97-AF65-F5344CB8AC3E}">
        <p14:creationId xmlns:p14="http://schemas.microsoft.com/office/powerpoint/2010/main" val="373694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1B14-34BD-4E01-B157-5DC4D07C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-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3218C-311E-4E02-8DCB-AA966DB1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Moved on to front-end </a:t>
            </a:r>
          </a:p>
          <a:p>
            <a:r>
              <a:rPr lang="en-GB" dirty="0"/>
              <a:t>Expanded the sprint by adding more tasks</a:t>
            </a:r>
          </a:p>
          <a:p>
            <a:r>
              <a:rPr lang="en-GB" dirty="0"/>
              <a:t>Added things like bugs to Sprint where back-end problems were discovered</a:t>
            </a:r>
          </a:p>
        </p:txBody>
      </p:sp>
    </p:spTree>
    <p:extLst>
      <p:ext uri="{BB962C8B-B14F-4D97-AF65-F5344CB8AC3E}">
        <p14:creationId xmlns:p14="http://schemas.microsoft.com/office/powerpoint/2010/main" val="22313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6ADA-2594-4C6B-9F51-3041F356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D890B-BD6A-4101-9A9E-FD610F682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59F1A7-5DA8-4204-8B6A-6AD4753F7B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Completed all tasks in both back-end and front-end epics</a:t>
            </a:r>
          </a:p>
          <a:p>
            <a:r>
              <a:rPr lang="en-GB" dirty="0"/>
              <a:t>Missed some testing tasks</a:t>
            </a:r>
          </a:p>
          <a:p>
            <a:pPr lvl="1"/>
            <a:r>
              <a:rPr lang="en-GB" dirty="0"/>
              <a:t>Some unfinished due to problems or complexity</a:t>
            </a:r>
          </a:p>
          <a:p>
            <a:pPr lvl="1"/>
            <a:r>
              <a:rPr lang="en-GB" dirty="0"/>
              <a:t>Some simply un-completable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EEB5E6-2635-4CE0-B66B-A9481F222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Retrospective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287669-69A9-43F4-8F26-0D63EB5DD9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Planning out tasks in a fine-grained manner was very helpful</a:t>
            </a:r>
          </a:p>
          <a:p>
            <a:r>
              <a:rPr lang="en-GB" dirty="0"/>
              <a:t>Organising into groups also helped keep track on how much progress had been made</a:t>
            </a:r>
          </a:p>
        </p:txBody>
      </p:sp>
    </p:spTree>
    <p:extLst>
      <p:ext uri="{BB962C8B-B14F-4D97-AF65-F5344CB8AC3E}">
        <p14:creationId xmlns:p14="http://schemas.microsoft.com/office/powerpoint/2010/main" val="109736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8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30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33804B1B-791D-4870-8D5B-DB5869F3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66AA67-4C4E-4283-A5C4-FBC1BACDA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97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Recipe-List Project</vt:lpstr>
      <vt:lpstr>Introduction</vt:lpstr>
      <vt:lpstr>Introduction</vt:lpstr>
      <vt:lpstr>Introduction</vt:lpstr>
      <vt:lpstr>Sprint - Planning</vt:lpstr>
      <vt:lpstr>Sprint - Execution</vt:lpstr>
      <vt:lpstr>Sprint - Execution</vt:lpstr>
      <vt:lpstr>Sprint Summary</vt:lpstr>
      <vt:lpstr>Demonstration</vt:lpstr>
      <vt:lpstr>Operational Structure</vt:lpstr>
      <vt:lpstr>Version Control - Git</vt:lpstr>
      <vt:lpstr>Testing – Unit Testing</vt:lpstr>
      <vt:lpstr>Testing – Integration Testing</vt:lpstr>
      <vt:lpstr>Testing – GUI Testing</vt:lpstr>
      <vt:lpstr>Conclusion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Recipe-List Project</dc:title>
  <dc:creator>Henry Lewis</dc:creator>
  <cp:lastModifiedBy>Henry Lewis</cp:lastModifiedBy>
  <cp:revision>1</cp:revision>
  <dcterms:created xsi:type="dcterms:W3CDTF">2020-10-11T17:56:02Z</dcterms:created>
  <dcterms:modified xsi:type="dcterms:W3CDTF">2020-10-11T17:56:22Z</dcterms:modified>
</cp:coreProperties>
</file>