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5" r:id="rId3"/>
    <p:sldId id="269" r:id="rId4"/>
    <p:sldId id="272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Planning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Coding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Testing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Testing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Coding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Planning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Building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Elexa Evans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44592-1F70-4B46-9788-C435C5CEB369}"/>
              </a:ext>
            </a:extLst>
          </p:cNvPr>
          <p:cNvSpPr txBox="1"/>
          <p:nvPr/>
        </p:nvSpPr>
        <p:spPr>
          <a:xfrm>
            <a:off x="1559859" y="2084294"/>
            <a:ext cx="960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client is looking to install an access card system building- wide that only allows employees to certain floors and areas.  This building has 8 floors, housing 7 companies and the 7</a:t>
            </a:r>
            <a:r>
              <a:rPr lang="en-US" sz="2800" baseline="30000" dirty="0"/>
              <a:t>th</a:t>
            </a:r>
            <a:r>
              <a:rPr lang="en-US" sz="2800" dirty="0"/>
              <a:t> and 8</a:t>
            </a:r>
            <a:r>
              <a:rPr lang="en-US" sz="2800" baseline="30000" dirty="0"/>
              <a:t>th</a:t>
            </a:r>
            <a:r>
              <a:rPr lang="en-US" sz="2800" dirty="0"/>
              <a:t> floor is the same company.  Each company’s employees will have access to their company’s floor with the 6</a:t>
            </a:r>
            <a:r>
              <a:rPr lang="en-US" sz="2800" baseline="30000" dirty="0"/>
              <a:t>th</a:t>
            </a:r>
            <a:r>
              <a:rPr lang="en-US" sz="2800" dirty="0"/>
              <a:t> floor having two additional areas that requires reserved access.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Allows employees to only have access to their designated areas</a:t>
            </a:r>
          </a:p>
          <a:p>
            <a:r>
              <a:rPr lang="en-US" sz="2800" dirty="0"/>
              <a:t>Creates a log of </a:t>
            </a:r>
            <a:r>
              <a:rPr lang="en-US" sz="2800"/>
              <a:t>each employee’s </a:t>
            </a:r>
            <a:r>
              <a:rPr lang="en-US" sz="2800" dirty="0"/>
              <a:t>Clock In/Clock Out time </a:t>
            </a:r>
          </a:p>
          <a:p>
            <a:r>
              <a:rPr lang="en-US" sz="2800" dirty="0"/>
              <a:t>Retrieve a list of a company’s employees</a:t>
            </a:r>
          </a:p>
          <a:p>
            <a:r>
              <a:rPr lang="en-US" sz="2800" dirty="0"/>
              <a:t>Randomly assign a company to an employee</a:t>
            </a:r>
          </a:p>
          <a:p>
            <a:r>
              <a:rPr lang="en-US" sz="2800" dirty="0"/>
              <a:t>Demote/Promote an 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did a good job of planning out my code, however I could improve on actual understanding the requirements. </a:t>
            </a:r>
          </a:p>
          <a:p>
            <a:r>
              <a:rPr lang="en-US" dirty="0"/>
              <a:t>Working with multiple tables within a database. </a:t>
            </a:r>
          </a:p>
          <a:p>
            <a:r>
              <a:rPr lang="en-US" dirty="0"/>
              <a:t>Improve on creating test for difficult methods when dealing with a database.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766276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5507A-94E4-5C4A-B971-003BD2550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4" r="1" b="21015"/>
          <a:stretch/>
        </p:blipFill>
        <p:spPr>
          <a:xfrm>
            <a:off x="1981200" y="1987419"/>
            <a:ext cx="9372600" cy="448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Building access</vt:lpstr>
      <vt:lpstr>Brief description</vt:lpstr>
      <vt:lpstr>Key features </vt:lpstr>
      <vt:lpstr>Areas of improvement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access</dc:title>
  <dc:creator>Elexa Evans</dc:creator>
  <cp:lastModifiedBy>Elexa Evans</cp:lastModifiedBy>
  <cp:revision>6</cp:revision>
  <dcterms:created xsi:type="dcterms:W3CDTF">2019-08-06T10:37:26Z</dcterms:created>
  <dcterms:modified xsi:type="dcterms:W3CDTF">2019-08-06T14:10:31Z</dcterms:modified>
</cp:coreProperties>
</file>