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68109-8DDC-4428-7FF3-7DDC3220E442}" v="486" dt="2024-11-28T12:24:41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želika Kozlova" userId="S::anzelika.kozlova@talmacibasvsk.lv::b17a9b05-6711-43bb-a322-1d72b28790a6" providerId="AD" clId="Web-{D6068109-8DDC-4428-7FF3-7DDC3220E442}"/>
    <pc:docChg chg="addSld delSld modSld sldOrd">
      <pc:chgData name="Anželika Kozlova" userId="S::anzelika.kozlova@talmacibasvsk.lv::b17a9b05-6711-43bb-a322-1d72b28790a6" providerId="AD" clId="Web-{D6068109-8DDC-4428-7FF3-7DDC3220E442}" dt="2024-11-28T12:24:38.005" v="477" actId="20577"/>
      <pc:docMkLst>
        <pc:docMk/>
      </pc:docMkLst>
      <pc:sldChg chg="addSp modSp">
        <pc:chgData name="Anželika Kozlova" userId="S::anzelika.kozlova@talmacibasvsk.lv::b17a9b05-6711-43bb-a322-1d72b28790a6" providerId="AD" clId="Web-{D6068109-8DDC-4428-7FF3-7DDC3220E442}" dt="2024-11-28T12:08:33.693" v="384" actId="14100"/>
        <pc:sldMkLst>
          <pc:docMk/>
          <pc:sldMk cId="1445497271" sldId="256"/>
        </pc:sldMkLst>
        <pc:spChg chg="mod">
          <ac:chgData name="Anželika Kozlova" userId="S::anzelika.kozlova@talmacibasvsk.lv::b17a9b05-6711-43bb-a322-1d72b28790a6" providerId="AD" clId="Web-{D6068109-8DDC-4428-7FF3-7DDC3220E442}" dt="2024-11-28T12:08:26.786" v="383" actId="20577"/>
          <ac:spMkLst>
            <pc:docMk/>
            <pc:sldMk cId="1445497271" sldId="256"/>
            <ac:spMk id="2" creationId="{00000000-0000-0000-0000-000000000000}"/>
          </ac:spMkLst>
        </pc:spChg>
        <pc:spChg chg="mod">
          <ac:chgData name="Anželika Kozlova" userId="S::anzelika.kozlova@talmacibasvsk.lv::b17a9b05-6711-43bb-a322-1d72b28790a6" providerId="AD" clId="Web-{D6068109-8DDC-4428-7FF3-7DDC3220E442}" dt="2024-11-28T09:50:56.624" v="96" actId="1076"/>
          <ac:spMkLst>
            <pc:docMk/>
            <pc:sldMk cId="1445497271" sldId="256"/>
            <ac:spMk id="3" creationId="{00000000-0000-0000-0000-000000000000}"/>
          </ac:spMkLst>
        </pc:spChg>
        <pc:spChg chg="add mod">
          <ac:chgData name="Anželika Kozlova" userId="S::anzelika.kozlova@talmacibasvsk.lv::b17a9b05-6711-43bb-a322-1d72b28790a6" providerId="AD" clId="Web-{D6068109-8DDC-4428-7FF3-7DDC3220E442}" dt="2024-11-28T09:49:10.308" v="74"/>
          <ac:spMkLst>
            <pc:docMk/>
            <pc:sldMk cId="1445497271" sldId="256"/>
            <ac:spMk id="4" creationId="{E226A537-BCCC-5004-3CCE-5696B2E694C0}"/>
          </ac:spMkLst>
        </pc:spChg>
        <pc:picChg chg="add mod modCrop">
          <ac:chgData name="Anželika Kozlova" userId="S::anzelika.kozlova@talmacibasvsk.lv::b17a9b05-6711-43bb-a322-1d72b28790a6" providerId="AD" clId="Web-{D6068109-8DDC-4428-7FF3-7DDC3220E442}" dt="2024-11-28T12:08:33.693" v="384" actId="14100"/>
          <ac:picMkLst>
            <pc:docMk/>
            <pc:sldMk cId="1445497271" sldId="256"/>
            <ac:picMk id="5" creationId="{67D3BC5E-5965-ACDE-1E32-F4130DFBD441}"/>
          </ac:picMkLst>
        </pc:picChg>
      </pc:sldChg>
      <pc:sldChg chg="addSp modSp new">
        <pc:chgData name="Anželika Kozlova" userId="S::anzelika.kozlova@talmacibasvsk.lv::b17a9b05-6711-43bb-a322-1d72b28790a6" providerId="AD" clId="Web-{D6068109-8DDC-4428-7FF3-7DDC3220E442}" dt="2024-11-28T12:08:16.989" v="381" actId="20577"/>
        <pc:sldMkLst>
          <pc:docMk/>
          <pc:sldMk cId="3895055197" sldId="257"/>
        </pc:sldMkLst>
        <pc:spChg chg="mod">
          <ac:chgData name="Anželika Kozlova" userId="S::anzelika.kozlova@talmacibasvsk.lv::b17a9b05-6711-43bb-a322-1d72b28790a6" providerId="AD" clId="Web-{D6068109-8DDC-4428-7FF3-7DDC3220E442}" dt="2024-11-28T09:51:04.187" v="98" actId="20577"/>
          <ac:spMkLst>
            <pc:docMk/>
            <pc:sldMk cId="3895055197" sldId="257"/>
            <ac:spMk id="2" creationId="{8EFCEBC9-9736-EFC5-13BC-097110EFF838}"/>
          </ac:spMkLst>
        </pc:spChg>
        <pc:spChg chg="mod">
          <ac:chgData name="Anželika Kozlova" userId="S::anzelika.kozlova@talmacibasvsk.lv::b17a9b05-6711-43bb-a322-1d72b28790a6" providerId="AD" clId="Web-{D6068109-8DDC-4428-7FF3-7DDC3220E442}" dt="2024-11-28T12:08:16.989" v="381" actId="20577"/>
          <ac:spMkLst>
            <pc:docMk/>
            <pc:sldMk cId="3895055197" sldId="257"/>
            <ac:spMk id="3" creationId="{FE3A8EB0-8C80-3775-6FB0-ADF4CD20EDC7}"/>
          </ac:spMkLst>
        </pc:spChg>
        <pc:spChg chg="add mod ord">
          <ac:chgData name="Anželika Kozlova" userId="S::anzelika.kozlova@talmacibasvsk.lv::b17a9b05-6711-43bb-a322-1d72b28790a6" providerId="AD" clId="Web-{D6068109-8DDC-4428-7FF3-7DDC3220E442}" dt="2024-11-28T09:51:41.516" v="110" actId="1076"/>
          <ac:spMkLst>
            <pc:docMk/>
            <pc:sldMk cId="3895055197" sldId="257"/>
            <ac:spMk id="4" creationId="{AA8F189A-68D6-2A01-5C0D-97DB7A15BC80}"/>
          </ac:spMkLst>
        </pc:spChg>
        <pc:picChg chg="add mod">
          <ac:chgData name="Anželika Kozlova" userId="S::anzelika.kozlova@talmacibasvsk.lv::b17a9b05-6711-43bb-a322-1d72b28790a6" providerId="AD" clId="Web-{D6068109-8DDC-4428-7FF3-7DDC3220E442}" dt="2024-11-28T12:00:57.835" v="340" actId="1076"/>
          <ac:picMkLst>
            <pc:docMk/>
            <pc:sldMk cId="3895055197" sldId="257"/>
            <ac:picMk id="5" creationId="{2BAD69A7-FFD7-BE32-540B-9F294771A50F}"/>
          </ac:picMkLst>
        </pc:picChg>
        <pc:picChg chg="add mod">
          <ac:chgData name="Anželika Kozlova" userId="S::anzelika.kozlova@talmacibasvsk.lv::b17a9b05-6711-43bb-a322-1d72b28790a6" providerId="AD" clId="Web-{D6068109-8DDC-4428-7FF3-7DDC3220E442}" dt="2024-11-28T12:00:48.256" v="339" actId="1076"/>
          <ac:picMkLst>
            <pc:docMk/>
            <pc:sldMk cId="3895055197" sldId="257"/>
            <ac:picMk id="6" creationId="{78DCA8C9-D589-0007-18A9-ABC483B13E28}"/>
          </ac:picMkLst>
        </pc:picChg>
        <pc:picChg chg="add mod">
          <ac:chgData name="Anželika Kozlova" userId="S::anzelika.kozlova@talmacibasvsk.lv::b17a9b05-6711-43bb-a322-1d72b28790a6" providerId="AD" clId="Web-{D6068109-8DDC-4428-7FF3-7DDC3220E442}" dt="2024-11-28T12:00:35.600" v="335" actId="1076"/>
          <ac:picMkLst>
            <pc:docMk/>
            <pc:sldMk cId="3895055197" sldId="257"/>
            <ac:picMk id="7" creationId="{7F407C95-65B3-9C93-321F-EE7894407182}"/>
          </ac:picMkLst>
        </pc:picChg>
      </pc:sldChg>
      <pc:sldChg chg="addSp delSp modSp new">
        <pc:chgData name="Anželika Kozlova" userId="S::anzelika.kozlova@talmacibasvsk.lv::b17a9b05-6711-43bb-a322-1d72b28790a6" providerId="AD" clId="Web-{D6068109-8DDC-4428-7FF3-7DDC3220E442}" dt="2024-11-28T12:22:28.485" v="450" actId="20577"/>
        <pc:sldMkLst>
          <pc:docMk/>
          <pc:sldMk cId="3362967359" sldId="258"/>
        </pc:sldMkLst>
        <pc:spChg chg="mod">
          <ac:chgData name="Anželika Kozlova" userId="S::anzelika.kozlova@talmacibasvsk.lv::b17a9b05-6711-43bb-a322-1d72b28790a6" providerId="AD" clId="Web-{D6068109-8DDC-4428-7FF3-7DDC3220E442}" dt="2024-11-28T09:54:53.773" v="145" actId="1076"/>
          <ac:spMkLst>
            <pc:docMk/>
            <pc:sldMk cId="3362967359" sldId="258"/>
            <ac:spMk id="2" creationId="{E62D9488-0950-5A37-32B0-C5493074AD99}"/>
          </ac:spMkLst>
        </pc:spChg>
        <pc:spChg chg="mod">
          <ac:chgData name="Anželika Kozlova" userId="S::anzelika.kozlova@talmacibasvsk.lv::b17a9b05-6711-43bb-a322-1d72b28790a6" providerId="AD" clId="Web-{D6068109-8DDC-4428-7FF3-7DDC3220E442}" dt="2024-11-28T09:54:56.711" v="146" actId="1076"/>
          <ac:spMkLst>
            <pc:docMk/>
            <pc:sldMk cId="3362967359" sldId="258"/>
            <ac:spMk id="3" creationId="{466F28AD-F24D-1D9C-0094-603C44397483}"/>
          </ac:spMkLst>
        </pc:spChg>
        <pc:spChg chg="add mod">
          <ac:chgData name="Anželika Kozlova" userId="S::anzelika.kozlova@talmacibasvsk.lv::b17a9b05-6711-43bb-a322-1d72b28790a6" providerId="AD" clId="Web-{D6068109-8DDC-4428-7FF3-7DDC3220E442}" dt="2024-11-28T09:54:58.086" v="147" actId="1076"/>
          <ac:spMkLst>
            <pc:docMk/>
            <pc:sldMk cId="3362967359" sldId="258"/>
            <ac:spMk id="5" creationId="{0FD90450-3A03-2878-68F6-9BEC5030FAB0}"/>
          </ac:spMkLst>
        </pc:spChg>
        <pc:spChg chg="add mod">
          <ac:chgData name="Anželika Kozlova" userId="S::anzelika.kozlova@talmacibasvsk.lv::b17a9b05-6711-43bb-a322-1d72b28790a6" providerId="AD" clId="Web-{D6068109-8DDC-4428-7FF3-7DDC3220E442}" dt="2024-11-28T12:22:28.485" v="450" actId="20577"/>
          <ac:spMkLst>
            <pc:docMk/>
            <pc:sldMk cId="3362967359" sldId="258"/>
            <ac:spMk id="7" creationId="{742044A1-4402-485B-070F-0635DB6BF8BE}"/>
          </ac:spMkLst>
        </pc:spChg>
        <pc:picChg chg="add mod">
          <ac:chgData name="Anželika Kozlova" userId="S::anzelika.kozlova@talmacibasvsk.lv::b17a9b05-6711-43bb-a322-1d72b28790a6" providerId="AD" clId="Web-{D6068109-8DDC-4428-7FF3-7DDC3220E442}" dt="2024-11-28T12:02:21.040" v="346" actId="1076"/>
          <ac:picMkLst>
            <pc:docMk/>
            <pc:sldMk cId="3362967359" sldId="258"/>
            <ac:picMk id="4" creationId="{C72ECD4A-F2E3-431C-59F8-EE2CDE0859A0}"/>
          </ac:picMkLst>
        </pc:picChg>
        <pc:picChg chg="add del mod modCrop">
          <ac:chgData name="Anželika Kozlova" userId="S::anzelika.kozlova@talmacibasvsk.lv::b17a9b05-6711-43bb-a322-1d72b28790a6" providerId="AD" clId="Web-{D6068109-8DDC-4428-7FF3-7DDC3220E442}" dt="2024-11-28T12:05:03.124" v="364"/>
          <ac:picMkLst>
            <pc:docMk/>
            <pc:sldMk cId="3362967359" sldId="258"/>
            <ac:picMk id="6" creationId="{8DD88C22-5ED6-8F8B-65D9-EDA8C96741DE}"/>
          </ac:picMkLst>
        </pc:picChg>
        <pc:picChg chg="add mod ord modCrop">
          <ac:chgData name="Anželika Kozlova" userId="S::anzelika.kozlova@talmacibasvsk.lv::b17a9b05-6711-43bb-a322-1d72b28790a6" providerId="AD" clId="Web-{D6068109-8DDC-4428-7FF3-7DDC3220E442}" dt="2024-11-28T12:07:32.457" v="379"/>
          <ac:picMkLst>
            <pc:docMk/>
            <pc:sldMk cId="3362967359" sldId="258"/>
            <ac:picMk id="8" creationId="{DE875DE8-59AD-821C-B3B9-E067E65175D5}"/>
          </ac:picMkLst>
        </pc:picChg>
      </pc:sldChg>
      <pc:sldChg chg="addSp modSp new">
        <pc:chgData name="Anželika Kozlova" userId="S::anzelika.kozlova@talmacibasvsk.lv::b17a9b05-6711-43bb-a322-1d72b28790a6" providerId="AD" clId="Web-{D6068109-8DDC-4428-7FF3-7DDC3220E442}" dt="2024-11-28T12:23:03.174" v="455" actId="1076"/>
        <pc:sldMkLst>
          <pc:docMk/>
          <pc:sldMk cId="4168717326" sldId="259"/>
        </pc:sldMkLst>
        <pc:spChg chg="mod">
          <ac:chgData name="Anželika Kozlova" userId="S::anzelika.kozlova@talmacibasvsk.lv::b17a9b05-6711-43bb-a322-1d72b28790a6" providerId="AD" clId="Web-{D6068109-8DDC-4428-7FF3-7DDC3220E442}" dt="2024-11-28T10:00:58.739" v="214" actId="1076"/>
          <ac:spMkLst>
            <pc:docMk/>
            <pc:sldMk cId="4168717326" sldId="259"/>
            <ac:spMk id="2" creationId="{B548AC41-3307-E403-DB36-CDBE358EE608}"/>
          </ac:spMkLst>
        </pc:spChg>
        <pc:spChg chg="mod">
          <ac:chgData name="Anželika Kozlova" userId="S::anzelika.kozlova@talmacibasvsk.lv::b17a9b05-6711-43bb-a322-1d72b28790a6" providerId="AD" clId="Web-{D6068109-8DDC-4428-7FF3-7DDC3220E442}" dt="2024-11-28T10:00:58.739" v="215" actId="1076"/>
          <ac:spMkLst>
            <pc:docMk/>
            <pc:sldMk cId="4168717326" sldId="259"/>
            <ac:spMk id="3" creationId="{91F1842C-33BC-0E0D-6F94-1AB59FA94303}"/>
          </ac:spMkLst>
        </pc:spChg>
        <pc:spChg chg="add mod ord">
          <ac:chgData name="Anželika Kozlova" userId="S::anzelika.kozlova@talmacibasvsk.lv::b17a9b05-6711-43bb-a322-1d72b28790a6" providerId="AD" clId="Web-{D6068109-8DDC-4428-7FF3-7DDC3220E442}" dt="2024-11-28T09:59:04.626" v="189" actId="1076"/>
          <ac:spMkLst>
            <pc:docMk/>
            <pc:sldMk cId="4168717326" sldId="259"/>
            <ac:spMk id="4" creationId="{3E19D3FF-3CE5-AFE7-237A-67BA84940BF9}"/>
          </ac:spMkLst>
        </pc:spChg>
        <pc:spChg chg="add mod">
          <ac:chgData name="Anželika Kozlova" userId="S::anzelika.kozlova@talmacibasvsk.lv::b17a9b05-6711-43bb-a322-1d72b28790a6" providerId="AD" clId="Web-{D6068109-8DDC-4428-7FF3-7DDC3220E442}" dt="2024-11-28T12:23:03.174" v="455" actId="1076"/>
          <ac:spMkLst>
            <pc:docMk/>
            <pc:sldMk cId="4168717326" sldId="259"/>
            <ac:spMk id="6" creationId="{88E10BD1-14F7-1684-C137-13A8D71D9D32}"/>
          </ac:spMkLst>
        </pc:spChg>
        <pc:spChg chg="add mod">
          <ac:chgData name="Anželika Kozlova" userId="S::anzelika.kozlova@talmacibasvsk.lv::b17a9b05-6711-43bb-a322-1d72b28790a6" providerId="AD" clId="Web-{D6068109-8DDC-4428-7FF3-7DDC3220E442}" dt="2024-11-28T12:22:57.283" v="454" actId="1076"/>
          <ac:spMkLst>
            <pc:docMk/>
            <pc:sldMk cId="4168717326" sldId="259"/>
            <ac:spMk id="8" creationId="{A08C13AC-7CD2-C39F-8790-FC998B09C4B5}"/>
          </ac:spMkLst>
        </pc:spChg>
        <pc:picChg chg="add mod">
          <ac:chgData name="Anželika Kozlova" userId="S::anzelika.kozlova@talmacibasvsk.lv::b17a9b05-6711-43bb-a322-1d72b28790a6" providerId="AD" clId="Web-{D6068109-8DDC-4428-7FF3-7DDC3220E442}" dt="2024-11-28T12:11:30.714" v="407" actId="1076"/>
          <ac:picMkLst>
            <pc:docMk/>
            <pc:sldMk cId="4168717326" sldId="259"/>
            <ac:picMk id="5" creationId="{E91A33E8-573E-A21F-B7F7-4E659B1981A9}"/>
          </ac:picMkLst>
        </pc:picChg>
        <pc:picChg chg="add mod modCrop">
          <ac:chgData name="Anželika Kozlova" userId="S::anzelika.kozlova@talmacibasvsk.lv::b17a9b05-6711-43bb-a322-1d72b28790a6" providerId="AD" clId="Web-{D6068109-8DDC-4428-7FF3-7DDC3220E442}" dt="2024-11-28T12:11:23.433" v="405" actId="1076"/>
          <ac:picMkLst>
            <pc:docMk/>
            <pc:sldMk cId="4168717326" sldId="259"/>
            <ac:picMk id="7" creationId="{0B465039-FD3B-D4CD-4E7E-FACA1A09D384}"/>
          </ac:picMkLst>
        </pc:picChg>
        <pc:picChg chg="add mod">
          <ac:chgData name="Anželika Kozlova" userId="S::anzelika.kozlova@talmacibasvsk.lv::b17a9b05-6711-43bb-a322-1d72b28790a6" providerId="AD" clId="Web-{D6068109-8DDC-4428-7FF3-7DDC3220E442}" dt="2024-11-28T12:11:43.027" v="409" actId="1076"/>
          <ac:picMkLst>
            <pc:docMk/>
            <pc:sldMk cId="4168717326" sldId="259"/>
            <ac:picMk id="9" creationId="{7D2D827F-5DE4-6C03-254B-CF0227E55F0C}"/>
          </ac:picMkLst>
        </pc:picChg>
      </pc:sldChg>
      <pc:sldChg chg="addSp delSp modSp new">
        <pc:chgData name="Anželika Kozlova" userId="S::anzelika.kozlova@talmacibasvsk.lv::b17a9b05-6711-43bb-a322-1d72b28790a6" providerId="AD" clId="Web-{D6068109-8DDC-4428-7FF3-7DDC3220E442}" dt="2024-11-28T12:16:24.255" v="438" actId="14100"/>
        <pc:sldMkLst>
          <pc:docMk/>
          <pc:sldMk cId="3259261232" sldId="260"/>
        </pc:sldMkLst>
        <pc:spChg chg="mod">
          <ac:chgData name="Anželika Kozlova" userId="S::anzelika.kozlova@talmacibasvsk.lv::b17a9b05-6711-43bb-a322-1d72b28790a6" providerId="AD" clId="Web-{D6068109-8DDC-4428-7FF3-7DDC3220E442}" dt="2024-11-28T10:04:53.138" v="249" actId="1076"/>
          <ac:spMkLst>
            <pc:docMk/>
            <pc:sldMk cId="3259261232" sldId="260"/>
            <ac:spMk id="2" creationId="{A6F3C220-99E0-DA5F-E11E-71F0B0A36F0E}"/>
          </ac:spMkLst>
        </pc:spChg>
        <pc:spChg chg="mod">
          <ac:chgData name="Anželika Kozlova" userId="S::anzelika.kozlova@talmacibasvsk.lv::b17a9b05-6711-43bb-a322-1d72b28790a6" providerId="AD" clId="Web-{D6068109-8DDC-4428-7FF3-7DDC3220E442}" dt="2024-11-28T10:05:21.436" v="255" actId="1076"/>
          <ac:spMkLst>
            <pc:docMk/>
            <pc:sldMk cId="3259261232" sldId="260"/>
            <ac:spMk id="3" creationId="{1E3A3A23-C264-DC06-A254-94B9E8EA75E7}"/>
          </ac:spMkLst>
        </pc:spChg>
        <pc:spChg chg="add">
          <ac:chgData name="Anželika Kozlova" userId="S::anzelika.kozlova@talmacibasvsk.lv::b17a9b05-6711-43bb-a322-1d72b28790a6" providerId="AD" clId="Web-{D6068109-8DDC-4428-7FF3-7DDC3220E442}" dt="2024-11-28T10:03:09.587" v="229"/>
          <ac:spMkLst>
            <pc:docMk/>
            <pc:sldMk cId="3259261232" sldId="260"/>
            <ac:spMk id="5" creationId="{EF7A7A69-23CE-8AF9-B681-6949D7BF6ED3}"/>
          </ac:spMkLst>
        </pc:spChg>
        <pc:spChg chg="add mod">
          <ac:chgData name="Anželika Kozlova" userId="S::anzelika.kozlova@talmacibasvsk.lv::b17a9b05-6711-43bb-a322-1d72b28790a6" providerId="AD" clId="Web-{D6068109-8DDC-4428-7FF3-7DDC3220E442}" dt="2024-11-28T10:05:04.951" v="251" actId="1076"/>
          <ac:spMkLst>
            <pc:docMk/>
            <pc:sldMk cId="3259261232" sldId="260"/>
            <ac:spMk id="7" creationId="{45B531A0-1E9C-5DA8-528F-0343EFA127F3}"/>
          </ac:spMkLst>
        </pc:spChg>
        <pc:spChg chg="add mod">
          <ac:chgData name="Anželika Kozlova" userId="S::anzelika.kozlova@talmacibasvsk.lv::b17a9b05-6711-43bb-a322-1d72b28790a6" providerId="AD" clId="Web-{D6068109-8DDC-4428-7FF3-7DDC3220E442}" dt="2024-11-28T10:05:12.389" v="253" actId="1076"/>
          <ac:spMkLst>
            <pc:docMk/>
            <pc:sldMk cId="3259261232" sldId="260"/>
            <ac:spMk id="9" creationId="{AF66A585-B345-B5CC-16DD-0C7274A0932C}"/>
          </ac:spMkLst>
        </pc:spChg>
        <pc:picChg chg="add del mod">
          <ac:chgData name="Anželika Kozlova" userId="S::anzelika.kozlova@talmacibasvsk.lv::b17a9b05-6711-43bb-a322-1d72b28790a6" providerId="AD" clId="Web-{D6068109-8DDC-4428-7FF3-7DDC3220E442}" dt="2024-11-28T12:13:29.468" v="414"/>
          <ac:picMkLst>
            <pc:docMk/>
            <pc:sldMk cId="3259261232" sldId="260"/>
            <ac:picMk id="4" creationId="{6EB7FB84-0995-75B6-55A3-67B70C8897E2}"/>
          </ac:picMkLst>
        </pc:picChg>
        <pc:picChg chg="add del mod">
          <ac:chgData name="Anželika Kozlova" userId="S::anzelika.kozlova@talmacibasvsk.lv::b17a9b05-6711-43bb-a322-1d72b28790a6" providerId="AD" clId="Web-{D6068109-8DDC-4428-7FF3-7DDC3220E442}" dt="2024-11-28T12:16:16.223" v="434"/>
          <ac:picMkLst>
            <pc:docMk/>
            <pc:sldMk cId="3259261232" sldId="260"/>
            <ac:picMk id="6" creationId="{840E3110-5125-FEFB-2C99-2EC944FA11BE}"/>
          </ac:picMkLst>
        </pc:picChg>
        <pc:picChg chg="add mod">
          <ac:chgData name="Anželika Kozlova" userId="S::anzelika.kozlova@talmacibasvsk.lv::b17a9b05-6711-43bb-a322-1d72b28790a6" providerId="AD" clId="Web-{D6068109-8DDC-4428-7FF3-7DDC3220E442}" dt="2024-11-28T12:15:27.050" v="432" actId="14100"/>
          <ac:picMkLst>
            <pc:docMk/>
            <pc:sldMk cId="3259261232" sldId="260"/>
            <ac:picMk id="8" creationId="{1BF7B8A5-A041-1376-DB3D-DD6365B98757}"/>
          </ac:picMkLst>
        </pc:picChg>
        <pc:picChg chg="add mod">
          <ac:chgData name="Anželika Kozlova" userId="S::anzelika.kozlova@talmacibasvsk.lv::b17a9b05-6711-43bb-a322-1d72b28790a6" providerId="AD" clId="Web-{D6068109-8DDC-4428-7FF3-7DDC3220E442}" dt="2024-11-28T12:16:24.255" v="438" actId="14100"/>
          <ac:picMkLst>
            <pc:docMk/>
            <pc:sldMk cId="3259261232" sldId="260"/>
            <ac:picMk id="10" creationId="{1255501E-AEC4-02A5-D34F-4FE13B19AD85}"/>
          </ac:picMkLst>
        </pc:picChg>
      </pc:sldChg>
      <pc:sldChg chg="new del">
        <pc:chgData name="Anželika Kozlova" userId="S::anzelika.kozlova@talmacibasvsk.lv::b17a9b05-6711-43bb-a322-1d72b28790a6" providerId="AD" clId="Web-{D6068109-8DDC-4428-7FF3-7DDC3220E442}" dt="2024-11-28T10:14:53.768" v="319"/>
        <pc:sldMkLst>
          <pc:docMk/>
          <pc:sldMk cId="2385448660" sldId="261"/>
        </pc:sldMkLst>
      </pc:sldChg>
      <pc:sldChg chg="delSp modSp new">
        <pc:chgData name="Anželika Kozlova" userId="S::anzelika.kozlova@talmacibasvsk.lv::b17a9b05-6711-43bb-a322-1d72b28790a6" providerId="AD" clId="Web-{D6068109-8DDC-4428-7FF3-7DDC3220E442}" dt="2024-11-28T10:15:14.457" v="328" actId="1076"/>
        <pc:sldMkLst>
          <pc:docMk/>
          <pc:sldMk cId="1502668240" sldId="262"/>
        </pc:sldMkLst>
        <pc:spChg chg="mod">
          <ac:chgData name="Anželika Kozlova" userId="S::anzelika.kozlova@talmacibasvsk.lv::b17a9b05-6711-43bb-a322-1d72b28790a6" providerId="AD" clId="Web-{D6068109-8DDC-4428-7FF3-7DDC3220E442}" dt="2024-11-28T10:15:14.457" v="328" actId="1076"/>
          <ac:spMkLst>
            <pc:docMk/>
            <pc:sldMk cId="1502668240" sldId="262"/>
            <ac:spMk id="2" creationId="{4DCC2459-35D6-9F1F-4BEB-C501F58A29D5}"/>
          </ac:spMkLst>
        </pc:spChg>
        <pc:spChg chg="del">
          <ac:chgData name="Anželika Kozlova" userId="S::anzelika.kozlova@talmacibasvsk.lv::b17a9b05-6711-43bb-a322-1d72b28790a6" providerId="AD" clId="Web-{D6068109-8DDC-4428-7FF3-7DDC3220E442}" dt="2024-11-28T10:15:10.425" v="327"/>
          <ac:spMkLst>
            <pc:docMk/>
            <pc:sldMk cId="1502668240" sldId="262"/>
            <ac:spMk id="3" creationId="{A9B44308-0EEF-AD9E-4A01-A56E39C482EC}"/>
          </ac:spMkLst>
        </pc:spChg>
      </pc:sldChg>
      <pc:sldChg chg="addSp modSp add ord replId">
        <pc:chgData name="Anželika Kozlova" userId="S::anzelika.kozlova@talmacibasvsk.lv::b17a9b05-6711-43bb-a322-1d72b28790a6" providerId="AD" clId="Web-{D6068109-8DDC-4428-7FF3-7DDC3220E442}" dt="2024-11-28T12:24:38.005" v="477" actId="20577"/>
        <pc:sldMkLst>
          <pc:docMk/>
          <pc:sldMk cId="2901353862" sldId="263"/>
        </pc:sldMkLst>
        <pc:spChg chg="mod">
          <ac:chgData name="Anželika Kozlova" userId="S::anzelika.kozlova@talmacibasvsk.lv::b17a9b05-6711-43bb-a322-1d72b28790a6" providerId="AD" clId="Web-{D6068109-8DDC-4428-7FF3-7DDC3220E442}" dt="2024-11-28T10:13:24.297" v="301" actId="14100"/>
          <ac:spMkLst>
            <pc:docMk/>
            <pc:sldMk cId="2901353862" sldId="263"/>
            <ac:spMk id="2" creationId="{E62D9488-0950-5A37-32B0-C5493074AD99}"/>
          </ac:spMkLst>
        </pc:spChg>
        <pc:spChg chg="mod">
          <ac:chgData name="Anželika Kozlova" userId="S::anzelika.kozlova@talmacibasvsk.lv::b17a9b05-6711-43bb-a322-1d72b28790a6" providerId="AD" clId="Web-{D6068109-8DDC-4428-7FF3-7DDC3220E442}" dt="2024-11-28T10:14:19.283" v="315" actId="20577"/>
          <ac:spMkLst>
            <pc:docMk/>
            <pc:sldMk cId="2901353862" sldId="263"/>
            <ac:spMk id="3" creationId="{466F28AD-F24D-1D9C-0094-603C44397483}"/>
          </ac:spMkLst>
        </pc:spChg>
        <pc:spChg chg="mod">
          <ac:chgData name="Anželika Kozlova" userId="S::anzelika.kozlova@talmacibasvsk.lv::b17a9b05-6711-43bb-a322-1d72b28790a6" providerId="AD" clId="Web-{D6068109-8DDC-4428-7FF3-7DDC3220E442}" dt="2024-11-28T10:14:02.329" v="309" actId="14100"/>
          <ac:spMkLst>
            <pc:docMk/>
            <pc:sldMk cId="2901353862" sldId="263"/>
            <ac:spMk id="5" creationId="{0FD90450-3A03-2878-68F6-9BEC5030FAB0}"/>
          </ac:spMkLst>
        </pc:spChg>
        <pc:spChg chg="mod">
          <ac:chgData name="Anželika Kozlova" userId="S::anzelika.kozlova@talmacibasvsk.lv::b17a9b05-6711-43bb-a322-1d72b28790a6" providerId="AD" clId="Web-{D6068109-8DDC-4428-7FF3-7DDC3220E442}" dt="2024-11-28T12:24:38.005" v="477" actId="20577"/>
          <ac:spMkLst>
            <pc:docMk/>
            <pc:sldMk cId="2901353862" sldId="263"/>
            <ac:spMk id="7" creationId="{742044A1-4402-485B-070F-0635DB6BF8BE}"/>
          </ac:spMkLst>
        </pc:spChg>
        <pc:picChg chg="add mod">
          <ac:chgData name="Anželika Kozlova" userId="S::anzelika.kozlova@talmacibasvsk.lv::b17a9b05-6711-43bb-a322-1d72b28790a6" providerId="AD" clId="Web-{D6068109-8DDC-4428-7FF3-7DDC3220E442}" dt="2024-11-28T12:21:08.108" v="447"/>
          <ac:picMkLst>
            <pc:docMk/>
            <pc:sldMk cId="2901353862" sldId="263"/>
            <ac:picMk id="4" creationId="{DB464502-2E65-B909-90AC-3B1ED71ED8BE}"/>
          </ac:picMkLst>
        </pc:picChg>
        <pc:picChg chg="add mod">
          <ac:chgData name="Anželika Kozlova" userId="S::anzelika.kozlova@talmacibasvsk.lv::b17a9b05-6711-43bb-a322-1d72b28790a6" providerId="AD" clId="Web-{D6068109-8DDC-4428-7FF3-7DDC3220E442}" dt="2024-11-28T12:21:14.186" v="448" actId="1076"/>
          <ac:picMkLst>
            <pc:docMk/>
            <pc:sldMk cId="2901353862" sldId="263"/>
            <ac:picMk id="6" creationId="{98689E6F-5050-3F18-25B6-2B3FE4D173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Rediģēt šablona apakšvirsraksta stilu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380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0623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8288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1043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093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019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211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4057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75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0783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93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155F6-B2BD-4B57-A915-5AFD26572708}" type="datetimeFigureOut">
              <a:rPr lang="lv-LV" smtClean="0"/>
              <a:t>28.11.2024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4202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5878285" y="874960"/>
            <a:ext cx="5254832" cy="2387600"/>
          </a:xfrm>
        </p:spPr>
        <p:txBody>
          <a:bodyPr/>
          <a:lstStyle/>
          <a:p>
            <a:pPr algn="r"/>
            <a:r>
              <a:rPr lang="lv-LV" b="1" dirty="0">
                <a:latin typeface="Calibri"/>
                <a:ea typeface="Calibri"/>
                <a:cs typeface="Calibri"/>
              </a:rPr>
              <a:t>Projekts </a:t>
            </a:r>
            <a:br>
              <a:rPr lang="lv-LV" b="1" dirty="0">
                <a:latin typeface="Calibri"/>
                <a:ea typeface="Calibri"/>
                <a:cs typeface="Calibri"/>
              </a:rPr>
            </a:br>
            <a:r>
              <a:rPr lang="lv-LV" b="1" dirty="0" err="1">
                <a:latin typeface="Calibri"/>
                <a:ea typeface="Calibri"/>
                <a:cs typeface="Calibri"/>
              </a:rPr>
              <a:t>Digital</a:t>
            </a:r>
            <a:r>
              <a:rPr lang="lv-LV" b="1" dirty="0">
                <a:latin typeface="Calibri"/>
                <a:ea typeface="Calibri"/>
                <a:cs typeface="Calibri"/>
              </a:rPr>
              <a:t> </a:t>
            </a:r>
            <a:r>
              <a:rPr lang="lv-LV" b="1" dirty="0" err="1">
                <a:latin typeface="Calibri"/>
                <a:ea typeface="Calibri"/>
                <a:cs typeface="Calibri"/>
              </a:rPr>
              <a:t>Library</a:t>
            </a:r>
            <a:endParaRPr lang="lv-LV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7600207" y="3433804"/>
            <a:ext cx="367145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 err="1">
                <a:latin typeface="Calibri"/>
                <a:ea typeface="Calibri"/>
                <a:cs typeface="Calibri"/>
              </a:rPr>
              <a:t>Anželika</a:t>
            </a:r>
            <a:r>
              <a:rPr lang="lv-LV" dirty="0">
                <a:latin typeface="Calibri"/>
                <a:ea typeface="Calibri"/>
                <a:cs typeface="Calibri"/>
              </a:rPr>
              <a:t> Kozlova 11. klase</a:t>
            </a:r>
          </a:p>
        </p:txBody>
      </p:sp>
      <p:sp>
        <p:nvSpPr>
          <p:cNvPr id="4" name="Taisnstūris 3">
            <a:extLst>
              <a:ext uri="{FF2B5EF4-FFF2-40B4-BE49-F238E27FC236}">
                <a16:creationId xmlns:a16="http://schemas.microsoft.com/office/drawing/2014/main" id="{E226A537-BCCC-5004-3CCE-5696B2E694C0}"/>
              </a:ext>
            </a:extLst>
          </p:cNvPr>
          <p:cNvSpPr/>
          <p:nvPr/>
        </p:nvSpPr>
        <p:spPr>
          <a:xfrm>
            <a:off x="0" y="-128649"/>
            <a:ext cx="4730338" cy="7323116"/>
          </a:xfrm>
          <a:prstGeom prst="rect">
            <a:avLst/>
          </a:prstGeom>
          <a:solidFill>
            <a:srgbClr val="3F33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5" name="Attēls 4" descr="Attēls, kurā ir publikācija, grāmatplaukts, teksts, grāmata&#10;&#10;Apraksts ģenerēts automātiski">
            <a:extLst>
              <a:ext uri="{FF2B5EF4-FFF2-40B4-BE49-F238E27FC236}">
                <a16:creationId xmlns:a16="http://schemas.microsoft.com/office/drawing/2014/main" id="{67D3BC5E-5965-ACDE-1E32-F4130DFB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96" t="3346" r="14478" b="4092"/>
          <a:stretch/>
        </p:blipFill>
        <p:spPr>
          <a:xfrm>
            <a:off x="623454" y="1327726"/>
            <a:ext cx="4591706" cy="375096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isnstūris: ar noapaļotiem stūriem 3">
            <a:extLst>
              <a:ext uri="{FF2B5EF4-FFF2-40B4-BE49-F238E27FC236}">
                <a16:creationId xmlns:a16="http://schemas.microsoft.com/office/drawing/2014/main" id="{AA8F189A-68D6-2A01-5C0D-97DB7A15BC80}"/>
              </a:ext>
            </a:extLst>
          </p:cNvPr>
          <p:cNvSpPr/>
          <p:nvPr/>
        </p:nvSpPr>
        <p:spPr>
          <a:xfrm>
            <a:off x="2935020" y="3537857"/>
            <a:ext cx="10526979" cy="3142837"/>
          </a:xfrm>
          <a:prstGeom prst="roundRect">
            <a:avLst/>
          </a:prstGeom>
          <a:solidFill>
            <a:srgbClr val="3F33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8EFCEBC9-9736-EFC5-13BC-097110EF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915" y="3540125"/>
            <a:ext cx="4664528" cy="1352777"/>
          </a:xfrm>
        </p:spPr>
        <p:txBody>
          <a:bodyPr/>
          <a:lstStyle/>
          <a:p>
            <a:r>
              <a:rPr lang="lv-LV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Projekta ideja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E3A8EB0-8C80-3775-6FB0-ADF4CD20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914" y="4547054"/>
            <a:ext cx="8465459" cy="1738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lv-LV" sz="20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Programmas mērķis ir palīdzēt lietotājiem organizēt lielus grāmatu sarakstus ērtā un pārskatāmā veidā. Programma nodrošina grāmatu šķirošanu pēc žanra, autora un statusa (nopirkta, nav lasīta, izlasīta).</a:t>
            </a:r>
            <a:endParaRPr lang="lv-LV" sz="2000" dirty="0">
              <a:solidFill>
                <a:schemeClr val="bg1"/>
              </a:solidFill>
              <a:latin typeface="Aptos"/>
              <a:ea typeface="Calibri"/>
              <a:cs typeface="Calibri"/>
            </a:endParaRPr>
          </a:p>
        </p:txBody>
      </p:sp>
      <p:pic>
        <p:nvPicPr>
          <p:cNvPr id="5" name="Attēls 4" descr="Free Photo crop hands using tablet in library">
            <a:extLst>
              <a:ext uri="{FF2B5EF4-FFF2-40B4-BE49-F238E27FC236}">
                <a16:creationId xmlns:a16="http://schemas.microsoft.com/office/drawing/2014/main" id="{2BAD69A7-FFD7-BE32-540B-9F294771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69" y="276620"/>
            <a:ext cx="3247901" cy="3147902"/>
          </a:xfrm>
          <a:prstGeom prst="ellipse">
            <a:avLst/>
          </a:prstGeom>
        </p:spPr>
      </p:pic>
      <p:pic>
        <p:nvPicPr>
          <p:cNvPr id="6" name="Attēls 5" descr="Free Photo college woman in library">
            <a:extLst>
              <a:ext uri="{FF2B5EF4-FFF2-40B4-BE49-F238E27FC236}">
                <a16:creationId xmlns:a16="http://schemas.microsoft.com/office/drawing/2014/main" id="{78DCA8C9-D589-0007-18A9-ABC483B1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102" y="278811"/>
            <a:ext cx="3247902" cy="3143520"/>
          </a:xfrm>
          <a:prstGeom prst="ellipse">
            <a:avLst/>
          </a:prstGeom>
        </p:spPr>
      </p:pic>
      <p:pic>
        <p:nvPicPr>
          <p:cNvPr id="7" name="Attēls 6" descr="Free Photo still life of books versus technology">
            <a:extLst>
              <a:ext uri="{FF2B5EF4-FFF2-40B4-BE49-F238E27FC236}">
                <a16:creationId xmlns:a16="http://schemas.microsoft.com/office/drawing/2014/main" id="{7F407C95-65B3-9C93-321F-EE789440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933" y="278811"/>
            <a:ext cx="3317174" cy="31435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9505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62D9488-0950-5A37-32B0-C549307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20196"/>
            <a:ext cx="4283529" cy="1352777"/>
          </a:xfrm>
        </p:spPr>
        <p:txBody>
          <a:bodyPr>
            <a:normAutofit/>
          </a:bodyPr>
          <a:lstStyle/>
          <a:p>
            <a:r>
              <a:rPr lang="lv-LV" b="1" dirty="0">
                <a:latin typeface="Calibri"/>
                <a:ea typeface="+mj-lt"/>
                <a:cs typeface="+mj-lt"/>
              </a:rPr>
              <a:t>Mērķauditorija</a:t>
            </a:r>
            <a:endParaRPr lang="lv-LV" b="1">
              <a:latin typeface="Calibri"/>
              <a:ea typeface="Calibri"/>
              <a:cs typeface="Calibri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66F28AD-F24D-1D9C-0094-603C4439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235983"/>
            <a:ext cx="4882243" cy="1602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 sz="2000" dirty="0">
                <a:latin typeface="Calibri"/>
                <a:ea typeface="+mn-lt"/>
                <a:cs typeface="+mn-lt"/>
              </a:rPr>
              <a:t>Grāmatu lasītāji ar lieliem sarakstiem, kuri vēlas ērtāku veidu to pārvaldībai.</a:t>
            </a:r>
            <a:endParaRPr lang="lv-LV" sz="2000">
              <a:latin typeface="Calibri"/>
              <a:ea typeface="Calibri"/>
              <a:cs typeface="Calibri"/>
            </a:endParaRPr>
          </a:p>
          <a:p>
            <a:r>
              <a:rPr lang="lv-LV" sz="2000" dirty="0">
                <a:latin typeface="Calibri"/>
                <a:ea typeface="+mn-lt"/>
                <a:cs typeface="+mn-lt"/>
              </a:rPr>
              <a:t>Bibliotēkas, kurām nepieciešams efektīvāk pārvaldīt grāmatu kolekcijas.</a:t>
            </a:r>
            <a:endParaRPr lang="lv-LV" sz="2000" dirty="0">
              <a:latin typeface="Aptos" panose="020B0004020202020204"/>
            </a:endParaRPr>
          </a:p>
          <a:p>
            <a:endParaRPr lang="lv-LV" dirty="0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0FD90450-3A03-2878-68F6-9BEC5030FAB0}"/>
              </a:ext>
            </a:extLst>
          </p:cNvPr>
          <p:cNvSpPr txBox="1">
            <a:spLocks/>
          </p:cNvSpPr>
          <p:nvPr/>
        </p:nvSpPr>
        <p:spPr>
          <a:xfrm>
            <a:off x="400957" y="2839810"/>
            <a:ext cx="4283529" cy="1352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4000" b="1" dirty="0">
                <a:latin typeface="Calibri"/>
                <a:ea typeface="+mj-lt"/>
                <a:cs typeface="+mj-lt"/>
              </a:rPr>
              <a:t>Nepieciešamība un lietderīgums</a:t>
            </a:r>
          </a:p>
        </p:txBody>
      </p:sp>
      <p:sp>
        <p:nvSpPr>
          <p:cNvPr id="7" name="Satura vietturis 2">
            <a:extLst>
              <a:ext uri="{FF2B5EF4-FFF2-40B4-BE49-F238E27FC236}">
                <a16:creationId xmlns:a16="http://schemas.microsoft.com/office/drawing/2014/main" id="{742044A1-4402-485B-070F-0635DB6BF8BE}"/>
              </a:ext>
            </a:extLst>
          </p:cNvPr>
          <p:cNvSpPr txBox="1">
            <a:spLocks/>
          </p:cNvSpPr>
          <p:nvPr/>
        </p:nvSpPr>
        <p:spPr>
          <a:xfrm>
            <a:off x="391886" y="4191454"/>
            <a:ext cx="4891314" cy="2419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2000" dirty="0">
                <a:latin typeface="Calibri"/>
                <a:ea typeface="+mn-lt"/>
                <a:cs typeface="+mn-lt"/>
              </a:rPr>
              <a:t>Daudzi cilvēki nevar pārskatāmi pārvaldīt savus grāmatu sarakstus.</a:t>
            </a:r>
            <a:endParaRPr lang="lv-LV" sz="2000" dirty="0">
              <a:latin typeface="Calibri"/>
              <a:ea typeface="Calibri"/>
              <a:cs typeface="Calibri"/>
            </a:endParaRPr>
          </a:p>
          <a:p>
            <a:r>
              <a:rPr lang="lv-LV" sz="2000" dirty="0">
                <a:latin typeface="Calibri"/>
                <a:ea typeface="+mn-lt"/>
                <a:cs typeface="+mn-lt"/>
              </a:rPr>
              <a:t>Digitāla pieeja ļauj viegli šķirot grāmatas pēc dažādiem parametriem.</a:t>
            </a:r>
            <a:endParaRPr lang="lv-LV" sz="2000">
              <a:latin typeface="Calibri"/>
              <a:ea typeface="+mn-lt"/>
              <a:cs typeface="+mn-lt"/>
            </a:endParaRPr>
          </a:p>
          <a:p>
            <a:r>
              <a:rPr lang="lv-LV" sz="2000" dirty="0">
                <a:latin typeface="Calibri"/>
                <a:ea typeface="+mn-lt"/>
                <a:cs typeface="+mn-lt"/>
              </a:rPr>
              <a:t>Programma samazina laiku, kas nepieciešams informācijas meklēšanai.</a:t>
            </a:r>
            <a:endParaRPr lang="lv-LV" dirty="0">
              <a:latin typeface="Calibri"/>
              <a:ea typeface="+mn-lt"/>
              <a:cs typeface="+mn-lt"/>
            </a:endParaRPr>
          </a:p>
          <a:p>
            <a:endParaRPr lang="lv-LV" sz="2000" dirty="0">
              <a:latin typeface="Calibri"/>
            </a:endParaRPr>
          </a:p>
          <a:p>
            <a:endParaRPr lang="lv-LV" dirty="0"/>
          </a:p>
        </p:txBody>
      </p:sp>
      <p:pic>
        <p:nvPicPr>
          <p:cNvPr id="8" name="Attēls 7" descr="Old library book composition with view of gallery with bookcases vintage characters of librarian and readers">
            <a:extLst>
              <a:ext uri="{FF2B5EF4-FFF2-40B4-BE49-F238E27FC236}">
                <a16:creationId xmlns:a16="http://schemas.microsoft.com/office/drawing/2014/main" id="{DE875DE8-59AD-821C-B3B9-E067E651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601" b="-275"/>
          <a:stretch/>
        </p:blipFill>
        <p:spPr>
          <a:xfrm>
            <a:off x="7910946" y="2842671"/>
            <a:ext cx="3722254" cy="3686284"/>
          </a:xfrm>
          <a:prstGeom prst="ellipse">
            <a:avLst/>
          </a:prstGeom>
        </p:spPr>
      </p:pic>
      <p:pic>
        <p:nvPicPr>
          <p:cNvPr id="4" name="Attēls 3" descr="Free Vector online library concept with reading people electronic devices and book shelves 3d isometric">
            <a:extLst>
              <a:ext uri="{FF2B5EF4-FFF2-40B4-BE49-F238E27FC236}">
                <a16:creationId xmlns:a16="http://schemas.microsoft.com/office/drawing/2014/main" id="{C72ECD4A-F2E3-431C-59F8-EE2CDE08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91" y="122000"/>
            <a:ext cx="3722913" cy="36055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6296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isnstūris: ar noapaļotiem stūriem 3">
            <a:extLst>
              <a:ext uri="{FF2B5EF4-FFF2-40B4-BE49-F238E27FC236}">
                <a16:creationId xmlns:a16="http://schemas.microsoft.com/office/drawing/2014/main" id="{3E19D3FF-3CE5-AFE7-237A-67BA84940BF9}"/>
              </a:ext>
            </a:extLst>
          </p:cNvPr>
          <p:cNvSpPr/>
          <p:nvPr/>
        </p:nvSpPr>
        <p:spPr>
          <a:xfrm>
            <a:off x="298532" y="-878280"/>
            <a:ext cx="5967349" cy="7833590"/>
          </a:xfrm>
          <a:prstGeom prst="roundRect">
            <a:avLst/>
          </a:prstGeom>
          <a:solidFill>
            <a:srgbClr val="3F33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B548AC41-3307-E403-DB36-CDBE358E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35" y="525112"/>
            <a:ext cx="4111172" cy="1352777"/>
          </a:xfrm>
        </p:spPr>
        <p:txBody>
          <a:bodyPr/>
          <a:lstStyle/>
          <a:p>
            <a:r>
              <a:rPr lang="lv-LV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Izstrādes līdzekļi</a:t>
            </a:r>
            <a:endParaRPr lang="lv-LV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91F1842C-33BC-0E0D-6F94-1AB59FA9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35" y="1640898"/>
            <a:ext cx="5118101" cy="1457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 sz="20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Programma tika izstrādāta ar </a:t>
            </a:r>
            <a:r>
              <a:rPr lang="lv-LV" sz="2000" b="1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Visual</a:t>
            </a:r>
            <a:r>
              <a:rPr lang="lv-LV" sz="20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lv-LV" sz="2000" b="1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Studio</a:t>
            </a:r>
            <a:r>
              <a:rPr lang="lv-LV" sz="2000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2022</a:t>
            </a:r>
            <a:r>
              <a:rPr lang="lv-LV" sz="20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un C# programmēšanas valodu.</a:t>
            </a:r>
            <a:endParaRPr lang="lv-LV" sz="2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lv-LV" sz="20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Tā paredzēta darbam uz Windows 7 vai jaunākām operētājsistēmām.</a:t>
            </a:r>
            <a:endParaRPr lang="lv-LV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endParaRPr lang="lv-LV" dirty="0"/>
          </a:p>
        </p:txBody>
      </p:sp>
      <p:sp>
        <p:nvSpPr>
          <p:cNvPr id="6" name="Virsraksts 1">
            <a:extLst>
              <a:ext uri="{FF2B5EF4-FFF2-40B4-BE49-F238E27FC236}">
                <a16:creationId xmlns:a16="http://schemas.microsoft.com/office/drawing/2014/main" id="{88E10BD1-14F7-1684-C137-13A8D71D9D32}"/>
              </a:ext>
            </a:extLst>
          </p:cNvPr>
          <p:cNvSpPr txBox="1">
            <a:spLocks/>
          </p:cNvSpPr>
          <p:nvPr/>
        </p:nvSpPr>
        <p:spPr>
          <a:xfrm>
            <a:off x="747321" y="3228232"/>
            <a:ext cx="4900386" cy="1352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4000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Izstrādei patērētais laiks</a:t>
            </a:r>
            <a:endParaRPr lang="lv-LV" sz="40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8" name="Satura vietturis 2">
            <a:extLst>
              <a:ext uri="{FF2B5EF4-FFF2-40B4-BE49-F238E27FC236}">
                <a16:creationId xmlns:a16="http://schemas.microsoft.com/office/drawing/2014/main" id="{A08C13AC-7CD2-C39F-8790-FC998B09C4B5}"/>
              </a:ext>
            </a:extLst>
          </p:cNvPr>
          <p:cNvSpPr txBox="1">
            <a:spLocks/>
          </p:cNvSpPr>
          <p:nvPr/>
        </p:nvSpPr>
        <p:spPr>
          <a:xfrm>
            <a:off x="529607" y="4579876"/>
            <a:ext cx="5118101" cy="1457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20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Projekta izstrādei tika veltītas vairākas dienas</a:t>
            </a:r>
          </a:p>
          <a:p>
            <a:endParaRPr lang="lv-LV" dirty="0"/>
          </a:p>
        </p:txBody>
      </p:sp>
      <p:pic>
        <p:nvPicPr>
          <p:cNvPr id="5" name="Attēls 4" descr="Microsoft Visual Studio — Википедия">
            <a:extLst>
              <a:ext uri="{FF2B5EF4-FFF2-40B4-BE49-F238E27FC236}">
                <a16:creationId xmlns:a16="http://schemas.microsoft.com/office/drawing/2014/main" id="{E91A33E8-573E-A21F-B7F7-4E659B198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879" y="358425"/>
            <a:ext cx="1678009" cy="1678009"/>
          </a:xfrm>
          <a:prstGeom prst="rect">
            <a:avLst/>
          </a:prstGeom>
        </p:spPr>
      </p:pic>
      <p:pic>
        <p:nvPicPr>
          <p:cNvPr id="7" name="Attēls 6" descr="C# versus C | CodeGuru.com">
            <a:extLst>
              <a:ext uri="{FF2B5EF4-FFF2-40B4-BE49-F238E27FC236}">
                <a16:creationId xmlns:a16="http://schemas.microsoft.com/office/drawing/2014/main" id="{0B465039-FD3B-D4CD-4E7E-FACA1A09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79" r="17216" b="653"/>
          <a:stretch/>
        </p:blipFill>
        <p:spPr>
          <a:xfrm>
            <a:off x="9466860" y="2272640"/>
            <a:ext cx="1759977" cy="1540846"/>
          </a:xfrm>
          <a:prstGeom prst="rect">
            <a:avLst/>
          </a:prstGeom>
        </p:spPr>
      </p:pic>
      <p:pic>
        <p:nvPicPr>
          <p:cNvPr id="9" name="Attēls 8" descr="Windows Icon, Transparent Windows.PNG Images &amp; Vector - FreeIconsPNG">
            <a:extLst>
              <a:ext uri="{FF2B5EF4-FFF2-40B4-BE49-F238E27FC236}">
                <a16:creationId xmlns:a16="http://schemas.microsoft.com/office/drawing/2014/main" id="{7D2D827F-5DE4-6C03-254B-CF0227E55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79" y="4148633"/>
            <a:ext cx="1885827" cy="18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1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6F3C220-99E0-DA5F-E11E-71F0B0A3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486" y="276060"/>
            <a:ext cx="6784769" cy="1345355"/>
          </a:xfrm>
        </p:spPr>
        <p:txBody>
          <a:bodyPr/>
          <a:lstStyle/>
          <a:p>
            <a:pPr algn="r"/>
            <a:r>
              <a:rPr lang="lv-LV" b="1" dirty="0">
                <a:latin typeface="Calibri"/>
                <a:ea typeface="+mj-lt"/>
                <a:cs typeface="+mj-lt"/>
              </a:rPr>
              <a:t>Izstrādes un testēšanas gaita</a:t>
            </a:r>
            <a:endParaRPr lang="lv-LV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E3A3A23-C264-DC06-A254-94B9E8EA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719" y="1449573"/>
            <a:ext cx="4330536" cy="1669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lv-LV" sz="2000" dirty="0">
                <a:latin typeface="Calibri"/>
                <a:ea typeface="+mn-lt"/>
                <a:cs typeface="+mn-lt"/>
              </a:rPr>
              <a:t>Tika izveidota lietotāja </a:t>
            </a:r>
            <a:r>
              <a:rPr lang="lv-LV" sz="2000" err="1">
                <a:latin typeface="Calibri"/>
                <a:ea typeface="+mn-lt"/>
                <a:cs typeface="+mn-lt"/>
              </a:rPr>
              <a:t>saskarne</a:t>
            </a:r>
            <a:r>
              <a:rPr lang="lv-LV" sz="2000" dirty="0">
                <a:latin typeface="Calibri"/>
                <a:ea typeface="+mn-lt"/>
                <a:cs typeface="+mn-lt"/>
              </a:rPr>
              <a:t>, kas ļauj pievienot, šķirot un meklēt grāmatas.</a:t>
            </a:r>
            <a:endParaRPr lang="lv-LV" sz="2000">
              <a:latin typeface="Calibri"/>
              <a:ea typeface="Calibri"/>
              <a:cs typeface="Calibri"/>
            </a:endParaRPr>
          </a:p>
          <a:p>
            <a:pPr algn="r"/>
            <a:r>
              <a:rPr lang="lv-LV" sz="2000" dirty="0">
                <a:latin typeface="Calibri"/>
                <a:ea typeface="+mn-lt"/>
                <a:cs typeface="+mn-lt"/>
              </a:rPr>
              <a:t>Izstrādes procesā notika testēšana, lai identificētu un labotu kļūdas.</a:t>
            </a:r>
            <a:endParaRPr lang="lv-LV" sz="2000" dirty="0">
              <a:latin typeface="Calibri"/>
              <a:ea typeface="Calibri"/>
              <a:cs typeface="Calibri"/>
            </a:endParaRPr>
          </a:p>
          <a:p>
            <a:endParaRPr lang="lv-LV" dirty="0"/>
          </a:p>
        </p:txBody>
      </p:sp>
      <p:sp>
        <p:nvSpPr>
          <p:cNvPr id="5" name="Taisnstūris 4">
            <a:extLst>
              <a:ext uri="{FF2B5EF4-FFF2-40B4-BE49-F238E27FC236}">
                <a16:creationId xmlns:a16="http://schemas.microsoft.com/office/drawing/2014/main" id="{EF7A7A69-23CE-8AF9-B681-6949D7BF6ED3}"/>
              </a:ext>
            </a:extLst>
          </p:cNvPr>
          <p:cNvSpPr/>
          <p:nvPr/>
        </p:nvSpPr>
        <p:spPr>
          <a:xfrm>
            <a:off x="0" y="-128649"/>
            <a:ext cx="4730338" cy="7323116"/>
          </a:xfrm>
          <a:prstGeom prst="rect">
            <a:avLst/>
          </a:prstGeom>
          <a:solidFill>
            <a:srgbClr val="3F33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" name="Virsraksts 1">
            <a:extLst>
              <a:ext uri="{FF2B5EF4-FFF2-40B4-BE49-F238E27FC236}">
                <a16:creationId xmlns:a16="http://schemas.microsoft.com/office/drawing/2014/main" id="{45B531A0-1E9C-5DA8-528F-0343EFA127F3}"/>
              </a:ext>
            </a:extLst>
          </p:cNvPr>
          <p:cNvSpPr txBox="1">
            <a:spLocks/>
          </p:cNvSpPr>
          <p:nvPr/>
        </p:nvSpPr>
        <p:spPr>
          <a:xfrm>
            <a:off x="5192486" y="2868839"/>
            <a:ext cx="6784769" cy="1345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lv-LV" b="1" dirty="0">
                <a:latin typeface="Calibri"/>
                <a:ea typeface="+mj-lt"/>
                <a:cs typeface="+mj-lt"/>
              </a:rPr>
              <a:t>Problēmas un risinājumi</a:t>
            </a:r>
            <a:endParaRPr lang="lv-LV" b="1">
              <a:latin typeface="Calibri"/>
              <a:ea typeface="Calibri"/>
              <a:cs typeface="Calibri"/>
            </a:endParaRPr>
          </a:p>
        </p:txBody>
      </p:sp>
      <p:sp>
        <p:nvSpPr>
          <p:cNvPr id="9" name="Satura vietturis 2">
            <a:extLst>
              <a:ext uri="{FF2B5EF4-FFF2-40B4-BE49-F238E27FC236}">
                <a16:creationId xmlns:a16="http://schemas.microsoft.com/office/drawing/2014/main" id="{AF66A585-B345-B5CC-16DD-0C7274A0932C}"/>
              </a:ext>
            </a:extLst>
          </p:cNvPr>
          <p:cNvSpPr txBox="1">
            <a:spLocks/>
          </p:cNvSpPr>
          <p:nvPr/>
        </p:nvSpPr>
        <p:spPr>
          <a:xfrm>
            <a:off x="7646719" y="3992871"/>
            <a:ext cx="4330536" cy="2332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v-LV" sz="2000" dirty="0">
                <a:latin typeface="Calibri"/>
                <a:ea typeface="+mn-lt"/>
                <a:cs typeface="+mn-lt"/>
              </a:rPr>
              <a:t>Bija grūtības ar tabulu funkcionalitātes izpratni C# valodā.</a:t>
            </a:r>
            <a:endParaRPr lang="lv-LV" sz="2000" dirty="0">
              <a:latin typeface="Calibri"/>
              <a:ea typeface="Calibri"/>
              <a:cs typeface="Calibri"/>
            </a:endParaRPr>
          </a:p>
          <a:p>
            <a:pPr algn="r"/>
            <a:r>
              <a:rPr lang="lv-LV" sz="2000" dirty="0">
                <a:latin typeface="Calibri"/>
                <a:ea typeface="+mn-lt"/>
                <a:cs typeface="+mn-lt"/>
              </a:rPr>
              <a:t>Neskatoties uz C++ zināšanām, bija jāpielāgojas C# pierakstam.</a:t>
            </a:r>
            <a:endParaRPr lang="lv-LV" sz="2000">
              <a:latin typeface="Calibri"/>
              <a:ea typeface="Calibri"/>
              <a:cs typeface="Calibri"/>
            </a:endParaRPr>
          </a:p>
          <a:p>
            <a:pPr algn="r"/>
            <a:r>
              <a:rPr lang="lv-LV" sz="2000" dirty="0">
                <a:latin typeface="Calibri"/>
                <a:ea typeface="+mn-lt"/>
                <a:cs typeface="+mn-lt"/>
              </a:rPr>
              <a:t>Iegūtās zināšanas ļāva pārvarēt šīs problēmas un nodrošināt programmas darbību</a:t>
            </a:r>
            <a:r>
              <a:rPr lang="lv-LV" sz="2000" dirty="0">
                <a:ea typeface="+mn-lt"/>
                <a:cs typeface="+mn-lt"/>
              </a:rPr>
              <a:t>.</a:t>
            </a:r>
            <a:endParaRPr lang="lv-LV" dirty="0"/>
          </a:p>
          <a:p>
            <a:pPr algn="r"/>
            <a:endParaRPr lang="lv-LV" sz="2000" dirty="0">
              <a:latin typeface="Calibri"/>
            </a:endParaRPr>
          </a:p>
        </p:txBody>
      </p:sp>
      <p:pic>
        <p:nvPicPr>
          <p:cNvPr id="8" name="Attēls 7" descr="Tiny developers programming website for internet platform flat vector illustration. Cartoon programmers near screen with open code or script. Software development and digital technology concept">
            <a:extLst>
              <a:ext uri="{FF2B5EF4-FFF2-40B4-BE49-F238E27FC236}">
                <a16:creationId xmlns:a16="http://schemas.microsoft.com/office/drawing/2014/main" id="{1BF7B8A5-A041-1376-DB3D-DD6365B98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3532221"/>
            <a:ext cx="4831276" cy="3049377"/>
          </a:xfrm>
          <a:prstGeom prst="rect">
            <a:avLst/>
          </a:prstGeom>
        </p:spPr>
      </p:pic>
      <p:pic>
        <p:nvPicPr>
          <p:cNvPr id="10" name="Attēls 9" descr="Developers testing software">
            <a:extLst>
              <a:ext uri="{FF2B5EF4-FFF2-40B4-BE49-F238E27FC236}">
                <a16:creationId xmlns:a16="http://schemas.microsoft.com/office/drawing/2014/main" id="{1255501E-AEC4-02A5-D34F-4FE13B19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519058"/>
            <a:ext cx="4831276" cy="259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6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62D9488-0950-5A37-32B0-C549307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6" y="120196"/>
            <a:ext cx="4996048" cy="1352777"/>
          </a:xfrm>
        </p:spPr>
        <p:txBody>
          <a:bodyPr>
            <a:normAutofit/>
          </a:bodyPr>
          <a:lstStyle/>
          <a:p>
            <a:r>
              <a:rPr lang="lv-LV" b="1" dirty="0">
                <a:latin typeface="Calibri"/>
                <a:ea typeface="+mj-lt"/>
                <a:cs typeface="+mj-lt"/>
              </a:rPr>
              <a:t>Personīgie ieguvumi</a:t>
            </a:r>
            <a:endParaRPr lang="lv-LV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66F28AD-F24D-1D9C-0094-603C4439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96" y="1235983"/>
            <a:ext cx="5070268" cy="2028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 sz="2000" dirty="0">
                <a:latin typeface="Calibri"/>
                <a:ea typeface="+mn-lt"/>
                <a:cs typeface="+mn-lt"/>
              </a:rPr>
              <a:t>Iegūtas jaunas zināšanas un prasmes programmēšanā, īpaši darbā ar C#.</a:t>
            </a:r>
            <a:endParaRPr lang="lv-LV" sz="2000">
              <a:latin typeface="Calibri"/>
              <a:ea typeface="Calibri"/>
              <a:cs typeface="Calibri"/>
            </a:endParaRPr>
          </a:p>
          <a:p>
            <a:r>
              <a:rPr lang="lv-LV" sz="2000" dirty="0">
                <a:latin typeface="Calibri"/>
                <a:ea typeface="+mn-lt"/>
                <a:cs typeface="+mn-lt"/>
              </a:rPr>
              <a:t>Uzlabota izpratne par programmatūras izstrādes procesu.</a:t>
            </a:r>
          </a:p>
          <a:p>
            <a:r>
              <a:rPr lang="lv-LV" sz="2000" dirty="0">
                <a:latin typeface="Calibri"/>
                <a:ea typeface="+mn-lt"/>
                <a:cs typeface="+mn-lt"/>
              </a:rPr>
              <a:t>Apzināšanās, ka pat vienkāršas funkcijas var prasīt vairāk laika, nekā sākotnēji plānots.</a:t>
            </a:r>
            <a:endParaRPr lang="lv-LV" dirty="0">
              <a:latin typeface="Calibri"/>
              <a:ea typeface="+mn-lt"/>
              <a:cs typeface="+mn-lt"/>
            </a:endParaRPr>
          </a:p>
          <a:p>
            <a:endParaRPr lang="lv-LV" sz="2000" dirty="0">
              <a:latin typeface="Calibri"/>
            </a:endParaRPr>
          </a:p>
          <a:p>
            <a:endParaRPr lang="lv-LV" dirty="0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0FD90450-3A03-2878-68F6-9BEC5030FAB0}"/>
              </a:ext>
            </a:extLst>
          </p:cNvPr>
          <p:cNvSpPr txBox="1">
            <a:spLocks/>
          </p:cNvSpPr>
          <p:nvPr/>
        </p:nvSpPr>
        <p:spPr>
          <a:xfrm>
            <a:off x="400957" y="3265342"/>
            <a:ext cx="5342412" cy="9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4000" b="1" dirty="0">
                <a:latin typeface="Calibri"/>
                <a:ea typeface="+mj-lt"/>
                <a:cs typeface="+mj-lt"/>
              </a:rPr>
              <a:t>Papildināšanas iespējas</a:t>
            </a:r>
            <a:endParaRPr lang="lv-LV" b="1" dirty="0">
              <a:latin typeface="Calibri"/>
            </a:endParaRPr>
          </a:p>
        </p:txBody>
      </p:sp>
      <p:sp>
        <p:nvSpPr>
          <p:cNvPr id="7" name="Satura vietturis 2">
            <a:extLst>
              <a:ext uri="{FF2B5EF4-FFF2-40B4-BE49-F238E27FC236}">
                <a16:creationId xmlns:a16="http://schemas.microsoft.com/office/drawing/2014/main" id="{742044A1-4402-485B-070F-0635DB6BF8BE}"/>
              </a:ext>
            </a:extLst>
          </p:cNvPr>
          <p:cNvSpPr txBox="1">
            <a:spLocks/>
          </p:cNvSpPr>
          <p:nvPr/>
        </p:nvSpPr>
        <p:spPr>
          <a:xfrm>
            <a:off x="391886" y="4191454"/>
            <a:ext cx="4891314" cy="2419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2000" dirty="0">
                <a:latin typeface="Calibri"/>
                <a:ea typeface="+mn-lt"/>
                <a:cs typeface="+mn-lt"/>
              </a:rPr>
              <a:t>Papildināt funkcionalitāti ar iespēju eksportēt grāmatas no citam platformām sarakstiem.</a:t>
            </a:r>
          </a:p>
          <a:p>
            <a:r>
              <a:rPr lang="lv-LV" sz="2000" dirty="0">
                <a:latin typeface="Calibri"/>
                <a:ea typeface="+mn-lt"/>
                <a:cs typeface="+mn-lt"/>
              </a:rPr>
              <a:t>Ieviest grāmatu vērtēšanas un komentēšanas iespēju.</a:t>
            </a:r>
            <a:endParaRPr lang="lv-LV" sz="2000">
              <a:latin typeface="Calibri"/>
              <a:ea typeface="+mn-lt"/>
              <a:cs typeface="+mn-lt"/>
            </a:endParaRPr>
          </a:p>
          <a:p>
            <a:r>
              <a:rPr lang="lv-LV" sz="2000" dirty="0">
                <a:latin typeface="Calibri"/>
                <a:ea typeface="+mn-lt"/>
                <a:cs typeface="+mn-lt"/>
              </a:rPr>
              <a:t>Izstrādāt mobilās lietotnes versiju, lai palielinātu pieejamību.</a:t>
            </a:r>
            <a:endParaRPr lang="lv-LV" dirty="0">
              <a:latin typeface="Calibri"/>
              <a:ea typeface="+mn-lt"/>
              <a:cs typeface="+mn-lt"/>
            </a:endParaRPr>
          </a:p>
          <a:p>
            <a:endParaRPr lang="lv-LV" sz="2000" dirty="0">
              <a:latin typeface="Calibri"/>
              <a:ea typeface="+mn-lt"/>
              <a:cs typeface="+mn-lt"/>
            </a:endParaRPr>
          </a:p>
          <a:p>
            <a:endParaRPr lang="lv-LV" sz="2000" dirty="0">
              <a:latin typeface="Calibri"/>
            </a:endParaRPr>
          </a:p>
          <a:p>
            <a:endParaRPr lang="lv-LV" dirty="0"/>
          </a:p>
        </p:txBody>
      </p:sp>
      <p:pic>
        <p:nvPicPr>
          <p:cNvPr id="4" name="Attēls 3" descr="Mobile browsers concept illustration">
            <a:extLst>
              <a:ext uri="{FF2B5EF4-FFF2-40B4-BE49-F238E27FC236}">
                <a16:creationId xmlns:a16="http://schemas.microsoft.com/office/drawing/2014/main" id="{DB464502-2E65-B909-90AC-3B1ED71ED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140" y="3116284"/>
            <a:ext cx="3604161" cy="3604161"/>
          </a:xfrm>
          <a:prstGeom prst="ellipse">
            <a:avLst/>
          </a:prstGeom>
        </p:spPr>
      </p:pic>
      <p:pic>
        <p:nvPicPr>
          <p:cNvPr id="6" name="Attēls 5" descr="Man working on computer">
            <a:extLst>
              <a:ext uri="{FF2B5EF4-FFF2-40B4-BE49-F238E27FC236}">
                <a16:creationId xmlns:a16="http://schemas.microsoft.com/office/drawing/2014/main" id="{98689E6F-5050-3F18-25B6-2B3FE4D1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271" y="466837"/>
            <a:ext cx="4197927" cy="27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DCC2459-35D6-9F1F-4BEB-C501F58A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054"/>
            <a:ext cx="10515600" cy="1325563"/>
          </a:xfrm>
        </p:spPr>
        <p:txBody>
          <a:bodyPr/>
          <a:lstStyle/>
          <a:p>
            <a:pPr algn="ctr"/>
            <a:r>
              <a:rPr lang="lv-LV" dirty="0"/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150266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ē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Iestād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estā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Platekrāna</PresentationFormat>
  <Slides>7</Slides>
  <Notes>0</Notes>
  <HiddenSlides>0</HiddenSlides>
  <ScaleCrop>false</ScaleCrop>
  <HeadingPairs>
    <vt:vector size="4" baseType="variant">
      <vt:variant>
        <vt:lpstr>Dizains</vt:lpstr>
      </vt:variant>
      <vt:variant>
        <vt:i4>1</vt:i4>
      </vt:variant>
      <vt:variant>
        <vt:lpstr>Slaidu virsraksti</vt:lpstr>
      </vt:variant>
      <vt:variant>
        <vt:i4>7</vt:i4>
      </vt:variant>
    </vt:vector>
  </HeadingPairs>
  <TitlesOfParts>
    <vt:vector size="8" baseType="lpstr">
      <vt:lpstr>Office tēma</vt:lpstr>
      <vt:lpstr>Projekts  Digital Library</vt:lpstr>
      <vt:lpstr>Projekta ideja</vt:lpstr>
      <vt:lpstr>Mērķauditorija</vt:lpstr>
      <vt:lpstr>Izstrādes līdzekļi</vt:lpstr>
      <vt:lpstr>Izstrādes un testēšanas gaita</vt:lpstr>
      <vt:lpstr>Personīgie ieguvumi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252</cp:revision>
  <dcterms:created xsi:type="dcterms:W3CDTF">2024-11-28T08:12:24Z</dcterms:created>
  <dcterms:modified xsi:type="dcterms:W3CDTF">2024-11-28T12:24:41Z</dcterms:modified>
</cp:coreProperties>
</file>