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AF1A9E-1B6D-427A-92B4-BA338C2192FF}">
  <a:tblStyle styleId="{7FAF1A9E-1B6D-427A-92B4-BA338C219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82bab054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82bab054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2bab054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2bab054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2bab054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82bab054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82bab054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82bab054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82bab054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82bab054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82bab054f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82bab054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82bab054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82bab054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2bab054f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2bab054f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82bab054f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82bab05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2bab054f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2bab054f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82bab054f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82bab054f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2bab05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82bab05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2bab054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2bab054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hackernoon/renters-and-owners-visualizing-every-person-in-the-us-ba97d3c49c02" TargetMode="External"/><Relationship Id="rId4" Type="http://schemas.openxmlformats.org/officeDocument/2006/relationships/hyperlink" Target="https://medium.com/@staehlli/how-to-visualize-urban-transformation-f8801b62a6ad" TargetMode="External"/><Relationship Id="rId5" Type="http://schemas.openxmlformats.org/officeDocument/2006/relationships/hyperlink" Target="https://blog.mapbox.com/3d-mapping-global-population-density-how-i-built-it-141785c91107" TargetMode="External"/><Relationship Id="rId6" Type="http://schemas.openxmlformats.org/officeDocument/2006/relationships/hyperlink" Target="https://api.census.gov/data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edium.com/acast-tech/running-apache-spark-on-aws-81a5f766d3a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.marksblogg.com/benchmark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Elexie Munyeneh • Dec 11, 2020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99350" y="2072075"/>
            <a:ext cx="5097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 virtual ecosystem to accelerate Machine Learning and Data Science development, by churning machine digestible versions of extremely large datasets.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484900" y="558300"/>
            <a:ext cx="7796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 Papers and Research Papers Consulted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521150" y="9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{7FAF1A9E-1B6D-427A-92B4-BA338C2192FF}</a:tableStyleId>
              </a:tblPr>
              <a:tblGrid>
                <a:gridCol w="2705500"/>
                <a:gridCol w="270550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6956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9292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Renters and Owners — Visualizing every person in the US.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3"/>
                        </a:rPr>
                        <a:t>https://medium.com/hackernoon/renters-and-owners-visualizing-every-person-in-the-us-ba97d3c49c02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0434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9292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How to Visualize Urban Transformation</a:t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4"/>
                        </a:rPr>
                        <a:t>https://medium.com/@staehlli/how-to-visualize-urban-transformation-f8801b62a6ad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6956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9292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3D mapping global population density: How I built it</a:t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5"/>
                        </a:rPr>
                        <a:t>https://blog.mapbox.com/3d-mapping-global-population-density-how-i-built-it-141785c91107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US Census Bureau</a:t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chemeClr val="hlink"/>
                          </a:solidFill>
                          <a:hlinkClick r:id="rId6"/>
                        </a:rPr>
                        <a:t>https://api.census.gov/data.html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484900" y="558300"/>
            <a:ext cx="7796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 Papers and Research Papers Consulted: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521150" y="9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{7FAF1A9E-1B6D-427A-92B4-BA338C2192FF}</a:tableStyleId>
              </a:tblPr>
              <a:tblGrid>
                <a:gridCol w="2705500"/>
                <a:gridCol w="270550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Geographic Mobility in America: Evidence from Cell Phone Data</a:t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The Impacts of Neighborhoods on Intergenera- tional Mobility II: County-level Estimates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30434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Artificial Intelligence and Machine Learning: Current Applications in Real Estate (117 pg.s)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36956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Improving geographical accessibility modeling for operational use by local health actors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Architecture for Modular Microsimulation of Real Estate Markets and Transportation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484900" y="558300"/>
            <a:ext cx="7796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 Papers and Research Papers Consulted: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5" name="Google Shape;155;p24"/>
          <p:cNvGraphicFramePr/>
          <p:nvPr/>
        </p:nvGraphicFramePr>
        <p:xfrm>
          <a:off x="521150" y="9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{7FAF1A9E-1B6D-427A-92B4-BA338C2192FF}</a:tableStyleId>
              </a:tblPr>
              <a:tblGrid>
                <a:gridCol w="2705500"/>
                <a:gridCol w="270550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Rapid Adaptation of BERT for Information Extraction on Domain-Specific Business Documents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Exploring the Urban - Rural Incarceration Divide: Drivers of Local Jail Incarceration Rates in the U.S.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Artificial Intelligence and Machine Learning: Current Applications in Real Estate (117 pg.s)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36956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Improving geographical accessibility modeling for operational use by local health actors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Architecture for Modular Microsimulation of Real Estate Markets and Transportation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484900" y="558300"/>
            <a:ext cx="7796700" cy="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White Papers and Research Papers Consulted: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521150" y="97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{7FAF1A9E-1B6D-427A-92B4-BA338C2192FF}</a:tableStyleId>
              </a:tblPr>
              <a:tblGrid>
                <a:gridCol w="2705500"/>
                <a:gridCol w="2705500"/>
              </a:tblGrid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How To: Reuse Database Connections in AWS Lambda</a:t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4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Data Consistency in Microservices Architecture</a:t>
                      </a:r>
                      <a:endParaRPr b="1"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58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95652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92929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Running Apache Spark on AWS</a:t>
                      </a:r>
                      <a:endParaRPr sz="9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lnSpc>
                          <a:spcPct val="136956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292929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https://medium.com/acast-tech/running-apache-spark-on-aws-81a5f766d3a6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0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3250" y="199935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Thank You!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52400" y="2072075"/>
            <a:ext cx="7856700" cy="27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Existing Problem: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ML workflows consume huge amounts of memory, and require large disk spaces. Tools unavailable to many data scientists.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Online platforms such as AWS and Azure may solve the problem, however there are faults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Complexity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Requires Credit/Debit card. Fear of incurring charges inhibits experimentation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useful for Rapid prototyping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Not designed solely for Data Science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13250" y="199935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motivates me to develop Sample Labs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 was first introduced to Data Science  at a hackathon hosted by my University in 2017. The theme was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Economic Mobility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We were tasked to examine various socioeconomic datasets to derive intelligent solutions for tackling the problem.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However,  none of the participants were able to make significant progress, since the datasets were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too large for personal machines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I encountered the same problem at another data science that same year themed at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addressing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Opioid Crisis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And once again this year, the problem persists. At my current internship at a Fortune 200 company, I experienced another size problem. It prompted my company to distribute Amazon credits to select members of the IT department. Due to the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complexity of AWS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it took at least a month to receive the credits.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883300" y="199840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motivates me to develop Sample Labs: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Thousands of Research papers, freely available on the web, address various problems in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Society, Data Science, and Machine Learning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 However, the papers are often unreplicable by the layman (and even professionals) due to shortage of GPU and CPUS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6855600" y="70650"/>
            <a:ext cx="2181600" cy="2463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Sample Labs</a:t>
            </a:r>
            <a:endParaRPr sz="4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swald"/>
                <a:ea typeface="Oswald"/>
                <a:cs typeface="Oswald"/>
                <a:sym typeface="Oswald"/>
              </a:rPr>
              <a:t>Raj Chetty, Harvard Economist and Chief author of </a:t>
            </a:r>
            <a:r>
              <a:rPr lang="en" sz="800">
                <a:solidFill>
                  <a:srgbClr val="999999"/>
                </a:solidFill>
                <a:latin typeface="Oswald"/>
                <a:ea typeface="Oswald"/>
                <a:cs typeface="Oswald"/>
                <a:sym typeface="Oswald"/>
              </a:rPr>
              <a:t>Race and Economic Opportunity in the United States: An Intergenerational Perspective∗</a:t>
            </a:r>
            <a:endParaRPr sz="800">
              <a:solidFill>
                <a:srgbClr val="999999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26419" r="26419" t="0"/>
          <a:stretch/>
        </p:blipFill>
        <p:spPr>
          <a:xfrm>
            <a:off x="76200" y="70650"/>
            <a:ext cx="4442398" cy="5002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12366" l="0" r="0" t="12366"/>
          <a:stretch/>
        </p:blipFill>
        <p:spPr>
          <a:xfrm>
            <a:off x="4622375" y="70650"/>
            <a:ext cx="2181598" cy="246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8606" l="0" r="0" t="17450"/>
          <a:stretch/>
        </p:blipFill>
        <p:spPr>
          <a:xfrm>
            <a:off x="4666250" y="2643150"/>
            <a:ext cx="4219850" cy="2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413250" y="199935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Examples of problems I have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studied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in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Society, Data Science, and Machine Learning: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Society : GeoSpatial Business Intelligence,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Economic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Mobility, Intergenerational Economic Mobility, Access to Healthcare Facilities, Traffic Prediction,etc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Science and Machine Learning : Layer Transfer, PCA on Layers of a Natural Language Processing Model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Model Tuning and Freezing, Parallelization and Distributed Training, etc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413250" y="199935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Implementation: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uploads large dataset via direct link or through GUI. Sample Labs returns a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stratified sample of the data based on the User’s Configuration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Sample Dataset can be worked on locally.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may also upload executable files (first configured to work on the sample dataset) that can be superimposed onto the larger dataset for further insights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Community of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verified professionals(Open ID)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and amateurs that may annotate your code (for optimization),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incorporating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features of Github and StackOverflow, while primarily targeting Large Dataset and Data Science Problems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Labs </a:t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413250" y="1999350"/>
            <a:ext cx="78792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 of how Sample Lab may solve the memory problem by offering different computational configurations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User uploads a dataset and is  presented with a list of termintable GPU and CPU instances abstracted over AWS tools, </a:t>
            </a: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paying by hour or by size complexity of configuration; monthly charges only accrue for storage.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on the following slide taken from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https://tech.marksblogg.com/benchmarks.html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, and showcase various query times on the same dataset--NYC 1.1 billion trips data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00" y="630763"/>
            <a:ext cx="762000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