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2" r:id="rId5"/>
    <p:sldId id="265" r:id="rId6"/>
    <p:sldId id="263" r:id="rId7"/>
    <p:sldId id="260" r:id="rId8"/>
    <p:sldId id="269" r:id="rId9"/>
    <p:sldId id="264" r:id="rId10"/>
    <p:sldId id="266" r:id="rId11"/>
    <p:sldId id="261" r:id="rId12"/>
    <p:sldId id="267" r:id="rId13"/>
    <p:sldId id="270" r:id="rId1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AE77-E02B-4F8C-BA0A-C337B0DA4F25}" type="doc">
      <dgm:prSet loTypeId="urn:microsoft.com/office/officeart/2016/7/layout/RepeatingBendingProcessNew" loCatId="process" qsTypeId="urn:microsoft.com/office/officeart/2005/8/quickstyle/simple2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A52656CD-773E-4DEF-AD4B-77F54D888985}">
      <dgm:prSet/>
      <dgm:spPr/>
      <dgm:t>
        <a:bodyPr/>
        <a:lstStyle/>
        <a:p>
          <a:r>
            <a:rPr lang="pl-PL" dirty="0">
              <a:solidFill>
                <a:schemeClr val="bg2"/>
              </a:solidFill>
            </a:rPr>
            <a:t>Czym jest moduł?</a:t>
          </a:r>
          <a:endParaRPr lang="en-US" dirty="0">
            <a:solidFill>
              <a:schemeClr val="bg2"/>
            </a:solidFill>
          </a:endParaRPr>
        </a:p>
      </dgm:t>
    </dgm:pt>
    <dgm:pt modelId="{877DC748-ABC2-413D-ACC7-19EF3E45A776}" type="parTrans" cxnId="{01F01723-270B-405E-8F71-4078F701595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E830102-C584-43AA-9959-8C79A4613367}" type="sibTrans" cxnId="{01F01723-270B-405E-8F71-4078F701595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FD0C712-458A-4223-9B82-D8EB3162E82F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Metody importowania</a:t>
          </a:r>
          <a:endParaRPr lang="en-US">
            <a:solidFill>
              <a:schemeClr val="bg2"/>
            </a:solidFill>
          </a:endParaRPr>
        </a:p>
      </dgm:t>
    </dgm:pt>
    <dgm:pt modelId="{40514040-A2C8-40B3-A9C8-4240069239C4}" type="parTrans" cxnId="{092B948E-017F-44D7-AB87-79473CCC6B0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5372E36-EF55-45C6-B433-AB835D9CE61A}" type="sibTrans" cxnId="{092B948E-017F-44D7-AB87-79473CCC6B0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62A0B70-EB8D-4AF5-83AB-1D3EAF34661F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if __name__ == '__main__' w modułach</a:t>
          </a:r>
          <a:endParaRPr lang="en-US">
            <a:solidFill>
              <a:schemeClr val="bg2"/>
            </a:solidFill>
          </a:endParaRPr>
        </a:p>
      </dgm:t>
    </dgm:pt>
    <dgm:pt modelId="{18046D39-146B-47FE-B232-E397A5C5A125}" type="parTrans" cxnId="{B828755B-D2AB-4F5C-AB8C-A698977A4AE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79A0D6F4-B495-468E-8E86-565852C0DD40}" type="sibTrans" cxnId="{B828755B-D2AB-4F5C-AB8C-A698977A4AE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05A3C35-9801-4743-A7A1-7453D363ACD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Jak tworzyć własne moduły?</a:t>
          </a:r>
          <a:endParaRPr lang="en-US">
            <a:solidFill>
              <a:schemeClr val="bg2"/>
            </a:solidFill>
          </a:endParaRPr>
        </a:p>
      </dgm:t>
    </dgm:pt>
    <dgm:pt modelId="{CD0457F3-C55A-403E-9364-9E8E3B6ABCD4}" type="parTrans" cxnId="{6A04CF41-76E7-471A-8AD0-429919A4C32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F17DE62-5AE8-486E-BC84-B2A5A7AFA34E}" type="sibTrans" cxnId="{6A04CF41-76E7-471A-8AD0-429919A4C32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EF18D2E-CEAE-4322-8572-78B45BB72FE8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Czym jest pakiet?</a:t>
          </a:r>
          <a:endParaRPr lang="en-US">
            <a:solidFill>
              <a:schemeClr val="bg2"/>
            </a:solidFill>
          </a:endParaRPr>
        </a:p>
      </dgm:t>
    </dgm:pt>
    <dgm:pt modelId="{8FCEC539-CFB0-4AD7-A870-E8E9699F90CD}" type="parTrans" cxnId="{ED2DCF50-35F9-43D8-A152-A890D050948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2C49C83-B3E2-4D7C-A5FC-1D9D5DC3CD77}" type="sibTrans" cxnId="{ED2DCF50-35F9-43D8-A152-A890D050948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FBF4E2C-F3F4-4453-8354-422185A2410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Importowanie z pakietów</a:t>
          </a:r>
          <a:endParaRPr lang="en-US">
            <a:solidFill>
              <a:schemeClr val="bg2"/>
            </a:solidFill>
          </a:endParaRPr>
        </a:p>
      </dgm:t>
    </dgm:pt>
    <dgm:pt modelId="{6FB39914-C87A-443E-901B-E7DAD5702B0E}" type="parTrans" cxnId="{93A4DE2D-6838-41BD-B15D-3C9E710AA0E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278868F-7F39-49EB-BE5C-D89B02129937}" type="sibTrans" cxnId="{93A4DE2D-6838-41BD-B15D-3C9E710AA0E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11133DE-4B41-4102-84ED-8C9061732F9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Jak tworzyć własne pakiety?</a:t>
          </a:r>
          <a:endParaRPr lang="en-US">
            <a:solidFill>
              <a:schemeClr val="bg2"/>
            </a:solidFill>
          </a:endParaRPr>
        </a:p>
      </dgm:t>
    </dgm:pt>
    <dgm:pt modelId="{2B7BC0D4-2039-471F-862C-FA25D9B8BEC7}" type="parTrans" cxnId="{EB8CA903-704B-43ED-AB67-2249B660063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4020CC8-43BC-42F6-8D94-BE13DD89C830}" type="sibTrans" cxnId="{EB8CA903-704B-43ED-AB67-2249B660063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2E5B728-255D-49BE-91FB-4B3C47990CB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__init__.py w pakietach nie musi być pusty</a:t>
          </a:r>
          <a:endParaRPr lang="en-US">
            <a:solidFill>
              <a:schemeClr val="bg2"/>
            </a:solidFill>
          </a:endParaRPr>
        </a:p>
      </dgm:t>
    </dgm:pt>
    <dgm:pt modelId="{A3DB9D01-1856-480C-8BB8-887CCE3E2B0C}" type="parTrans" cxnId="{2A0076C7-3EBD-4FE4-BE64-864FB83D6F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9DFD1F9-CDC4-47A3-8F9A-D5B744E6131F}" type="sibTrans" cxnId="{2A0076C7-3EBD-4FE4-BE64-864FB83D6F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32974D5-DE21-416D-87D8-E8F89DE73A65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Czym się różnią moduły od pakietów?</a:t>
          </a:r>
          <a:endParaRPr lang="en-US">
            <a:solidFill>
              <a:schemeClr val="bg2"/>
            </a:solidFill>
          </a:endParaRPr>
        </a:p>
      </dgm:t>
    </dgm:pt>
    <dgm:pt modelId="{FED161A1-E8EE-416C-BA1D-F962866B8326}" type="parTrans" cxnId="{272D9164-D31E-4E82-97A3-5634B4F7B3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318789F-44BA-4834-BEE1-67AA10B8186D}" type="sibTrans" cxnId="{272D9164-D31E-4E82-97A3-5634B4F7B3D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969DB2E-1481-49E4-96FA-B938FEBE181E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Linki</a:t>
          </a:r>
          <a:endParaRPr lang="en-US">
            <a:solidFill>
              <a:schemeClr val="bg2"/>
            </a:solidFill>
          </a:endParaRPr>
        </a:p>
      </dgm:t>
    </dgm:pt>
    <dgm:pt modelId="{A472EFF6-4884-457F-B76B-6A2385936E9A}" type="parTrans" cxnId="{C7A8165D-B0FF-4404-93EF-3F7C8D84D9E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9BC0A50-B4ED-4276-AC1E-DE2207574110}" type="sibTrans" cxnId="{C7A8165D-B0FF-4404-93EF-3F7C8D84D9E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CBEE08F-CE91-4741-A670-3DFB52BF689B}">
      <dgm:prSet/>
      <dgm:spPr/>
      <dgm:t>
        <a:bodyPr/>
        <a:lstStyle/>
        <a:p>
          <a:r>
            <a:rPr lang="pl-PL">
              <a:solidFill>
                <a:schemeClr val="bg2"/>
              </a:solidFill>
            </a:rPr>
            <a:t>Do poćwiczenia</a:t>
          </a:r>
          <a:endParaRPr lang="en-US">
            <a:solidFill>
              <a:schemeClr val="bg2"/>
            </a:solidFill>
          </a:endParaRPr>
        </a:p>
      </dgm:t>
    </dgm:pt>
    <dgm:pt modelId="{3C55ACDF-BBB2-4032-B294-2D485C47D2F8}" type="parTrans" cxnId="{EC0D52E3-CBE0-41AF-9C44-A4F99A3623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AFD2048-884B-4563-A5AB-491A572C636E}" type="sibTrans" cxnId="{EC0D52E3-CBE0-41AF-9C44-A4F99A36236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E22FD8C-44F5-45B9-93F5-2E346E72B4C4}" type="pres">
      <dgm:prSet presAssocID="{B6B0AE77-E02B-4F8C-BA0A-C337B0DA4F25}" presName="Name0" presStyleCnt="0">
        <dgm:presLayoutVars>
          <dgm:dir/>
          <dgm:resizeHandles val="exact"/>
        </dgm:presLayoutVars>
      </dgm:prSet>
      <dgm:spPr/>
    </dgm:pt>
    <dgm:pt modelId="{801E7ED4-B646-4387-BDCB-F1C34516A6E6}" type="pres">
      <dgm:prSet presAssocID="{A52656CD-773E-4DEF-AD4B-77F54D888985}" presName="node" presStyleLbl="node1" presStyleIdx="0" presStyleCnt="11">
        <dgm:presLayoutVars>
          <dgm:bulletEnabled val="1"/>
        </dgm:presLayoutVars>
      </dgm:prSet>
      <dgm:spPr/>
    </dgm:pt>
    <dgm:pt modelId="{C4EEAD34-122F-4618-97A3-62854E615357}" type="pres">
      <dgm:prSet presAssocID="{7E830102-C584-43AA-9959-8C79A4613367}" presName="sibTrans" presStyleLbl="sibTrans1D1" presStyleIdx="0" presStyleCnt="10"/>
      <dgm:spPr/>
    </dgm:pt>
    <dgm:pt modelId="{DABC25F2-6280-46EF-BFE2-00679961105F}" type="pres">
      <dgm:prSet presAssocID="{7E830102-C584-43AA-9959-8C79A4613367}" presName="connectorText" presStyleLbl="sibTrans1D1" presStyleIdx="0" presStyleCnt="10"/>
      <dgm:spPr/>
    </dgm:pt>
    <dgm:pt modelId="{0322740D-C6AC-4F43-86F4-E47A265C903A}" type="pres">
      <dgm:prSet presAssocID="{8FD0C712-458A-4223-9B82-D8EB3162E82F}" presName="node" presStyleLbl="node1" presStyleIdx="1" presStyleCnt="11">
        <dgm:presLayoutVars>
          <dgm:bulletEnabled val="1"/>
        </dgm:presLayoutVars>
      </dgm:prSet>
      <dgm:spPr/>
    </dgm:pt>
    <dgm:pt modelId="{AD68F656-E994-480E-88E5-DE62FAC492D3}" type="pres">
      <dgm:prSet presAssocID="{F5372E36-EF55-45C6-B433-AB835D9CE61A}" presName="sibTrans" presStyleLbl="sibTrans1D1" presStyleIdx="1" presStyleCnt="10"/>
      <dgm:spPr/>
    </dgm:pt>
    <dgm:pt modelId="{B21176A5-7622-41D2-9434-270A75F527F6}" type="pres">
      <dgm:prSet presAssocID="{F5372E36-EF55-45C6-B433-AB835D9CE61A}" presName="connectorText" presStyleLbl="sibTrans1D1" presStyleIdx="1" presStyleCnt="10"/>
      <dgm:spPr/>
    </dgm:pt>
    <dgm:pt modelId="{7786C303-821A-44B2-9B4E-93FBBD1303C3}" type="pres">
      <dgm:prSet presAssocID="{A62A0B70-EB8D-4AF5-83AB-1D3EAF34661F}" presName="node" presStyleLbl="node1" presStyleIdx="2" presStyleCnt="11">
        <dgm:presLayoutVars>
          <dgm:bulletEnabled val="1"/>
        </dgm:presLayoutVars>
      </dgm:prSet>
      <dgm:spPr/>
    </dgm:pt>
    <dgm:pt modelId="{045489A8-377D-4E3B-824F-1A4123AD9B82}" type="pres">
      <dgm:prSet presAssocID="{79A0D6F4-B495-468E-8E86-565852C0DD40}" presName="sibTrans" presStyleLbl="sibTrans1D1" presStyleIdx="2" presStyleCnt="10"/>
      <dgm:spPr/>
    </dgm:pt>
    <dgm:pt modelId="{BD77319C-3D8D-468A-BCDE-8B6395A4E70F}" type="pres">
      <dgm:prSet presAssocID="{79A0D6F4-B495-468E-8E86-565852C0DD40}" presName="connectorText" presStyleLbl="sibTrans1D1" presStyleIdx="2" presStyleCnt="10"/>
      <dgm:spPr/>
    </dgm:pt>
    <dgm:pt modelId="{1294022F-36BD-4755-A337-C9FB1C79932C}" type="pres">
      <dgm:prSet presAssocID="{105A3C35-9801-4743-A7A1-7453D363ACD5}" presName="node" presStyleLbl="node1" presStyleIdx="3" presStyleCnt="11">
        <dgm:presLayoutVars>
          <dgm:bulletEnabled val="1"/>
        </dgm:presLayoutVars>
      </dgm:prSet>
      <dgm:spPr/>
    </dgm:pt>
    <dgm:pt modelId="{E2AF49A1-0B8C-417F-A975-944F288B8815}" type="pres">
      <dgm:prSet presAssocID="{1F17DE62-5AE8-486E-BC84-B2A5A7AFA34E}" presName="sibTrans" presStyleLbl="sibTrans1D1" presStyleIdx="3" presStyleCnt="10"/>
      <dgm:spPr/>
    </dgm:pt>
    <dgm:pt modelId="{0E55984F-F9CD-4608-859E-177D0DB08241}" type="pres">
      <dgm:prSet presAssocID="{1F17DE62-5AE8-486E-BC84-B2A5A7AFA34E}" presName="connectorText" presStyleLbl="sibTrans1D1" presStyleIdx="3" presStyleCnt="10"/>
      <dgm:spPr/>
    </dgm:pt>
    <dgm:pt modelId="{8E3539B7-BB23-4AF3-A12E-625F05420A43}" type="pres">
      <dgm:prSet presAssocID="{3EF18D2E-CEAE-4322-8572-78B45BB72FE8}" presName="node" presStyleLbl="node1" presStyleIdx="4" presStyleCnt="11">
        <dgm:presLayoutVars>
          <dgm:bulletEnabled val="1"/>
        </dgm:presLayoutVars>
      </dgm:prSet>
      <dgm:spPr/>
    </dgm:pt>
    <dgm:pt modelId="{914EF1AD-38AF-4561-B103-FAFA190AA7E9}" type="pres">
      <dgm:prSet presAssocID="{C2C49C83-B3E2-4D7C-A5FC-1D9D5DC3CD77}" presName="sibTrans" presStyleLbl="sibTrans1D1" presStyleIdx="4" presStyleCnt="10"/>
      <dgm:spPr/>
    </dgm:pt>
    <dgm:pt modelId="{C4A34ACD-430C-4A07-99DB-6D722E18C32A}" type="pres">
      <dgm:prSet presAssocID="{C2C49C83-B3E2-4D7C-A5FC-1D9D5DC3CD77}" presName="connectorText" presStyleLbl="sibTrans1D1" presStyleIdx="4" presStyleCnt="10"/>
      <dgm:spPr/>
    </dgm:pt>
    <dgm:pt modelId="{C2BD6772-E19E-4744-BA86-EBFFC3FA3608}" type="pres">
      <dgm:prSet presAssocID="{4FBF4E2C-F3F4-4453-8354-422185A24105}" presName="node" presStyleLbl="node1" presStyleIdx="5" presStyleCnt="11">
        <dgm:presLayoutVars>
          <dgm:bulletEnabled val="1"/>
        </dgm:presLayoutVars>
      </dgm:prSet>
      <dgm:spPr/>
    </dgm:pt>
    <dgm:pt modelId="{D1A029F9-222E-45A4-93E8-8F0AB439BA56}" type="pres">
      <dgm:prSet presAssocID="{6278868F-7F39-49EB-BE5C-D89B02129937}" presName="sibTrans" presStyleLbl="sibTrans1D1" presStyleIdx="5" presStyleCnt="10"/>
      <dgm:spPr/>
    </dgm:pt>
    <dgm:pt modelId="{29FF242E-EAB7-4056-BF9E-702775F3A362}" type="pres">
      <dgm:prSet presAssocID="{6278868F-7F39-49EB-BE5C-D89B02129937}" presName="connectorText" presStyleLbl="sibTrans1D1" presStyleIdx="5" presStyleCnt="10"/>
      <dgm:spPr/>
    </dgm:pt>
    <dgm:pt modelId="{603C4C9B-EE8F-41B7-92F0-746A94AA05F6}" type="pres">
      <dgm:prSet presAssocID="{011133DE-4B41-4102-84ED-8C9061732F95}" presName="node" presStyleLbl="node1" presStyleIdx="6" presStyleCnt="11">
        <dgm:presLayoutVars>
          <dgm:bulletEnabled val="1"/>
        </dgm:presLayoutVars>
      </dgm:prSet>
      <dgm:spPr/>
    </dgm:pt>
    <dgm:pt modelId="{A0F52BFC-1DDE-422A-A45E-AA4BB95036B4}" type="pres">
      <dgm:prSet presAssocID="{C4020CC8-43BC-42F6-8D94-BE13DD89C830}" presName="sibTrans" presStyleLbl="sibTrans1D1" presStyleIdx="6" presStyleCnt="10"/>
      <dgm:spPr/>
    </dgm:pt>
    <dgm:pt modelId="{12B87D2B-1887-48AD-A99E-693684D09F38}" type="pres">
      <dgm:prSet presAssocID="{C4020CC8-43BC-42F6-8D94-BE13DD89C830}" presName="connectorText" presStyleLbl="sibTrans1D1" presStyleIdx="6" presStyleCnt="10"/>
      <dgm:spPr/>
    </dgm:pt>
    <dgm:pt modelId="{175600B8-C331-40A1-884B-A03D3EE98C44}" type="pres">
      <dgm:prSet presAssocID="{12E5B728-255D-49BE-91FB-4B3C47990CB5}" presName="node" presStyleLbl="node1" presStyleIdx="7" presStyleCnt="11">
        <dgm:presLayoutVars>
          <dgm:bulletEnabled val="1"/>
        </dgm:presLayoutVars>
      </dgm:prSet>
      <dgm:spPr/>
    </dgm:pt>
    <dgm:pt modelId="{F5D812F1-C62E-42D5-B4AB-DFA952993461}" type="pres">
      <dgm:prSet presAssocID="{89DFD1F9-CDC4-47A3-8F9A-D5B744E6131F}" presName="sibTrans" presStyleLbl="sibTrans1D1" presStyleIdx="7" presStyleCnt="10"/>
      <dgm:spPr/>
    </dgm:pt>
    <dgm:pt modelId="{F5F3F126-B4CB-466E-9B7A-1E102A9F1E1F}" type="pres">
      <dgm:prSet presAssocID="{89DFD1F9-CDC4-47A3-8F9A-D5B744E6131F}" presName="connectorText" presStyleLbl="sibTrans1D1" presStyleIdx="7" presStyleCnt="10"/>
      <dgm:spPr/>
    </dgm:pt>
    <dgm:pt modelId="{2CEC4F7E-C862-4EFA-AFF3-B2C3118C93C6}" type="pres">
      <dgm:prSet presAssocID="{232974D5-DE21-416D-87D8-E8F89DE73A65}" presName="node" presStyleLbl="node1" presStyleIdx="8" presStyleCnt="11">
        <dgm:presLayoutVars>
          <dgm:bulletEnabled val="1"/>
        </dgm:presLayoutVars>
      </dgm:prSet>
      <dgm:spPr/>
    </dgm:pt>
    <dgm:pt modelId="{406DA4E0-7215-4734-AB14-EF186DFBB44C}" type="pres">
      <dgm:prSet presAssocID="{C318789F-44BA-4834-BEE1-67AA10B8186D}" presName="sibTrans" presStyleLbl="sibTrans1D1" presStyleIdx="8" presStyleCnt="10"/>
      <dgm:spPr/>
    </dgm:pt>
    <dgm:pt modelId="{E8511C7B-A201-4025-A5C6-EB5D931DB19A}" type="pres">
      <dgm:prSet presAssocID="{C318789F-44BA-4834-BEE1-67AA10B8186D}" presName="connectorText" presStyleLbl="sibTrans1D1" presStyleIdx="8" presStyleCnt="10"/>
      <dgm:spPr/>
    </dgm:pt>
    <dgm:pt modelId="{1710ED2F-E0C5-4AC3-BCC1-885A3E99197E}" type="pres">
      <dgm:prSet presAssocID="{3969DB2E-1481-49E4-96FA-B938FEBE181E}" presName="node" presStyleLbl="node1" presStyleIdx="9" presStyleCnt="11">
        <dgm:presLayoutVars>
          <dgm:bulletEnabled val="1"/>
        </dgm:presLayoutVars>
      </dgm:prSet>
      <dgm:spPr/>
    </dgm:pt>
    <dgm:pt modelId="{7D422C05-FAC1-4A7D-90F8-F7E4DA1F7E28}" type="pres">
      <dgm:prSet presAssocID="{D9BC0A50-B4ED-4276-AC1E-DE2207574110}" presName="sibTrans" presStyleLbl="sibTrans1D1" presStyleIdx="9" presStyleCnt="10"/>
      <dgm:spPr/>
    </dgm:pt>
    <dgm:pt modelId="{838D2398-F795-4D14-A3DA-675E4449094B}" type="pres">
      <dgm:prSet presAssocID="{D9BC0A50-B4ED-4276-AC1E-DE2207574110}" presName="connectorText" presStyleLbl="sibTrans1D1" presStyleIdx="9" presStyleCnt="10"/>
      <dgm:spPr/>
    </dgm:pt>
    <dgm:pt modelId="{84484A4D-AD63-4305-8CA7-751644083881}" type="pres">
      <dgm:prSet presAssocID="{ACBEE08F-CE91-4741-A670-3DFB52BF689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B8CA903-704B-43ED-AB67-2249B6600639}" srcId="{B6B0AE77-E02B-4F8C-BA0A-C337B0DA4F25}" destId="{011133DE-4B41-4102-84ED-8C9061732F95}" srcOrd="6" destOrd="0" parTransId="{2B7BC0D4-2039-471F-862C-FA25D9B8BEC7}" sibTransId="{C4020CC8-43BC-42F6-8D94-BE13DD89C830}"/>
    <dgm:cxn modelId="{22725805-2456-4633-B366-7622E91943D4}" type="presOf" srcId="{89DFD1F9-CDC4-47A3-8F9A-D5B744E6131F}" destId="{F5F3F126-B4CB-466E-9B7A-1E102A9F1E1F}" srcOrd="1" destOrd="0" presId="urn:microsoft.com/office/officeart/2016/7/layout/RepeatingBendingProcessNew"/>
    <dgm:cxn modelId="{03F49705-2116-4B45-9853-2CA77795EF5C}" type="presOf" srcId="{7E830102-C584-43AA-9959-8C79A4613367}" destId="{DABC25F2-6280-46EF-BFE2-00679961105F}" srcOrd="1" destOrd="0" presId="urn:microsoft.com/office/officeart/2016/7/layout/RepeatingBendingProcessNew"/>
    <dgm:cxn modelId="{9B4D790A-6A42-4BB0-8E20-A12B3F3D5574}" type="presOf" srcId="{3EF18D2E-CEAE-4322-8572-78B45BB72FE8}" destId="{8E3539B7-BB23-4AF3-A12E-625F05420A43}" srcOrd="0" destOrd="0" presId="urn:microsoft.com/office/officeart/2016/7/layout/RepeatingBendingProcessNew"/>
    <dgm:cxn modelId="{021A031F-4C47-4D10-A696-72D92A978CE7}" type="presOf" srcId="{F5372E36-EF55-45C6-B433-AB835D9CE61A}" destId="{AD68F656-E994-480E-88E5-DE62FAC492D3}" srcOrd="0" destOrd="0" presId="urn:microsoft.com/office/officeart/2016/7/layout/RepeatingBendingProcessNew"/>
    <dgm:cxn modelId="{4E4E9D22-F185-449C-B86F-04EC64286A40}" type="presOf" srcId="{C4020CC8-43BC-42F6-8D94-BE13DD89C830}" destId="{12B87D2B-1887-48AD-A99E-693684D09F38}" srcOrd="1" destOrd="0" presId="urn:microsoft.com/office/officeart/2016/7/layout/RepeatingBendingProcessNew"/>
    <dgm:cxn modelId="{01F01723-270B-405E-8F71-4078F701595C}" srcId="{B6B0AE77-E02B-4F8C-BA0A-C337B0DA4F25}" destId="{A52656CD-773E-4DEF-AD4B-77F54D888985}" srcOrd="0" destOrd="0" parTransId="{877DC748-ABC2-413D-ACC7-19EF3E45A776}" sibTransId="{7E830102-C584-43AA-9959-8C79A4613367}"/>
    <dgm:cxn modelId="{5F1B9223-A3E4-449D-9DD8-3B8C8DDEBF27}" type="presOf" srcId="{A52656CD-773E-4DEF-AD4B-77F54D888985}" destId="{801E7ED4-B646-4387-BDCB-F1C34516A6E6}" srcOrd="0" destOrd="0" presId="urn:microsoft.com/office/officeart/2016/7/layout/RepeatingBendingProcessNew"/>
    <dgm:cxn modelId="{C8E50825-80BE-48AF-8F4A-4BCF1725DBA0}" type="presOf" srcId="{105A3C35-9801-4743-A7A1-7453D363ACD5}" destId="{1294022F-36BD-4755-A337-C9FB1C79932C}" srcOrd="0" destOrd="0" presId="urn:microsoft.com/office/officeart/2016/7/layout/RepeatingBendingProcessNew"/>
    <dgm:cxn modelId="{3890882D-D20B-4C3A-970E-04E27E9CF9F8}" type="presOf" srcId="{1F17DE62-5AE8-486E-BC84-B2A5A7AFA34E}" destId="{E2AF49A1-0B8C-417F-A975-944F288B8815}" srcOrd="0" destOrd="0" presId="urn:microsoft.com/office/officeart/2016/7/layout/RepeatingBendingProcessNew"/>
    <dgm:cxn modelId="{93A4DE2D-6838-41BD-B15D-3C9E710AA0E3}" srcId="{B6B0AE77-E02B-4F8C-BA0A-C337B0DA4F25}" destId="{4FBF4E2C-F3F4-4453-8354-422185A24105}" srcOrd="5" destOrd="0" parTransId="{6FB39914-C87A-443E-901B-E7DAD5702B0E}" sibTransId="{6278868F-7F39-49EB-BE5C-D89B02129937}"/>
    <dgm:cxn modelId="{B828755B-D2AB-4F5C-AB8C-A698977A4AE9}" srcId="{B6B0AE77-E02B-4F8C-BA0A-C337B0DA4F25}" destId="{A62A0B70-EB8D-4AF5-83AB-1D3EAF34661F}" srcOrd="2" destOrd="0" parTransId="{18046D39-146B-47FE-B232-E397A5C5A125}" sibTransId="{79A0D6F4-B495-468E-8E86-565852C0DD40}"/>
    <dgm:cxn modelId="{C7A8165D-B0FF-4404-93EF-3F7C8D84D9E9}" srcId="{B6B0AE77-E02B-4F8C-BA0A-C337B0DA4F25}" destId="{3969DB2E-1481-49E4-96FA-B938FEBE181E}" srcOrd="9" destOrd="0" parTransId="{A472EFF6-4884-457F-B76B-6A2385936E9A}" sibTransId="{D9BC0A50-B4ED-4276-AC1E-DE2207574110}"/>
    <dgm:cxn modelId="{6A04CF41-76E7-471A-8AD0-429919A4C32A}" srcId="{B6B0AE77-E02B-4F8C-BA0A-C337B0DA4F25}" destId="{105A3C35-9801-4743-A7A1-7453D363ACD5}" srcOrd="3" destOrd="0" parTransId="{CD0457F3-C55A-403E-9364-9E8E3B6ABCD4}" sibTransId="{1F17DE62-5AE8-486E-BC84-B2A5A7AFA34E}"/>
    <dgm:cxn modelId="{316A1964-447F-4DE6-B414-D3762AEA24D2}" type="presOf" srcId="{C318789F-44BA-4834-BEE1-67AA10B8186D}" destId="{E8511C7B-A201-4025-A5C6-EB5D931DB19A}" srcOrd="1" destOrd="0" presId="urn:microsoft.com/office/officeart/2016/7/layout/RepeatingBendingProcessNew"/>
    <dgm:cxn modelId="{272D9164-D31E-4E82-97A3-5634B4F7B3DF}" srcId="{B6B0AE77-E02B-4F8C-BA0A-C337B0DA4F25}" destId="{232974D5-DE21-416D-87D8-E8F89DE73A65}" srcOrd="8" destOrd="0" parTransId="{FED161A1-E8EE-416C-BA1D-F962866B8326}" sibTransId="{C318789F-44BA-4834-BEE1-67AA10B8186D}"/>
    <dgm:cxn modelId="{BA343D65-34AB-4388-8389-A1A3F2F7F761}" type="presOf" srcId="{F5372E36-EF55-45C6-B433-AB835D9CE61A}" destId="{B21176A5-7622-41D2-9434-270A75F527F6}" srcOrd="1" destOrd="0" presId="urn:microsoft.com/office/officeart/2016/7/layout/RepeatingBendingProcessNew"/>
    <dgm:cxn modelId="{895AEB65-4257-4041-AA40-843F43C86B90}" type="presOf" srcId="{A62A0B70-EB8D-4AF5-83AB-1D3EAF34661F}" destId="{7786C303-821A-44B2-9B4E-93FBBD1303C3}" srcOrd="0" destOrd="0" presId="urn:microsoft.com/office/officeart/2016/7/layout/RepeatingBendingProcessNew"/>
    <dgm:cxn modelId="{AD0CA246-D4A0-4A36-88E2-E522B1AF96FE}" type="presOf" srcId="{1F17DE62-5AE8-486E-BC84-B2A5A7AFA34E}" destId="{0E55984F-F9CD-4608-859E-177D0DB08241}" srcOrd="1" destOrd="0" presId="urn:microsoft.com/office/officeart/2016/7/layout/RepeatingBendingProcessNew"/>
    <dgm:cxn modelId="{24F9B049-56D0-477D-9A91-0529E2F55770}" type="presOf" srcId="{C2C49C83-B3E2-4D7C-A5FC-1D9D5DC3CD77}" destId="{914EF1AD-38AF-4561-B103-FAFA190AA7E9}" srcOrd="0" destOrd="0" presId="urn:microsoft.com/office/officeart/2016/7/layout/RepeatingBendingProcessNew"/>
    <dgm:cxn modelId="{ED2DCF50-35F9-43D8-A152-A890D0509485}" srcId="{B6B0AE77-E02B-4F8C-BA0A-C337B0DA4F25}" destId="{3EF18D2E-CEAE-4322-8572-78B45BB72FE8}" srcOrd="4" destOrd="0" parTransId="{8FCEC539-CFB0-4AD7-A870-E8E9699F90CD}" sibTransId="{C2C49C83-B3E2-4D7C-A5FC-1D9D5DC3CD77}"/>
    <dgm:cxn modelId="{0E64CD77-519B-4551-8E90-A90D2198B85C}" type="presOf" srcId="{8FD0C712-458A-4223-9B82-D8EB3162E82F}" destId="{0322740D-C6AC-4F43-86F4-E47A265C903A}" srcOrd="0" destOrd="0" presId="urn:microsoft.com/office/officeart/2016/7/layout/RepeatingBendingProcessNew"/>
    <dgm:cxn modelId="{CB163A58-6E84-4524-9BF0-3BAB324CB0A9}" type="presOf" srcId="{89DFD1F9-CDC4-47A3-8F9A-D5B744E6131F}" destId="{F5D812F1-C62E-42D5-B4AB-DFA952993461}" srcOrd="0" destOrd="0" presId="urn:microsoft.com/office/officeart/2016/7/layout/RepeatingBendingProcessNew"/>
    <dgm:cxn modelId="{1D69A05A-CB08-4928-8E4D-E9E2938EEA30}" type="presOf" srcId="{6278868F-7F39-49EB-BE5C-D89B02129937}" destId="{29FF242E-EAB7-4056-BF9E-702775F3A362}" srcOrd="1" destOrd="0" presId="urn:microsoft.com/office/officeart/2016/7/layout/RepeatingBendingProcessNew"/>
    <dgm:cxn modelId="{FC26B884-7353-4FC7-BB52-B52E13035412}" type="presOf" srcId="{79A0D6F4-B495-468E-8E86-565852C0DD40}" destId="{BD77319C-3D8D-468A-BCDE-8B6395A4E70F}" srcOrd="1" destOrd="0" presId="urn:microsoft.com/office/officeart/2016/7/layout/RepeatingBendingProcessNew"/>
    <dgm:cxn modelId="{55D9EC89-5C67-4F7C-A924-D467BA08A41E}" type="presOf" srcId="{C2C49C83-B3E2-4D7C-A5FC-1D9D5DC3CD77}" destId="{C4A34ACD-430C-4A07-99DB-6D722E18C32A}" srcOrd="1" destOrd="0" presId="urn:microsoft.com/office/officeart/2016/7/layout/RepeatingBendingProcessNew"/>
    <dgm:cxn modelId="{092B948E-017F-44D7-AB87-79473CCC6B0A}" srcId="{B6B0AE77-E02B-4F8C-BA0A-C337B0DA4F25}" destId="{8FD0C712-458A-4223-9B82-D8EB3162E82F}" srcOrd="1" destOrd="0" parTransId="{40514040-A2C8-40B3-A9C8-4240069239C4}" sibTransId="{F5372E36-EF55-45C6-B433-AB835D9CE61A}"/>
    <dgm:cxn modelId="{F248A08E-C71C-4DCE-828C-8944C216AFF3}" type="presOf" srcId="{C318789F-44BA-4834-BEE1-67AA10B8186D}" destId="{406DA4E0-7215-4734-AB14-EF186DFBB44C}" srcOrd="0" destOrd="0" presId="urn:microsoft.com/office/officeart/2016/7/layout/RepeatingBendingProcessNew"/>
    <dgm:cxn modelId="{28FF1F9A-0E34-4FF4-89D9-A9357CF1AAA0}" type="presOf" srcId="{B6B0AE77-E02B-4F8C-BA0A-C337B0DA4F25}" destId="{AE22FD8C-44F5-45B9-93F5-2E346E72B4C4}" srcOrd="0" destOrd="0" presId="urn:microsoft.com/office/officeart/2016/7/layout/RepeatingBendingProcessNew"/>
    <dgm:cxn modelId="{9F7351A0-50CE-42DC-A0DF-401BE2CA5670}" type="presOf" srcId="{D9BC0A50-B4ED-4276-AC1E-DE2207574110}" destId="{838D2398-F795-4D14-A3DA-675E4449094B}" srcOrd="1" destOrd="0" presId="urn:microsoft.com/office/officeart/2016/7/layout/RepeatingBendingProcessNew"/>
    <dgm:cxn modelId="{5F8134A4-A963-4BE7-9782-AEE667B57219}" type="presOf" srcId="{011133DE-4B41-4102-84ED-8C9061732F95}" destId="{603C4C9B-EE8F-41B7-92F0-746A94AA05F6}" srcOrd="0" destOrd="0" presId="urn:microsoft.com/office/officeart/2016/7/layout/RepeatingBendingProcessNew"/>
    <dgm:cxn modelId="{8E269DA7-BD84-453E-8A6C-5AA48C926544}" type="presOf" srcId="{4FBF4E2C-F3F4-4453-8354-422185A24105}" destId="{C2BD6772-E19E-4744-BA86-EBFFC3FA3608}" srcOrd="0" destOrd="0" presId="urn:microsoft.com/office/officeart/2016/7/layout/RepeatingBendingProcessNew"/>
    <dgm:cxn modelId="{7332BFB3-C42E-47B3-A499-2C4C89DF3F4B}" type="presOf" srcId="{7E830102-C584-43AA-9959-8C79A4613367}" destId="{C4EEAD34-122F-4618-97A3-62854E615357}" srcOrd="0" destOrd="0" presId="urn:microsoft.com/office/officeart/2016/7/layout/RepeatingBendingProcessNew"/>
    <dgm:cxn modelId="{8CD22DB5-C4BC-49BF-8CFA-871C62E75D74}" type="presOf" srcId="{232974D5-DE21-416D-87D8-E8F89DE73A65}" destId="{2CEC4F7E-C862-4EFA-AFF3-B2C3118C93C6}" srcOrd="0" destOrd="0" presId="urn:microsoft.com/office/officeart/2016/7/layout/RepeatingBendingProcessNew"/>
    <dgm:cxn modelId="{0FE121B8-9DC2-40C9-A956-C20CD78779EE}" type="presOf" srcId="{D9BC0A50-B4ED-4276-AC1E-DE2207574110}" destId="{7D422C05-FAC1-4A7D-90F8-F7E4DA1F7E28}" srcOrd="0" destOrd="0" presId="urn:microsoft.com/office/officeart/2016/7/layout/RepeatingBendingProcessNew"/>
    <dgm:cxn modelId="{D55E21C0-A58D-41B1-BF03-D4576AD4BE7B}" type="presOf" srcId="{C4020CC8-43BC-42F6-8D94-BE13DD89C830}" destId="{A0F52BFC-1DDE-422A-A45E-AA4BB95036B4}" srcOrd="0" destOrd="0" presId="urn:microsoft.com/office/officeart/2016/7/layout/RepeatingBendingProcessNew"/>
    <dgm:cxn modelId="{2A0076C7-3EBD-4FE4-BE64-864FB83D6F69}" srcId="{B6B0AE77-E02B-4F8C-BA0A-C337B0DA4F25}" destId="{12E5B728-255D-49BE-91FB-4B3C47990CB5}" srcOrd="7" destOrd="0" parTransId="{A3DB9D01-1856-480C-8BB8-887CCE3E2B0C}" sibTransId="{89DFD1F9-CDC4-47A3-8F9A-D5B744E6131F}"/>
    <dgm:cxn modelId="{7637E5D4-EFEB-4CF1-8FFC-5709194759FC}" type="presOf" srcId="{ACBEE08F-CE91-4741-A670-3DFB52BF689B}" destId="{84484A4D-AD63-4305-8CA7-751644083881}" srcOrd="0" destOrd="0" presId="urn:microsoft.com/office/officeart/2016/7/layout/RepeatingBendingProcessNew"/>
    <dgm:cxn modelId="{180E2FDA-4378-421B-A78B-752869F99A43}" type="presOf" srcId="{6278868F-7F39-49EB-BE5C-D89B02129937}" destId="{D1A029F9-222E-45A4-93E8-8F0AB439BA56}" srcOrd="0" destOrd="0" presId="urn:microsoft.com/office/officeart/2016/7/layout/RepeatingBendingProcessNew"/>
    <dgm:cxn modelId="{D8973BDB-5089-4706-B397-52BCDC9A83B1}" type="presOf" srcId="{12E5B728-255D-49BE-91FB-4B3C47990CB5}" destId="{175600B8-C331-40A1-884B-A03D3EE98C44}" srcOrd="0" destOrd="0" presId="urn:microsoft.com/office/officeart/2016/7/layout/RepeatingBendingProcessNew"/>
    <dgm:cxn modelId="{C7FDDCDD-4B82-465A-B9E3-269EB5ED92A4}" type="presOf" srcId="{79A0D6F4-B495-468E-8E86-565852C0DD40}" destId="{045489A8-377D-4E3B-824F-1A4123AD9B82}" srcOrd="0" destOrd="0" presId="urn:microsoft.com/office/officeart/2016/7/layout/RepeatingBendingProcessNew"/>
    <dgm:cxn modelId="{EC0D52E3-CBE0-41AF-9C44-A4F99A36236F}" srcId="{B6B0AE77-E02B-4F8C-BA0A-C337B0DA4F25}" destId="{ACBEE08F-CE91-4741-A670-3DFB52BF689B}" srcOrd="10" destOrd="0" parTransId="{3C55ACDF-BBB2-4032-B294-2D485C47D2F8}" sibTransId="{9AFD2048-884B-4563-A5AB-491A572C636E}"/>
    <dgm:cxn modelId="{09EE5AE7-C817-4B2A-9A6A-8F7BB6D69015}" type="presOf" srcId="{3969DB2E-1481-49E4-96FA-B938FEBE181E}" destId="{1710ED2F-E0C5-4AC3-BCC1-885A3E99197E}" srcOrd="0" destOrd="0" presId="urn:microsoft.com/office/officeart/2016/7/layout/RepeatingBendingProcessNew"/>
    <dgm:cxn modelId="{10809E5D-0776-49F9-86B2-B182CA263F96}" type="presParOf" srcId="{AE22FD8C-44F5-45B9-93F5-2E346E72B4C4}" destId="{801E7ED4-B646-4387-BDCB-F1C34516A6E6}" srcOrd="0" destOrd="0" presId="urn:microsoft.com/office/officeart/2016/7/layout/RepeatingBendingProcessNew"/>
    <dgm:cxn modelId="{3995E6EC-CAB3-46F4-B182-8E1C15A115C9}" type="presParOf" srcId="{AE22FD8C-44F5-45B9-93F5-2E346E72B4C4}" destId="{C4EEAD34-122F-4618-97A3-62854E615357}" srcOrd="1" destOrd="0" presId="urn:microsoft.com/office/officeart/2016/7/layout/RepeatingBendingProcessNew"/>
    <dgm:cxn modelId="{E8679EF8-A068-4CBC-9A8F-0D96CF90033C}" type="presParOf" srcId="{C4EEAD34-122F-4618-97A3-62854E615357}" destId="{DABC25F2-6280-46EF-BFE2-00679961105F}" srcOrd="0" destOrd="0" presId="urn:microsoft.com/office/officeart/2016/7/layout/RepeatingBendingProcessNew"/>
    <dgm:cxn modelId="{BF741148-E4A0-4DBC-9555-8C5686336E49}" type="presParOf" srcId="{AE22FD8C-44F5-45B9-93F5-2E346E72B4C4}" destId="{0322740D-C6AC-4F43-86F4-E47A265C903A}" srcOrd="2" destOrd="0" presId="urn:microsoft.com/office/officeart/2016/7/layout/RepeatingBendingProcessNew"/>
    <dgm:cxn modelId="{B01486FC-351D-4B91-ABB9-47C1A323E014}" type="presParOf" srcId="{AE22FD8C-44F5-45B9-93F5-2E346E72B4C4}" destId="{AD68F656-E994-480E-88E5-DE62FAC492D3}" srcOrd="3" destOrd="0" presId="urn:microsoft.com/office/officeart/2016/7/layout/RepeatingBendingProcessNew"/>
    <dgm:cxn modelId="{B8294A6C-E73C-41D0-AED4-FA3D60365A3B}" type="presParOf" srcId="{AD68F656-E994-480E-88E5-DE62FAC492D3}" destId="{B21176A5-7622-41D2-9434-270A75F527F6}" srcOrd="0" destOrd="0" presId="urn:microsoft.com/office/officeart/2016/7/layout/RepeatingBendingProcessNew"/>
    <dgm:cxn modelId="{4E65F45D-F0B6-4FED-9A64-D75AFB757A00}" type="presParOf" srcId="{AE22FD8C-44F5-45B9-93F5-2E346E72B4C4}" destId="{7786C303-821A-44B2-9B4E-93FBBD1303C3}" srcOrd="4" destOrd="0" presId="urn:microsoft.com/office/officeart/2016/7/layout/RepeatingBendingProcessNew"/>
    <dgm:cxn modelId="{17A3A013-A4AF-4725-9EBD-FDF68160FB6D}" type="presParOf" srcId="{AE22FD8C-44F5-45B9-93F5-2E346E72B4C4}" destId="{045489A8-377D-4E3B-824F-1A4123AD9B82}" srcOrd="5" destOrd="0" presId="urn:microsoft.com/office/officeart/2016/7/layout/RepeatingBendingProcessNew"/>
    <dgm:cxn modelId="{971FDBF3-9903-455C-AA04-44E0489A6D88}" type="presParOf" srcId="{045489A8-377D-4E3B-824F-1A4123AD9B82}" destId="{BD77319C-3D8D-468A-BCDE-8B6395A4E70F}" srcOrd="0" destOrd="0" presId="urn:microsoft.com/office/officeart/2016/7/layout/RepeatingBendingProcessNew"/>
    <dgm:cxn modelId="{A6A2DB50-8578-4722-86A8-3D6D89C800B1}" type="presParOf" srcId="{AE22FD8C-44F5-45B9-93F5-2E346E72B4C4}" destId="{1294022F-36BD-4755-A337-C9FB1C79932C}" srcOrd="6" destOrd="0" presId="urn:microsoft.com/office/officeart/2016/7/layout/RepeatingBendingProcessNew"/>
    <dgm:cxn modelId="{FDE0FD2D-5662-4C4C-B466-FA4221398036}" type="presParOf" srcId="{AE22FD8C-44F5-45B9-93F5-2E346E72B4C4}" destId="{E2AF49A1-0B8C-417F-A975-944F288B8815}" srcOrd="7" destOrd="0" presId="urn:microsoft.com/office/officeart/2016/7/layout/RepeatingBendingProcessNew"/>
    <dgm:cxn modelId="{4ACB259A-ACA6-49D1-BD9D-B19D78BA3DBE}" type="presParOf" srcId="{E2AF49A1-0B8C-417F-A975-944F288B8815}" destId="{0E55984F-F9CD-4608-859E-177D0DB08241}" srcOrd="0" destOrd="0" presId="urn:microsoft.com/office/officeart/2016/7/layout/RepeatingBendingProcessNew"/>
    <dgm:cxn modelId="{8D3234D3-860C-4825-8395-59B8BF8D8FCF}" type="presParOf" srcId="{AE22FD8C-44F5-45B9-93F5-2E346E72B4C4}" destId="{8E3539B7-BB23-4AF3-A12E-625F05420A43}" srcOrd="8" destOrd="0" presId="urn:microsoft.com/office/officeart/2016/7/layout/RepeatingBendingProcessNew"/>
    <dgm:cxn modelId="{049AC912-04AF-452C-B066-6D7C0ED355E7}" type="presParOf" srcId="{AE22FD8C-44F5-45B9-93F5-2E346E72B4C4}" destId="{914EF1AD-38AF-4561-B103-FAFA190AA7E9}" srcOrd="9" destOrd="0" presId="urn:microsoft.com/office/officeart/2016/7/layout/RepeatingBendingProcessNew"/>
    <dgm:cxn modelId="{79DCE846-A08E-4DD5-8045-4FB03E66D5F4}" type="presParOf" srcId="{914EF1AD-38AF-4561-B103-FAFA190AA7E9}" destId="{C4A34ACD-430C-4A07-99DB-6D722E18C32A}" srcOrd="0" destOrd="0" presId="urn:microsoft.com/office/officeart/2016/7/layout/RepeatingBendingProcessNew"/>
    <dgm:cxn modelId="{E03CC84E-7F9B-4536-B219-B76D2EF10AF8}" type="presParOf" srcId="{AE22FD8C-44F5-45B9-93F5-2E346E72B4C4}" destId="{C2BD6772-E19E-4744-BA86-EBFFC3FA3608}" srcOrd="10" destOrd="0" presId="urn:microsoft.com/office/officeart/2016/7/layout/RepeatingBendingProcessNew"/>
    <dgm:cxn modelId="{4D4F4077-C0F0-4F53-B0F6-EAA64BF3F78D}" type="presParOf" srcId="{AE22FD8C-44F5-45B9-93F5-2E346E72B4C4}" destId="{D1A029F9-222E-45A4-93E8-8F0AB439BA56}" srcOrd="11" destOrd="0" presId="urn:microsoft.com/office/officeart/2016/7/layout/RepeatingBendingProcessNew"/>
    <dgm:cxn modelId="{2331F77A-DC70-4171-AC06-3552B78EA32A}" type="presParOf" srcId="{D1A029F9-222E-45A4-93E8-8F0AB439BA56}" destId="{29FF242E-EAB7-4056-BF9E-702775F3A362}" srcOrd="0" destOrd="0" presId="urn:microsoft.com/office/officeart/2016/7/layout/RepeatingBendingProcessNew"/>
    <dgm:cxn modelId="{C41F2CDE-3724-496F-A745-9E5BD07266F2}" type="presParOf" srcId="{AE22FD8C-44F5-45B9-93F5-2E346E72B4C4}" destId="{603C4C9B-EE8F-41B7-92F0-746A94AA05F6}" srcOrd="12" destOrd="0" presId="urn:microsoft.com/office/officeart/2016/7/layout/RepeatingBendingProcessNew"/>
    <dgm:cxn modelId="{3AE5AE44-F0E5-4A8E-A0D8-EB7634E3FD0F}" type="presParOf" srcId="{AE22FD8C-44F5-45B9-93F5-2E346E72B4C4}" destId="{A0F52BFC-1DDE-422A-A45E-AA4BB95036B4}" srcOrd="13" destOrd="0" presId="urn:microsoft.com/office/officeart/2016/7/layout/RepeatingBendingProcessNew"/>
    <dgm:cxn modelId="{D5B22E61-6B3E-4D2E-9114-FAE384D51892}" type="presParOf" srcId="{A0F52BFC-1DDE-422A-A45E-AA4BB95036B4}" destId="{12B87D2B-1887-48AD-A99E-693684D09F38}" srcOrd="0" destOrd="0" presId="urn:microsoft.com/office/officeart/2016/7/layout/RepeatingBendingProcessNew"/>
    <dgm:cxn modelId="{390F6FD1-00B3-4179-944A-78E5E65918B8}" type="presParOf" srcId="{AE22FD8C-44F5-45B9-93F5-2E346E72B4C4}" destId="{175600B8-C331-40A1-884B-A03D3EE98C44}" srcOrd="14" destOrd="0" presId="urn:microsoft.com/office/officeart/2016/7/layout/RepeatingBendingProcessNew"/>
    <dgm:cxn modelId="{6322A69E-CAF7-47DD-894A-330AE1DCEC8A}" type="presParOf" srcId="{AE22FD8C-44F5-45B9-93F5-2E346E72B4C4}" destId="{F5D812F1-C62E-42D5-B4AB-DFA952993461}" srcOrd="15" destOrd="0" presId="urn:microsoft.com/office/officeart/2016/7/layout/RepeatingBendingProcessNew"/>
    <dgm:cxn modelId="{B9A1F662-2CA7-461B-A0F4-5BA34B9E0D33}" type="presParOf" srcId="{F5D812F1-C62E-42D5-B4AB-DFA952993461}" destId="{F5F3F126-B4CB-466E-9B7A-1E102A9F1E1F}" srcOrd="0" destOrd="0" presId="urn:microsoft.com/office/officeart/2016/7/layout/RepeatingBendingProcessNew"/>
    <dgm:cxn modelId="{372076AF-F5F2-4022-925A-4D2873D0C669}" type="presParOf" srcId="{AE22FD8C-44F5-45B9-93F5-2E346E72B4C4}" destId="{2CEC4F7E-C862-4EFA-AFF3-B2C3118C93C6}" srcOrd="16" destOrd="0" presId="urn:microsoft.com/office/officeart/2016/7/layout/RepeatingBendingProcessNew"/>
    <dgm:cxn modelId="{33CB9AF2-FCF9-4C66-A796-86ED88172563}" type="presParOf" srcId="{AE22FD8C-44F5-45B9-93F5-2E346E72B4C4}" destId="{406DA4E0-7215-4734-AB14-EF186DFBB44C}" srcOrd="17" destOrd="0" presId="urn:microsoft.com/office/officeart/2016/7/layout/RepeatingBendingProcessNew"/>
    <dgm:cxn modelId="{5C52EC43-E00F-4AB8-85F9-30F4367B008E}" type="presParOf" srcId="{406DA4E0-7215-4734-AB14-EF186DFBB44C}" destId="{E8511C7B-A201-4025-A5C6-EB5D931DB19A}" srcOrd="0" destOrd="0" presId="urn:microsoft.com/office/officeart/2016/7/layout/RepeatingBendingProcessNew"/>
    <dgm:cxn modelId="{F18EF71F-F887-4999-9522-F1582A19AC72}" type="presParOf" srcId="{AE22FD8C-44F5-45B9-93F5-2E346E72B4C4}" destId="{1710ED2F-E0C5-4AC3-BCC1-885A3E99197E}" srcOrd="18" destOrd="0" presId="urn:microsoft.com/office/officeart/2016/7/layout/RepeatingBendingProcessNew"/>
    <dgm:cxn modelId="{E0D027B6-79F5-43DA-BF8C-1489168A920A}" type="presParOf" srcId="{AE22FD8C-44F5-45B9-93F5-2E346E72B4C4}" destId="{7D422C05-FAC1-4A7D-90F8-F7E4DA1F7E28}" srcOrd="19" destOrd="0" presId="urn:microsoft.com/office/officeart/2016/7/layout/RepeatingBendingProcessNew"/>
    <dgm:cxn modelId="{884B1443-4747-4D6F-878B-91E0EE8600B1}" type="presParOf" srcId="{7D422C05-FAC1-4A7D-90F8-F7E4DA1F7E28}" destId="{838D2398-F795-4D14-A3DA-675E4449094B}" srcOrd="0" destOrd="0" presId="urn:microsoft.com/office/officeart/2016/7/layout/RepeatingBendingProcessNew"/>
    <dgm:cxn modelId="{FD861A93-5BD8-4979-837D-AC7553CE9F9F}" type="presParOf" srcId="{AE22FD8C-44F5-45B9-93F5-2E346E72B4C4}" destId="{84484A4D-AD63-4305-8CA7-751644083881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90187-6E6E-4311-A40D-8B487E24D4FB}" type="doc">
      <dgm:prSet loTypeId="urn:microsoft.com/office/officeart/2005/8/layout/vList5" loCatId="list" qsTypeId="urn:microsoft.com/office/officeart/2005/8/quickstyle/simple2#2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2AAA6BB8-B602-4786-B7C7-6B5B31248719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tworzymy plik mój_moduł.py</a:t>
          </a:r>
          <a:endParaRPr lang="en-US" dirty="0">
            <a:solidFill>
              <a:schemeClr val="bg1"/>
            </a:solidFill>
          </a:endParaRPr>
        </a:p>
      </dgm:t>
    </dgm:pt>
    <dgm:pt modelId="{FD043965-5AA3-4840-9321-D07DD6797DC0}" type="parTrans" cxnId="{7BD7A213-09C2-4870-AB5C-CBA88266D2D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1868B42-77D9-4D5A-AEC1-EC626AA6186C}" type="sibTrans" cxnId="{7BD7A213-09C2-4870-AB5C-CBA88266D2D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4DEC4CF-342F-452A-8955-A6E7A85827CA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jeśli chcemy, aby część kodu wykonywała się tylko przy bezpośrednim uruchomieniu pliku używamy 	</a:t>
          </a:r>
          <a:r>
            <a:rPr lang="pl-PL" dirty="0" err="1">
              <a:solidFill>
                <a:schemeClr val="bg1"/>
              </a:solidFill>
            </a:rPr>
            <a:t>if</a:t>
          </a:r>
          <a:r>
            <a:rPr lang="pl-PL" dirty="0">
              <a:solidFill>
                <a:schemeClr val="bg1"/>
              </a:solidFill>
            </a:rPr>
            <a:t> __</a:t>
          </a:r>
          <a:r>
            <a:rPr lang="pl-PL" dirty="0" err="1">
              <a:solidFill>
                <a:schemeClr val="bg1"/>
              </a:solidFill>
            </a:rPr>
            <a:t>name</a:t>
          </a:r>
          <a:r>
            <a:rPr lang="pl-PL" dirty="0">
              <a:solidFill>
                <a:schemeClr val="bg1"/>
              </a:solidFill>
            </a:rPr>
            <a:t>__ == '__</a:t>
          </a:r>
          <a:r>
            <a:rPr lang="pl-PL" dirty="0" err="1">
              <a:solidFill>
                <a:schemeClr val="bg1"/>
              </a:solidFill>
            </a:rPr>
            <a:t>main</a:t>
          </a:r>
          <a:r>
            <a:rPr lang="pl-PL" dirty="0">
              <a:solidFill>
                <a:schemeClr val="bg1"/>
              </a:solidFill>
            </a:rPr>
            <a:t>__’</a:t>
          </a:r>
          <a:endParaRPr lang="en-US" dirty="0">
            <a:solidFill>
              <a:schemeClr val="bg1"/>
            </a:solidFill>
          </a:endParaRPr>
        </a:p>
      </dgm:t>
    </dgm:pt>
    <dgm:pt modelId="{DAD00E88-F037-4D68-A42D-C9597E5265C1}" type="parTrans" cxnId="{75764AE0-B295-4E3F-A5D3-1BF84F47C40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59A2798-362C-4A5C-B928-9628541AA41E}" type="sibTrans" cxnId="{75764AE0-B295-4E3F-A5D3-1BF84F47C40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838D20C-8122-4306-8F37-908627461542}">
      <dgm:prSet/>
      <dgm:spPr/>
      <dgm:t>
        <a:bodyPr/>
        <a:lstStyle/>
        <a:p>
          <a:r>
            <a:rPr lang="pl-PL">
              <a:solidFill>
                <a:schemeClr val="bg1"/>
              </a:solidFill>
            </a:rPr>
            <a:t>gotowe!</a:t>
          </a:r>
          <a:endParaRPr lang="en-US">
            <a:solidFill>
              <a:schemeClr val="bg1"/>
            </a:solidFill>
          </a:endParaRPr>
        </a:p>
      </dgm:t>
    </dgm:pt>
    <dgm:pt modelId="{9F181890-B017-4B0E-A802-7C3E1103E9FD}" type="parTrans" cxnId="{FAA93D03-B84E-4526-B02E-47F98891027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C6263B-4DCE-49B8-9832-81C8A0B5D3EE}" type="sibTrans" cxnId="{FAA93D03-B84E-4526-B02E-47F98891027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4114DF-8583-401B-8E6C-9E70F994EEB6}" type="pres">
      <dgm:prSet presAssocID="{7D890187-6E6E-4311-A40D-8B487E24D4FB}" presName="Name0" presStyleCnt="0">
        <dgm:presLayoutVars>
          <dgm:dir/>
          <dgm:animLvl val="lvl"/>
          <dgm:resizeHandles val="exact"/>
        </dgm:presLayoutVars>
      </dgm:prSet>
      <dgm:spPr/>
    </dgm:pt>
    <dgm:pt modelId="{D5FBC4E7-C9E5-4055-AFE0-6067B3CA3D4F}" type="pres">
      <dgm:prSet presAssocID="{2AAA6BB8-B602-4786-B7C7-6B5B31248719}" presName="linNode" presStyleCnt="0"/>
      <dgm:spPr/>
    </dgm:pt>
    <dgm:pt modelId="{0E958738-9CEF-4517-A3F0-E5690FA54CD2}" type="pres">
      <dgm:prSet presAssocID="{2AAA6BB8-B602-4786-B7C7-6B5B31248719}" presName="parentText" presStyleLbl="node1" presStyleIdx="0" presStyleCnt="3" custScaleX="127789" custLinFactNeighborX="16195" custLinFactNeighborY="307">
        <dgm:presLayoutVars>
          <dgm:chMax val="1"/>
          <dgm:bulletEnabled val="1"/>
        </dgm:presLayoutVars>
      </dgm:prSet>
      <dgm:spPr/>
    </dgm:pt>
    <dgm:pt modelId="{0256F83F-CDEA-47FC-AAD1-4D2C4B42869B}" type="pres">
      <dgm:prSet presAssocID="{C1868B42-77D9-4D5A-AEC1-EC626AA6186C}" presName="sp" presStyleCnt="0"/>
      <dgm:spPr/>
    </dgm:pt>
    <dgm:pt modelId="{9843CA4A-D07B-4A98-AD8C-33D4EBD70392}" type="pres">
      <dgm:prSet presAssocID="{14DEC4CF-342F-452A-8955-A6E7A85827CA}" presName="linNode" presStyleCnt="0"/>
      <dgm:spPr/>
    </dgm:pt>
    <dgm:pt modelId="{89729F5D-009A-4E31-884E-813DD94E7CA8}" type="pres">
      <dgm:prSet presAssocID="{14DEC4CF-342F-452A-8955-A6E7A85827CA}" presName="parentText" presStyleLbl="node1" presStyleIdx="1" presStyleCnt="3" custScaleX="166663">
        <dgm:presLayoutVars>
          <dgm:chMax val="1"/>
          <dgm:bulletEnabled val="1"/>
        </dgm:presLayoutVars>
      </dgm:prSet>
      <dgm:spPr/>
    </dgm:pt>
    <dgm:pt modelId="{D76A11E2-4ABF-41FC-94FA-AF4B18CE7995}" type="pres">
      <dgm:prSet presAssocID="{B59A2798-362C-4A5C-B928-9628541AA41E}" presName="sp" presStyleCnt="0"/>
      <dgm:spPr/>
    </dgm:pt>
    <dgm:pt modelId="{5346FCC2-4C3D-4183-9BEB-8D6FD0E5801C}" type="pres">
      <dgm:prSet presAssocID="{D838D20C-8122-4306-8F37-908627461542}" presName="linNode" presStyleCnt="0"/>
      <dgm:spPr/>
    </dgm:pt>
    <dgm:pt modelId="{DFBF3534-400F-4424-8562-EBCCDBDA180C}" type="pres">
      <dgm:prSet presAssocID="{D838D20C-8122-4306-8F37-908627461542}" presName="parentText" presStyleLbl="node1" presStyleIdx="2" presStyleCnt="3" custScaleX="124743" custLinFactNeighborX="17387" custLinFactNeighborY="14285">
        <dgm:presLayoutVars>
          <dgm:chMax val="1"/>
          <dgm:bulletEnabled val="1"/>
        </dgm:presLayoutVars>
      </dgm:prSet>
      <dgm:spPr/>
    </dgm:pt>
  </dgm:ptLst>
  <dgm:cxnLst>
    <dgm:cxn modelId="{FAA93D03-B84E-4526-B02E-47F98891027E}" srcId="{7D890187-6E6E-4311-A40D-8B487E24D4FB}" destId="{D838D20C-8122-4306-8F37-908627461542}" srcOrd="2" destOrd="0" parTransId="{9F181890-B017-4B0E-A802-7C3E1103E9FD}" sibTransId="{FAC6263B-4DCE-49B8-9832-81C8A0B5D3EE}"/>
    <dgm:cxn modelId="{7BD7A213-09C2-4870-AB5C-CBA88266D2DE}" srcId="{7D890187-6E6E-4311-A40D-8B487E24D4FB}" destId="{2AAA6BB8-B602-4786-B7C7-6B5B31248719}" srcOrd="0" destOrd="0" parTransId="{FD043965-5AA3-4840-9321-D07DD6797DC0}" sibTransId="{C1868B42-77D9-4D5A-AEC1-EC626AA6186C}"/>
    <dgm:cxn modelId="{570BC88B-173E-476D-8F36-940AEBA0CBE6}" type="presOf" srcId="{14DEC4CF-342F-452A-8955-A6E7A85827CA}" destId="{89729F5D-009A-4E31-884E-813DD94E7CA8}" srcOrd="0" destOrd="0" presId="urn:microsoft.com/office/officeart/2005/8/layout/vList5"/>
    <dgm:cxn modelId="{19C9859B-4536-4966-AC78-FD602D78C912}" type="presOf" srcId="{2AAA6BB8-B602-4786-B7C7-6B5B31248719}" destId="{0E958738-9CEF-4517-A3F0-E5690FA54CD2}" srcOrd="0" destOrd="0" presId="urn:microsoft.com/office/officeart/2005/8/layout/vList5"/>
    <dgm:cxn modelId="{CEFDDFAD-7651-4A64-B239-0A9D7C6D3AF2}" type="presOf" srcId="{D838D20C-8122-4306-8F37-908627461542}" destId="{DFBF3534-400F-4424-8562-EBCCDBDA180C}" srcOrd="0" destOrd="0" presId="urn:microsoft.com/office/officeart/2005/8/layout/vList5"/>
    <dgm:cxn modelId="{D55FF7B0-E82B-4A2D-8FFD-60FEA5AEDD56}" type="presOf" srcId="{7D890187-6E6E-4311-A40D-8B487E24D4FB}" destId="{684114DF-8583-401B-8E6C-9E70F994EEB6}" srcOrd="0" destOrd="0" presId="urn:microsoft.com/office/officeart/2005/8/layout/vList5"/>
    <dgm:cxn modelId="{75764AE0-B295-4E3F-A5D3-1BF84F47C40F}" srcId="{7D890187-6E6E-4311-A40D-8B487E24D4FB}" destId="{14DEC4CF-342F-452A-8955-A6E7A85827CA}" srcOrd="1" destOrd="0" parTransId="{DAD00E88-F037-4D68-A42D-C9597E5265C1}" sibTransId="{B59A2798-362C-4A5C-B928-9628541AA41E}"/>
    <dgm:cxn modelId="{864C03F1-C845-491C-AF2B-0D02A646E0C8}" type="presParOf" srcId="{684114DF-8583-401B-8E6C-9E70F994EEB6}" destId="{D5FBC4E7-C9E5-4055-AFE0-6067B3CA3D4F}" srcOrd="0" destOrd="0" presId="urn:microsoft.com/office/officeart/2005/8/layout/vList5"/>
    <dgm:cxn modelId="{2031777D-FA63-4FCD-9986-F99C6A5E8FDB}" type="presParOf" srcId="{D5FBC4E7-C9E5-4055-AFE0-6067B3CA3D4F}" destId="{0E958738-9CEF-4517-A3F0-E5690FA54CD2}" srcOrd="0" destOrd="0" presId="urn:microsoft.com/office/officeart/2005/8/layout/vList5"/>
    <dgm:cxn modelId="{E185AF75-F59C-414C-8FA4-0E103C43EB40}" type="presParOf" srcId="{684114DF-8583-401B-8E6C-9E70F994EEB6}" destId="{0256F83F-CDEA-47FC-AAD1-4D2C4B42869B}" srcOrd="1" destOrd="0" presId="urn:microsoft.com/office/officeart/2005/8/layout/vList5"/>
    <dgm:cxn modelId="{DEAE8C77-9583-4BA9-9AD0-B479F62CC073}" type="presParOf" srcId="{684114DF-8583-401B-8E6C-9E70F994EEB6}" destId="{9843CA4A-D07B-4A98-AD8C-33D4EBD70392}" srcOrd="2" destOrd="0" presId="urn:microsoft.com/office/officeart/2005/8/layout/vList5"/>
    <dgm:cxn modelId="{FC45172E-ABE9-4C9D-950F-A362FE821CB6}" type="presParOf" srcId="{9843CA4A-D07B-4A98-AD8C-33D4EBD70392}" destId="{89729F5D-009A-4E31-884E-813DD94E7CA8}" srcOrd="0" destOrd="0" presId="urn:microsoft.com/office/officeart/2005/8/layout/vList5"/>
    <dgm:cxn modelId="{DFB6AE93-472D-4195-BFFB-F3899EC7927B}" type="presParOf" srcId="{684114DF-8583-401B-8E6C-9E70F994EEB6}" destId="{D76A11E2-4ABF-41FC-94FA-AF4B18CE7995}" srcOrd="3" destOrd="0" presId="urn:microsoft.com/office/officeart/2005/8/layout/vList5"/>
    <dgm:cxn modelId="{34341091-3F56-41A3-94BD-43060416EA92}" type="presParOf" srcId="{684114DF-8583-401B-8E6C-9E70F994EEB6}" destId="{5346FCC2-4C3D-4183-9BEB-8D6FD0E5801C}" srcOrd="4" destOrd="0" presId="urn:microsoft.com/office/officeart/2005/8/layout/vList5"/>
    <dgm:cxn modelId="{65FD56B0-833A-4391-8980-C39F9D49BCEB}" type="presParOf" srcId="{5346FCC2-4C3D-4183-9BEB-8D6FD0E5801C}" destId="{DFBF3534-400F-4424-8562-EBCCDBDA180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F561C8-FBCE-40A8-A059-94C559AC1E7D}" type="doc">
      <dgm:prSet loTypeId="urn:microsoft.com/office/officeart/2005/8/layout/bProcess2#1" loCatId="process" qsTypeId="urn:microsoft.com/office/officeart/2005/8/quickstyle/simple2#3" qsCatId="simple" csTypeId="urn:microsoft.com/office/officeart/2005/8/colors/colorful2#2" csCatId="colorful" phldr="1"/>
      <dgm:spPr/>
      <dgm:t>
        <a:bodyPr/>
        <a:lstStyle/>
        <a:p>
          <a:endParaRPr lang="en-US"/>
        </a:p>
      </dgm:t>
    </dgm:pt>
    <dgm:pt modelId="{EB06B84B-3CF5-4137-86DB-FC9588831A22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pakiet jest folderem, który zawiera w sobie jeden lub więcej modułów oraz plik </a:t>
          </a:r>
          <a:r>
            <a:rPr lang="pl-PL" dirty="0">
              <a:solidFill>
                <a:schemeClr val="tx1"/>
              </a:solidFill>
              <a:highlight>
                <a:srgbClr val="000000"/>
              </a:highlight>
            </a:rPr>
            <a:t>__init__.py</a:t>
          </a:r>
          <a:endParaRPr lang="en-US" dirty="0">
            <a:solidFill>
              <a:schemeClr val="tx1"/>
            </a:solidFill>
            <a:highlight>
              <a:srgbClr val="000000"/>
            </a:highlight>
          </a:endParaRPr>
        </a:p>
      </dgm:t>
    </dgm:pt>
    <dgm:pt modelId="{C30933EF-524F-460B-AF5B-CF44EED320DD}" type="parTrans" cxnId="{906060AE-67A3-4A59-9111-890DD0FDA0E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D2AD440-45FE-475D-AD54-20F553247B78}" type="sibTrans" cxnId="{906060AE-67A3-4A59-9111-890DD0FDA0E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844E336-4FC7-4CEC-BADF-223BEB8C6AE7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plik </a:t>
          </a:r>
          <a:r>
            <a:rPr lang="pl-PL" dirty="0">
              <a:solidFill>
                <a:schemeClr val="tx1"/>
              </a:solidFill>
              <a:highlight>
                <a:srgbClr val="000000"/>
              </a:highlight>
            </a:rPr>
            <a:t>__init__.py </a:t>
          </a:r>
          <a:r>
            <a:rPr lang="pl-PL" dirty="0">
              <a:solidFill>
                <a:schemeClr val="bg1"/>
              </a:solidFill>
            </a:rPr>
            <a:t>jest konieczny, aby poinformować </a:t>
          </a:r>
          <a:r>
            <a:rPr lang="pl-PL" dirty="0" err="1">
              <a:solidFill>
                <a:schemeClr val="bg1"/>
              </a:solidFill>
            </a:rPr>
            <a:t>Pythona</a:t>
          </a:r>
          <a:r>
            <a:rPr lang="pl-PL" dirty="0">
              <a:solidFill>
                <a:schemeClr val="bg1"/>
              </a:solidFill>
            </a:rPr>
            <a:t>, że dany folder jest pakietem</a:t>
          </a:r>
          <a:endParaRPr lang="en-US" dirty="0">
            <a:solidFill>
              <a:schemeClr val="bg1"/>
            </a:solidFill>
          </a:endParaRPr>
        </a:p>
      </dgm:t>
    </dgm:pt>
    <dgm:pt modelId="{AD69A3E4-6226-406C-8092-E56D2AA6E496}" type="parTrans" cxnId="{21B69E2D-B568-41D1-942D-39295BAFF9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6705EA1-278F-4CFC-ACD0-AEC43D47EDC1}" type="sibTrans" cxnId="{21B69E2D-B568-41D1-942D-39295BAFF9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43C5E9-FACC-4170-9BB4-A685F32FF16F}" type="pres">
      <dgm:prSet presAssocID="{50F561C8-FBCE-40A8-A059-94C559AC1E7D}" presName="diagram" presStyleCnt="0">
        <dgm:presLayoutVars>
          <dgm:dir/>
          <dgm:resizeHandles/>
        </dgm:presLayoutVars>
      </dgm:prSet>
      <dgm:spPr/>
    </dgm:pt>
    <dgm:pt modelId="{A17288E3-E8DF-4D5F-A6AE-04ADECE3D204}" type="pres">
      <dgm:prSet presAssocID="{EB06B84B-3CF5-4137-86DB-FC9588831A22}" presName="firstNode" presStyleLbl="node1" presStyleIdx="0" presStyleCnt="2">
        <dgm:presLayoutVars>
          <dgm:bulletEnabled val="1"/>
        </dgm:presLayoutVars>
      </dgm:prSet>
      <dgm:spPr/>
    </dgm:pt>
    <dgm:pt modelId="{244552F5-95AE-4993-8140-BF77157CDBE4}" type="pres">
      <dgm:prSet presAssocID="{ED2AD440-45FE-475D-AD54-20F553247B78}" presName="sibTrans" presStyleLbl="sibTrans2D1" presStyleIdx="0" presStyleCnt="1"/>
      <dgm:spPr/>
    </dgm:pt>
    <dgm:pt modelId="{574472F4-6365-467A-ABA5-731670608F32}" type="pres">
      <dgm:prSet presAssocID="{B844E336-4FC7-4CEC-BADF-223BEB8C6AE7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F5BD7406-21C8-42A3-A80A-35A8CE09E924}" type="presOf" srcId="{EB06B84B-3CF5-4137-86DB-FC9588831A22}" destId="{A17288E3-E8DF-4D5F-A6AE-04ADECE3D204}" srcOrd="0" destOrd="0" presId="urn:microsoft.com/office/officeart/2005/8/layout/bProcess2#1"/>
    <dgm:cxn modelId="{3590601A-8004-431F-90F2-6023A7E47E7C}" type="presOf" srcId="{B844E336-4FC7-4CEC-BADF-223BEB8C6AE7}" destId="{574472F4-6365-467A-ABA5-731670608F32}" srcOrd="0" destOrd="0" presId="urn:microsoft.com/office/officeart/2005/8/layout/bProcess2#1"/>
    <dgm:cxn modelId="{21B69E2D-B568-41D1-942D-39295BAFF982}" srcId="{50F561C8-FBCE-40A8-A059-94C559AC1E7D}" destId="{B844E336-4FC7-4CEC-BADF-223BEB8C6AE7}" srcOrd="1" destOrd="0" parTransId="{AD69A3E4-6226-406C-8092-E56D2AA6E496}" sibTransId="{D6705EA1-278F-4CFC-ACD0-AEC43D47EDC1}"/>
    <dgm:cxn modelId="{906060AE-67A3-4A59-9111-890DD0FDA0EB}" srcId="{50F561C8-FBCE-40A8-A059-94C559AC1E7D}" destId="{EB06B84B-3CF5-4137-86DB-FC9588831A22}" srcOrd="0" destOrd="0" parTransId="{C30933EF-524F-460B-AF5B-CF44EED320DD}" sibTransId="{ED2AD440-45FE-475D-AD54-20F553247B78}"/>
    <dgm:cxn modelId="{7A7CD3C9-4EE4-4C43-B3D3-063309C01A05}" type="presOf" srcId="{ED2AD440-45FE-475D-AD54-20F553247B78}" destId="{244552F5-95AE-4993-8140-BF77157CDBE4}" srcOrd="0" destOrd="0" presId="urn:microsoft.com/office/officeart/2005/8/layout/bProcess2#1"/>
    <dgm:cxn modelId="{FAA9B6D8-8675-4E70-A24A-792A745F22D3}" type="presOf" srcId="{50F561C8-FBCE-40A8-A059-94C559AC1E7D}" destId="{AB43C5E9-FACC-4170-9BB4-A685F32FF16F}" srcOrd="0" destOrd="0" presId="urn:microsoft.com/office/officeart/2005/8/layout/bProcess2#1"/>
    <dgm:cxn modelId="{5CF34EC8-A1F3-4D5F-85D8-0DB8F13A9EA4}" type="presParOf" srcId="{AB43C5E9-FACC-4170-9BB4-A685F32FF16F}" destId="{A17288E3-E8DF-4D5F-A6AE-04ADECE3D204}" srcOrd="0" destOrd="0" presId="urn:microsoft.com/office/officeart/2005/8/layout/bProcess2#1"/>
    <dgm:cxn modelId="{679B60D0-BFB1-44AA-86FF-76EEAD03E7BC}" type="presParOf" srcId="{AB43C5E9-FACC-4170-9BB4-A685F32FF16F}" destId="{244552F5-95AE-4993-8140-BF77157CDBE4}" srcOrd="1" destOrd="0" presId="urn:microsoft.com/office/officeart/2005/8/layout/bProcess2#1"/>
    <dgm:cxn modelId="{D4D813D4-C37E-456A-968C-F02D55033F2F}" type="presParOf" srcId="{AB43C5E9-FACC-4170-9BB4-A685F32FF16F}" destId="{574472F4-6365-467A-ABA5-731670608F32}" srcOrd="2" destOrd="0" presId="urn:microsoft.com/office/officeart/2005/8/layout/bProcess2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75B70C-89C1-4F87-9F28-E9A64AC14B3C}" type="doc">
      <dgm:prSet loTypeId="urn:microsoft.com/office/officeart/2005/8/layout/hierarchy2#1" loCatId="hierarchy" qsTypeId="urn:microsoft.com/office/officeart/2005/8/quickstyle/simple4#1" qsCatId="simple" csTypeId="urn:microsoft.com/office/officeart/2005/8/colors/colorful2#3" csCatId="colorful" phldr="1"/>
      <dgm:spPr/>
      <dgm:t>
        <a:bodyPr/>
        <a:lstStyle/>
        <a:p>
          <a:endParaRPr lang="en-US"/>
        </a:p>
      </dgm:t>
    </dgm:pt>
    <dgm:pt modelId="{195C63C1-885C-4343-9C8C-2A33B256C12B}">
      <dgm:prSet custT="1"/>
      <dgm:spPr/>
      <dgm:t>
        <a:bodyPr/>
        <a:lstStyle/>
        <a:p>
          <a:r>
            <a:rPr lang="pl-PL" sz="2400" dirty="0">
              <a:solidFill>
                <a:schemeClr val="tx1"/>
              </a:solidFill>
            </a:rPr>
            <a:t>import </a:t>
          </a:r>
          <a:r>
            <a:rPr lang="pl-PL" sz="2400" dirty="0" err="1">
              <a:solidFill>
                <a:schemeClr val="tx1"/>
              </a:solidFill>
            </a:rPr>
            <a:t>package_name.module_name</a:t>
          </a:r>
          <a:endParaRPr lang="en-US" sz="2400" dirty="0">
            <a:solidFill>
              <a:schemeClr val="tx1"/>
            </a:solidFill>
          </a:endParaRPr>
        </a:p>
      </dgm:t>
    </dgm:pt>
    <dgm:pt modelId="{2FA78564-5E32-4088-93C8-F400D188BEBC}" type="parTrans" cxnId="{C40E8205-82DA-4DAE-8DAB-796366B17CA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7174BE0-D450-44F0-8E61-7EFD41A3D4F2}" type="sibTrans" cxnId="{C40E8205-82DA-4DAE-8DAB-796366B17CA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5D7A48B-9E0B-4BAD-A694-6914212AFFF1}">
      <dgm:prSet custT="1"/>
      <dgm:spPr/>
      <dgm:t>
        <a:bodyPr/>
        <a:lstStyle/>
        <a:p>
          <a:r>
            <a:rPr lang="pl-PL" sz="2400" dirty="0" err="1">
              <a:solidFill>
                <a:schemeClr val="tx1"/>
              </a:solidFill>
            </a:rPr>
            <a:t>package_name.module_name.function_name</a:t>
          </a:r>
          <a:r>
            <a:rPr lang="pl-PL" sz="2400" dirty="0">
              <a:solidFill>
                <a:schemeClr val="tx1"/>
              </a:solidFill>
            </a:rPr>
            <a:t>()</a:t>
          </a:r>
          <a:endParaRPr lang="en-US" sz="2400" dirty="0">
            <a:solidFill>
              <a:schemeClr val="tx1"/>
            </a:solidFill>
          </a:endParaRPr>
        </a:p>
      </dgm:t>
    </dgm:pt>
    <dgm:pt modelId="{80462A94-02BC-43F8-9DCF-6A1D7F9ECB32}" type="parTrans" cxnId="{622AEEF6-D3D8-4850-AB17-977414330275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1023F3C-1969-4203-A6E0-A03016F787AA}" type="sibTrans" cxnId="{622AEEF6-D3D8-4850-AB17-977414330275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B033A08-4832-4730-83B9-6070DF6175E3}">
      <dgm:prSet custT="1"/>
      <dgm:spPr/>
      <dgm:t>
        <a:bodyPr/>
        <a:lstStyle/>
        <a:p>
          <a:r>
            <a:rPr lang="pl-PL" sz="2400" dirty="0">
              <a:solidFill>
                <a:schemeClr val="tx1"/>
              </a:solidFill>
            </a:rPr>
            <a:t>import </a:t>
          </a:r>
          <a:r>
            <a:rPr lang="pl-PL" sz="2400" dirty="0" err="1">
              <a:solidFill>
                <a:schemeClr val="tx1"/>
              </a:solidFill>
            </a:rPr>
            <a:t>package_name.module_name</a:t>
          </a:r>
          <a:r>
            <a:rPr lang="pl-PL" sz="2400" dirty="0">
              <a:solidFill>
                <a:schemeClr val="tx1"/>
              </a:solidFill>
            </a:rPr>
            <a:t> as </a:t>
          </a:r>
          <a:r>
            <a:rPr lang="pl-PL" sz="2400" dirty="0" err="1">
              <a:solidFill>
                <a:schemeClr val="tx1"/>
              </a:solidFill>
            </a:rPr>
            <a:t>my_module</a:t>
          </a:r>
          <a:endParaRPr lang="en-US" sz="2400" dirty="0">
            <a:solidFill>
              <a:schemeClr val="tx1"/>
            </a:solidFill>
          </a:endParaRPr>
        </a:p>
      </dgm:t>
    </dgm:pt>
    <dgm:pt modelId="{13FD9DA5-B105-4679-9522-F883457634E8}" type="parTrans" cxnId="{362A29FC-BE1A-447B-8A9E-80D80612715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8DCFD1B-5DCA-42C0-814A-2B24D34391D5}" type="sibTrans" cxnId="{362A29FC-BE1A-447B-8A9E-80D80612715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8827CD7-A410-4629-8E6D-E3B0D18C0A18}">
      <dgm:prSet custT="1"/>
      <dgm:spPr/>
      <dgm:t>
        <a:bodyPr/>
        <a:lstStyle/>
        <a:p>
          <a:r>
            <a:rPr lang="pl-PL" sz="2400" dirty="0" err="1">
              <a:solidFill>
                <a:schemeClr val="tx1"/>
              </a:solidFill>
            </a:rPr>
            <a:t>my_module.function_name</a:t>
          </a:r>
          <a:r>
            <a:rPr lang="pl-PL" sz="2400" dirty="0">
              <a:solidFill>
                <a:schemeClr val="tx1"/>
              </a:solidFill>
            </a:rPr>
            <a:t>()</a:t>
          </a:r>
          <a:endParaRPr lang="en-US" sz="2400" dirty="0">
            <a:solidFill>
              <a:schemeClr val="tx1"/>
            </a:solidFill>
          </a:endParaRPr>
        </a:p>
      </dgm:t>
    </dgm:pt>
    <dgm:pt modelId="{41A0E522-973E-45DD-9BEB-2F0EBEC8F812}" type="parTrans" cxnId="{A6B5591C-80D3-4CF1-AD04-4B261223F5CF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7C0CE7B-2A96-4EF7-80D9-D5B486A2FB9F}" type="sibTrans" cxnId="{A6B5591C-80D3-4CF1-AD04-4B261223F5C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8D44DE9-C1A5-47A5-9457-C3B16F3ED5D8}">
      <dgm:prSet custT="1"/>
      <dgm:spPr/>
      <dgm:t>
        <a:bodyPr/>
        <a:lstStyle/>
        <a:p>
          <a:r>
            <a:rPr lang="pl-PL" sz="2400" dirty="0">
              <a:solidFill>
                <a:schemeClr val="tx1"/>
              </a:solidFill>
            </a:rPr>
            <a:t>from </a:t>
          </a:r>
          <a:r>
            <a:rPr lang="pl-PL" sz="2400" dirty="0" err="1">
              <a:solidFill>
                <a:schemeClr val="tx1"/>
              </a:solidFill>
            </a:rPr>
            <a:t>package_name</a:t>
          </a:r>
          <a:r>
            <a:rPr lang="pl-PL" sz="2400" dirty="0">
              <a:solidFill>
                <a:schemeClr val="tx1"/>
              </a:solidFill>
            </a:rPr>
            <a:t> import </a:t>
          </a:r>
          <a:r>
            <a:rPr lang="pl-PL" sz="2400" dirty="0" err="1">
              <a:solidFill>
                <a:schemeClr val="tx1"/>
              </a:solidFill>
            </a:rPr>
            <a:t>module_name</a:t>
          </a:r>
          <a:endParaRPr lang="en-US" sz="2400" dirty="0">
            <a:solidFill>
              <a:schemeClr val="tx1"/>
            </a:solidFill>
          </a:endParaRPr>
        </a:p>
      </dgm:t>
    </dgm:pt>
    <dgm:pt modelId="{52466CFD-F21B-42FF-814D-EBF9552C7080}" type="parTrans" cxnId="{31A2D63A-35FA-40FF-8FD3-849E5BF034B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169DAC0-86AB-46CA-87DD-6E29F18CE49F}" type="sibTrans" cxnId="{31A2D63A-35FA-40FF-8FD3-849E5BF034B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5BAB629-F31A-4CE0-A4C3-FE660A9B89A2}">
      <dgm:prSet custT="1"/>
      <dgm:spPr/>
      <dgm:t>
        <a:bodyPr/>
        <a:lstStyle/>
        <a:p>
          <a:r>
            <a:rPr lang="pl-PL" sz="2400" dirty="0" err="1">
              <a:solidFill>
                <a:schemeClr val="tx1"/>
              </a:solidFill>
            </a:rPr>
            <a:t>module_name.function_name</a:t>
          </a:r>
          <a:r>
            <a:rPr lang="pl-PL" sz="2400" dirty="0">
              <a:solidFill>
                <a:schemeClr val="tx1"/>
              </a:solidFill>
            </a:rPr>
            <a:t>()</a:t>
          </a:r>
          <a:endParaRPr lang="en-US" sz="2400" dirty="0">
            <a:solidFill>
              <a:schemeClr val="tx1"/>
            </a:solidFill>
          </a:endParaRPr>
        </a:p>
      </dgm:t>
    </dgm:pt>
    <dgm:pt modelId="{BD266B81-63E8-41D7-B779-F74B081F2EE9}" type="parTrans" cxnId="{52B4311F-A4BD-45E0-A7FE-4DAEDEE3F691}">
      <dgm:prSet custT="1"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F1CB5EF-7602-4A72-A8C1-D7572AB2EFA0}" type="sibTrans" cxnId="{52B4311F-A4BD-45E0-A7FE-4DAEDEE3F69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4B757E0-1EDD-4A00-8596-4A39AB79F8C5}" type="pres">
      <dgm:prSet presAssocID="{C475B70C-89C1-4F87-9F28-E9A64AC14B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D9C473-225A-47B0-B9DA-9608804D3317}" type="pres">
      <dgm:prSet presAssocID="{195C63C1-885C-4343-9C8C-2A33B256C12B}" presName="root1" presStyleCnt="0"/>
      <dgm:spPr/>
    </dgm:pt>
    <dgm:pt modelId="{73BD4FD7-99B9-4C61-A102-EDAFF3407EFC}" type="pres">
      <dgm:prSet presAssocID="{195C63C1-885C-4343-9C8C-2A33B256C12B}" presName="LevelOneTextNode" presStyleLbl="node0" presStyleIdx="0" presStyleCnt="3" custScaleX="247417">
        <dgm:presLayoutVars>
          <dgm:chPref val="3"/>
        </dgm:presLayoutVars>
      </dgm:prSet>
      <dgm:spPr/>
    </dgm:pt>
    <dgm:pt modelId="{E0315391-6D2F-430B-9555-3150F473BCA3}" type="pres">
      <dgm:prSet presAssocID="{195C63C1-885C-4343-9C8C-2A33B256C12B}" presName="level2hierChild" presStyleCnt="0"/>
      <dgm:spPr/>
    </dgm:pt>
    <dgm:pt modelId="{A1C1459F-98A9-4C2F-8ED9-B1428D0A5124}" type="pres">
      <dgm:prSet presAssocID="{80462A94-02BC-43F8-9DCF-6A1D7F9ECB32}" presName="conn2-1" presStyleLbl="parChTrans1D2" presStyleIdx="0" presStyleCnt="3" custScaleX="2000000"/>
      <dgm:spPr/>
    </dgm:pt>
    <dgm:pt modelId="{DD73AE93-054D-4C30-99A0-05D16617AD74}" type="pres">
      <dgm:prSet presAssocID="{80462A94-02BC-43F8-9DCF-6A1D7F9ECB32}" presName="connTx" presStyleLbl="parChTrans1D2" presStyleIdx="0" presStyleCnt="3"/>
      <dgm:spPr/>
    </dgm:pt>
    <dgm:pt modelId="{BDDC5E5C-D95C-4D0A-8C7D-2A131D19339E}" type="pres">
      <dgm:prSet presAssocID="{E5D7A48B-9E0B-4BAD-A694-6914212AFFF1}" presName="root2" presStyleCnt="0"/>
      <dgm:spPr/>
    </dgm:pt>
    <dgm:pt modelId="{A23E550D-4E1D-4EDD-B837-0D5457C63BC0}" type="pres">
      <dgm:prSet presAssocID="{E5D7A48B-9E0B-4BAD-A694-6914212AFFF1}" presName="LevelTwoTextNode" presStyleLbl="node2" presStyleIdx="0" presStyleCnt="3" custScaleX="247417">
        <dgm:presLayoutVars>
          <dgm:chPref val="3"/>
        </dgm:presLayoutVars>
      </dgm:prSet>
      <dgm:spPr/>
    </dgm:pt>
    <dgm:pt modelId="{9A74E9E2-D2C2-4661-A60C-0C1E3A1972B9}" type="pres">
      <dgm:prSet presAssocID="{E5D7A48B-9E0B-4BAD-A694-6914212AFFF1}" presName="level3hierChild" presStyleCnt="0"/>
      <dgm:spPr/>
    </dgm:pt>
    <dgm:pt modelId="{C9DE033C-79B6-4E59-8C74-FD54CAD00CBD}" type="pres">
      <dgm:prSet presAssocID="{CB033A08-4832-4730-83B9-6070DF6175E3}" presName="root1" presStyleCnt="0"/>
      <dgm:spPr/>
    </dgm:pt>
    <dgm:pt modelId="{66F863BC-725D-4D12-8C35-1D988198AC02}" type="pres">
      <dgm:prSet presAssocID="{CB033A08-4832-4730-83B9-6070DF6175E3}" presName="LevelOneTextNode" presStyleLbl="node0" presStyleIdx="1" presStyleCnt="3" custScaleX="247417">
        <dgm:presLayoutVars>
          <dgm:chPref val="3"/>
        </dgm:presLayoutVars>
      </dgm:prSet>
      <dgm:spPr/>
    </dgm:pt>
    <dgm:pt modelId="{B85DF46A-67C8-4DAA-933A-43B577935BCE}" type="pres">
      <dgm:prSet presAssocID="{CB033A08-4832-4730-83B9-6070DF6175E3}" presName="level2hierChild" presStyleCnt="0"/>
      <dgm:spPr/>
    </dgm:pt>
    <dgm:pt modelId="{9164BAC4-5082-4D31-BB89-5885FC7F084B}" type="pres">
      <dgm:prSet presAssocID="{41A0E522-973E-45DD-9BEB-2F0EBEC8F812}" presName="conn2-1" presStyleLbl="parChTrans1D2" presStyleIdx="1" presStyleCnt="3" custScaleX="2000000"/>
      <dgm:spPr/>
    </dgm:pt>
    <dgm:pt modelId="{8206FBE0-4138-4974-BBB3-5A04CDE318FE}" type="pres">
      <dgm:prSet presAssocID="{41A0E522-973E-45DD-9BEB-2F0EBEC8F812}" presName="connTx" presStyleLbl="parChTrans1D2" presStyleIdx="1" presStyleCnt="3"/>
      <dgm:spPr/>
    </dgm:pt>
    <dgm:pt modelId="{62172695-D46C-4BD4-B63D-620D4D7FF996}" type="pres">
      <dgm:prSet presAssocID="{78827CD7-A410-4629-8E6D-E3B0D18C0A18}" presName="root2" presStyleCnt="0"/>
      <dgm:spPr/>
    </dgm:pt>
    <dgm:pt modelId="{3368BF05-6F2C-4DFA-AC45-3B6F93D5EDF0}" type="pres">
      <dgm:prSet presAssocID="{78827CD7-A410-4629-8E6D-E3B0D18C0A18}" presName="LevelTwoTextNode" presStyleLbl="node2" presStyleIdx="1" presStyleCnt="3" custScaleX="247417">
        <dgm:presLayoutVars>
          <dgm:chPref val="3"/>
        </dgm:presLayoutVars>
      </dgm:prSet>
      <dgm:spPr/>
    </dgm:pt>
    <dgm:pt modelId="{46FC7CEC-96CA-4FC0-BE64-E0F29C4FA5A2}" type="pres">
      <dgm:prSet presAssocID="{78827CD7-A410-4629-8E6D-E3B0D18C0A18}" presName="level3hierChild" presStyleCnt="0"/>
      <dgm:spPr/>
    </dgm:pt>
    <dgm:pt modelId="{0D299170-956B-4A98-B8DC-E7A19F75791D}" type="pres">
      <dgm:prSet presAssocID="{D8D44DE9-C1A5-47A5-9457-C3B16F3ED5D8}" presName="root1" presStyleCnt="0"/>
      <dgm:spPr/>
    </dgm:pt>
    <dgm:pt modelId="{F44C3049-096A-4595-B6BD-F517C5AE706E}" type="pres">
      <dgm:prSet presAssocID="{D8D44DE9-C1A5-47A5-9457-C3B16F3ED5D8}" presName="LevelOneTextNode" presStyleLbl="node0" presStyleIdx="2" presStyleCnt="3" custScaleX="247417">
        <dgm:presLayoutVars>
          <dgm:chPref val="3"/>
        </dgm:presLayoutVars>
      </dgm:prSet>
      <dgm:spPr/>
    </dgm:pt>
    <dgm:pt modelId="{EFF7C1CD-C8CC-40ED-9489-82FE27301213}" type="pres">
      <dgm:prSet presAssocID="{D8D44DE9-C1A5-47A5-9457-C3B16F3ED5D8}" presName="level2hierChild" presStyleCnt="0"/>
      <dgm:spPr/>
    </dgm:pt>
    <dgm:pt modelId="{376621E4-411E-453B-8132-5173F24C9448}" type="pres">
      <dgm:prSet presAssocID="{BD266B81-63E8-41D7-B779-F74B081F2EE9}" presName="conn2-1" presStyleLbl="parChTrans1D2" presStyleIdx="2" presStyleCnt="3" custScaleX="2000000"/>
      <dgm:spPr/>
    </dgm:pt>
    <dgm:pt modelId="{CF0F5886-CEA0-4E88-BE6C-413F7B5C320F}" type="pres">
      <dgm:prSet presAssocID="{BD266B81-63E8-41D7-B779-F74B081F2EE9}" presName="connTx" presStyleLbl="parChTrans1D2" presStyleIdx="2" presStyleCnt="3"/>
      <dgm:spPr/>
    </dgm:pt>
    <dgm:pt modelId="{AC5B7B45-2A62-4A21-8037-CF5EE79F51A6}" type="pres">
      <dgm:prSet presAssocID="{B5BAB629-F31A-4CE0-A4C3-FE660A9B89A2}" presName="root2" presStyleCnt="0"/>
      <dgm:spPr/>
    </dgm:pt>
    <dgm:pt modelId="{555C3227-95C7-4E1A-9312-D9F1496E2496}" type="pres">
      <dgm:prSet presAssocID="{B5BAB629-F31A-4CE0-A4C3-FE660A9B89A2}" presName="LevelTwoTextNode" presStyleLbl="node2" presStyleIdx="2" presStyleCnt="3" custScaleX="247417">
        <dgm:presLayoutVars>
          <dgm:chPref val="3"/>
        </dgm:presLayoutVars>
      </dgm:prSet>
      <dgm:spPr/>
    </dgm:pt>
    <dgm:pt modelId="{F3AFC08D-59E2-4FDE-A817-4E78D573B907}" type="pres">
      <dgm:prSet presAssocID="{B5BAB629-F31A-4CE0-A4C3-FE660A9B89A2}" presName="level3hierChild" presStyleCnt="0"/>
      <dgm:spPr/>
    </dgm:pt>
  </dgm:ptLst>
  <dgm:cxnLst>
    <dgm:cxn modelId="{C40E8205-82DA-4DAE-8DAB-796366B17CAA}" srcId="{C475B70C-89C1-4F87-9F28-E9A64AC14B3C}" destId="{195C63C1-885C-4343-9C8C-2A33B256C12B}" srcOrd="0" destOrd="0" parTransId="{2FA78564-5E32-4088-93C8-F400D188BEBC}" sibTransId="{C7174BE0-D450-44F0-8E61-7EFD41A3D4F2}"/>
    <dgm:cxn modelId="{9E5B251B-9164-41F8-A19A-99A384D506F7}" type="presOf" srcId="{80462A94-02BC-43F8-9DCF-6A1D7F9ECB32}" destId="{DD73AE93-054D-4C30-99A0-05D16617AD74}" srcOrd="1" destOrd="0" presId="urn:microsoft.com/office/officeart/2005/8/layout/hierarchy2#1"/>
    <dgm:cxn modelId="{A6B5591C-80D3-4CF1-AD04-4B261223F5CF}" srcId="{CB033A08-4832-4730-83B9-6070DF6175E3}" destId="{78827CD7-A410-4629-8E6D-E3B0D18C0A18}" srcOrd="0" destOrd="0" parTransId="{41A0E522-973E-45DD-9BEB-2F0EBEC8F812}" sibTransId="{27C0CE7B-2A96-4EF7-80D9-D5B486A2FB9F}"/>
    <dgm:cxn modelId="{52B4311F-A4BD-45E0-A7FE-4DAEDEE3F691}" srcId="{D8D44DE9-C1A5-47A5-9457-C3B16F3ED5D8}" destId="{B5BAB629-F31A-4CE0-A4C3-FE660A9B89A2}" srcOrd="0" destOrd="0" parTransId="{BD266B81-63E8-41D7-B779-F74B081F2EE9}" sibTransId="{EF1CB5EF-7602-4A72-A8C1-D7572AB2EFA0}"/>
    <dgm:cxn modelId="{50A4CE1F-53EF-45E3-809B-7E1B50A4F52E}" type="presOf" srcId="{C475B70C-89C1-4F87-9F28-E9A64AC14B3C}" destId="{14B757E0-1EDD-4A00-8596-4A39AB79F8C5}" srcOrd="0" destOrd="0" presId="urn:microsoft.com/office/officeart/2005/8/layout/hierarchy2#1"/>
    <dgm:cxn modelId="{D7F04E27-86B0-4E8D-9618-69313CBB01B1}" type="presOf" srcId="{78827CD7-A410-4629-8E6D-E3B0D18C0A18}" destId="{3368BF05-6F2C-4DFA-AC45-3B6F93D5EDF0}" srcOrd="0" destOrd="0" presId="urn:microsoft.com/office/officeart/2005/8/layout/hierarchy2#1"/>
    <dgm:cxn modelId="{31A2D63A-35FA-40FF-8FD3-849E5BF034BB}" srcId="{C475B70C-89C1-4F87-9F28-E9A64AC14B3C}" destId="{D8D44DE9-C1A5-47A5-9457-C3B16F3ED5D8}" srcOrd="2" destOrd="0" parTransId="{52466CFD-F21B-42FF-814D-EBF9552C7080}" sibTransId="{7169DAC0-86AB-46CA-87DD-6E29F18CE49F}"/>
    <dgm:cxn modelId="{B0F2E048-FF4F-4A41-A276-B8B1208A28E6}" type="presOf" srcId="{B5BAB629-F31A-4CE0-A4C3-FE660A9B89A2}" destId="{555C3227-95C7-4E1A-9312-D9F1496E2496}" srcOrd="0" destOrd="0" presId="urn:microsoft.com/office/officeart/2005/8/layout/hierarchy2#1"/>
    <dgm:cxn modelId="{641A0153-2B8C-41D4-B9B5-A066546BEED3}" type="presOf" srcId="{41A0E522-973E-45DD-9BEB-2F0EBEC8F812}" destId="{9164BAC4-5082-4D31-BB89-5885FC7F084B}" srcOrd="0" destOrd="0" presId="urn:microsoft.com/office/officeart/2005/8/layout/hierarchy2#1"/>
    <dgm:cxn modelId="{8F4CD776-1A6C-4D84-B738-56AA9F93FBD3}" type="presOf" srcId="{41A0E522-973E-45DD-9BEB-2F0EBEC8F812}" destId="{8206FBE0-4138-4974-BBB3-5A04CDE318FE}" srcOrd="1" destOrd="0" presId="urn:microsoft.com/office/officeart/2005/8/layout/hierarchy2#1"/>
    <dgm:cxn modelId="{F0A7F69A-82DC-4E94-AA0F-CE83A115A55D}" type="presOf" srcId="{BD266B81-63E8-41D7-B779-F74B081F2EE9}" destId="{CF0F5886-CEA0-4E88-BE6C-413F7B5C320F}" srcOrd="1" destOrd="0" presId="urn:microsoft.com/office/officeart/2005/8/layout/hierarchy2#1"/>
    <dgm:cxn modelId="{D9FE3CB5-7419-455B-81AB-606D35EFA6DD}" type="presOf" srcId="{D8D44DE9-C1A5-47A5-9457-C3B16F3ED5D8}" destId="{F44C3049-096A-4595-B6BD-F517C5AE706E}" srcOrd="0" destOrd="0" presId="urn:microsoft.com/office/officeart/2005/8/layout/hierarchy2#1"/>
    <dgm:cxn modelId="{C8F683B7-A54E-4AD8-81D2-D3B674718733}" type="presOf" srcId="{E5D7A48B-9E0B-4BAD-A694-6914212AFFF1}" destId="{A23E550D-4E1D-4EDD-B837-0D5457C63BC0}" srcOrd="0" destOrd="0" presId="urn:microsoft.com/office/officeart/2005/8/layout/hierarchy2#1"/>
    <dgm:cxn modelId="{095E86D7-1D60-4E60-A4CB-B076EF135135}" type="presOf" srcId="{BD266B81-63E8-41D7-B779-F74B081F2EE9}" destId="{376621E4-411E-453B-8132-5173F24C9448}" srcOrd="0" destOrd="0" presId="urn:microsoft.com/office/officeart/2005/8/layout/hierarchy2#1"/>
    <dgm:cxn modelId="{6C56C4E7-4CE7-452F-9032-4630A986E2D8}" type="presOf" srcId="{195C63C1-885C-4343-9C8C-2A33B256C12B}" destId="{73BD4FD7-99B9-4C61-A102-EDAFF3407EFC}" srcOrd="0" destOrd="0" presId="urn:microsoft.com/office/officeart/2005/8/layout/hierarchy2#1"/>
    <dgm:cxn modelId="{8F228DF5-24A3-4570-BCEE-E76F54C77AA1}" type="presOf" srcId="{80462A94-02BC-43F8-9DCF-6A1D7F9ECB32}" destId="{A1C1459F-98A9-4C2F-8ED9-B1428D0A5124}" srcOrd="0" destOrd="0" presId="urn:microsoft.com/office/officeart/2005/8/layout/hierarchy2#1"/>
    <dgm:cxn modelId="{622AEEF6-D3D8-4850-AB17-977414330275}" srcId="{195C63C1-885C-4343-9C8C-2A33B256C12B}" destId="{E5D7A48B-9E0B-4BAD-A694-6914212AFFF1}" srcOrd="0" destOrd="0" parTransId="{80462A94-02BC-43F8-9DCF-6A1D7F9ECB32}" sibTransId="{D1023F3C-1969-4203-A6E0-A03016F787AA}"/>
    <dgm:cxn modelId="{362A29FC-BE1A-447B-8A9E-80D80612715B}" srcId="{C475B70C-89C1-4F87-9F28-E9A64AC14B3C}" destId="{CB033A08-4832-4730-83B9-6070DF6175E3}" srcOrd="1" destOrd="0" parTransId="{13FD9DA5-B105-4679-9522-F883457634E8}" sibTransId="{D8DCFD1B-5DCA-42C0-814A-2B24D34391D5}"/>
    <dgm:cxn modelId="{37EEAFFF-E648-4657-9328-9539DC79ED55}" type="presOf" srcId="{CB033A08-4832-4730-83B9-6070DF6175E3}" destId="{66F863BC-725D-4D12-8C35-1D988198AC02}" srcOrd="0" destOrd="0" presId="urn:microsoft.com/office/officeart/2005/8/layout/hierarchy2#1"/>
    <dgm:cxn modelId="{DBB0B829-D8DB-4BF0-9F60-053962F23DDF}" type="presParOf" srcId="{14B757E0-1EDD-4A00-8596-4A39AB79F8C5}" destId="{8ED9C473-225A-47B0-B9DA-9608804D3317}" srcOrd="0" destOrd="0" presId="urn:microsoft.com/office/officeart/2005/8/layout/hierarchy2#1"/>
    <dgm:cxn modelId="{41E79CA6-C04C-4C9C-A8DB-419F4C5640D3}" type="presParOf" srcId="{8ED9C473-225A-47B0-B9DA-9608804D3317}" destId="{73BD4FD7-99B9-4C61-A102-EDAFF3407EFC}" srcOrd="0" destOrd="0" presId="urn:microsoft.com/office/officeart/2005/8/layout/hierarchy2#1"/>
    <dgm:cxn modelId="{960233B7-7125-4BB7-B59D-66CB5A330099}" type="presParOf" srcId="{8ED9C473-225A-47B0-B9DA-9608804D3317}" destId="{E0315391-6D2F-430B-9555-3150F473BCA3}" srcOrd="1" destOrd="0" presId="urn:microsoft.com/office/officeart/2005/8/layout/hierarchy2#1"/>
    <dgm:cxn modelId="{96763738-9D5C-4623-9346-76F7C318D4A4}" type="presParOf" srcId="{E0315391-6D2F-430B-9555-3150F473BCA3}" destId="{A1C1459F-98A9-4C2F-8ED9-B1428D0A5124}" srcOrd="0" destOrd="0" presId="urn:microsoft.com/office/officeart/2005/8/layout/hierarchy2#1"/>
    <dgm:cxn modelId="{B483D1BD-1796-4F31-A31E-C985F600379E}" type="presParOf" srcId="{A1C1459F-98A9-4C2F-8ED9-B1428D0A5124}" destId="{DD73AE93-054D-4C30-99A0-05D16617AD74}" srcOrd="0" destOrd="0" presId="urn:microsoft.com/office/officeart/2005/8/layout/hierarchy2#1"/>
    <dgm:cxn modelId="{37B32D18-1ADF-41F2-AFDF-439E5D56AF4E}" type="presParOf" srcId="{E0315391-6D2F-430B-9555-3150F473BCA3}" destId="{BDDC5E5C-D95C-4D0A-8C7D-2A131D19339E}" srcOrd="1" destOrd="0" presId="urn:microsoft.com/office/officeart/2005/8/layout/hierarchy2#1"/>
    <dgm:cxn modelId="{C2A914A6-885C-418A-9431-F082BF3246F6}" type="presParOf" srcId="{BDDC5E5C-D95C-4D0A-8C7D-2A131D19339E}" destId="{A23E550D-4E1D-4EDD-B837-0D5457C63BC0}" srcOrd="0" destOrd="0" presId="urn:microsoft.com/office/officeart/2005/8/layout/hierarchy2#1"/>
    <dgm:cxn modelId="{C785FAF4-EA98-4C0B-8243-B04DCB817C48}" type="presParOf" srcId="{BDDC5E5C-D95C-4D0A-8C7D-2A131D19339E}" destId="{9A74E9E2-D2C2-4661-A60C-0C1E3A1972B9}" srcOrd="1" destOrd="0" presId="urn:microsoft.com/office/officeart/2005/8/layout/hierarchy2#1"/>
    <dgm:cxn modelId="{D742468A-01EB-41FF-A9DB-8AE1C70001D1}" type="presParOf" srcId="{14B757E0-1EDD-4A00-8596-4A39AB79F8C5}" destId="{C9DE033C-79B6-4E59-8C74-FD54CAD00CBD}" srcOrd="1" destOrd="0" presId="urn:microsoft.com/office/officeart/2005/8/layout/hierarchy2#1"/>
    <dgm:cxn modelId="{247F9B81-3548-402C-AB08-47B4374B1D00}" type="presParOf" srcId="{C9DE033C-79B6-4E59-8C74-FD54CAD00CBD}" destId="{66F863BC-725D-4D12-8C35-1D988198AC02}" srcOrd="0" destOrd="0" presId="urn:microsoft.com/office/officeart/2005/8/layout/hierarchy2#1"/>
    <dgm:cxn modelId="{03BC611A-68D6-41F6-8929-BE84FC0BB39D}" type="presParOf" srcId="{C9DE033C-79B6-4E59-8C74-FD54CAD00CBD}" destId="{B85DF46A-67C8-4DAA-933A-43B577935BCE}" srcOrd="1" destOrd="0" presId="urn:microsoft.com/office/officeart/2005/8/layout/hierarchy2#1"/>
    <dgm:cxn modelId="{9F4AA8D1-59B1-439D-96AD-D204B76F09D9}" type="presParOf" srcId="{B85DF46A-67C8-4DAA-933A-43B577935BCE}" destId="{9164BAC4-5082-4D31-BB89-5885FC7F084B}" srcOrd="0" destOrd="0" presId="urn:microsoft.com/office/officeart/2005/8/layout/hierarchy2#1"/>
    <dgm:cxn modelId="{067D68E1-49C2-40DF-B31F-82408C8367E4}" type="presParOf" srcId="{9164BAC4-5082-4D31-BB89-5885FC7F084B}" destId="{8206FBE0-4138-4974-BBB3-5A04CDE318FE}" srcOrd="0" destOrd="0" presId="urn:microsoft.com/office/officeart/2005/8/layout/hierarchy2#1"/>
    <dgm:cxn modelId="{DCE4A1FB-096E-4F64-BC12-35BBF75A0B74}" type="presParOf" srcId="{B85DF46A-67C8-4DAA-933A-43B577935BCE}" destId="{62172695-D46C-4BD4-B63D-620D4D7FF996}" srcOrd="1" destOrd="0" presId="urn:microsoft.com/office/officeart/2005/8/layout/hierarchy2#1"/>
    <dgm:cxn modelId="{EE1A1BE6-3C2A-4843-ADB7-4EF76CB46E3D}" type="presParOf" srcId="{62172695-D46C-4BD4-B63D-620D4D7FF996}" destId="{3368BF05-6F2C-4DFA-AC45-3B6F93D5EDF0}" srcOrd="0" destOrd="0" presId="urn:microsoft.com/office/officeart/2005/8/layout/hierarchy2#1"/>
    <dgm:cxn modelId="{C6E648FC-8607-44ED-BC88-D825C6C9F3CF}" type="presParOf" srcId="{62172695-D46C-4BD4-B63D-620D4D7FF996}" destId="{46FC7CEC-96CA-4FC0-BE64-E0F29C4FA5A2}" srcOrd="1" destOrd="0" presId="urn:microsoft.com/office/officeart/2005/8/layout/hierarchy2#1"/>
    <dgm:cxn modelId="{4333A2F3-367B-4979-804F-732771F92C1C}" type="presParOf" srcId="{14B757E0-1EDD-4A00-8596-4A39AB79F8C5}" destId="{0D299170-956B-4A98-B8DC-E7A19F75791D}" srcOrd="2" destOrd="0" presId="urn:microsoft.com/office/officeart/2005/8/layout/hierarchy2#1"/>
    <dgm:cxn modelId="{C2101684-76B9-4782-A949-40D5587F39C8}" type="presParOf" srcId="{0D299170-956B-4A98-B8DC-E7A19F75791D}" destId="{F44C3049-096A-4595-B6BD-F517C5AE706E}" srcOrd="0" destOrd="0" presId="urn:microsoft.com/office/officeart/2005/8/layout/hierarchy2#1"/>
    <dgm:cxn modelId="{A8EA8641-83AC-4B9F-A221-7051007C067B}" type="presParOf" srcId="{0D299170-956B-4A98-B8DC-E7A19F75791D}" destId="{EFF7C1CD-C8CC-40ED-9489-82FE27301213}" srcOrd="1" destOrd="0" presId="urn:microsoft.com/office/officeart/2005/8/layout/hierarchy2#1"/>
    <dgm:cxn modelId="{EE286AAD-8121-4A25-ABC8-729DC8F11E51}" type="presParOf" srcId="{EFF7C1CD-C8CC-40ED-9489-82FE27301213}" destId="{376621E4-411E-453B-8132-5173F24C9448}" srcOrd="0" destOrd="0" presId="urn:microsoft.com/office/officeart/2005/8/layout/hierarchy2#1"/>
    <dgm:cxn modelId="{2FFBFDFB-2795-4305-BCD3-2B3C6E568D22}" type="presParOf" srcId="{376621E4-411E-453B-8132-5173F24C9448}" destId="{CF0F5886-CEA0-4E88-BE6C-413F7B5C320F}" srcOrd="0" destOrd="0" presId="urn:microsoft.com/office/officeart/2005/8/layout/hierarchy2#1"/>
    <dgm:cxn modelId="{092080EC-5443-4A1B-BF81-E93AAD80B4C3}" type="presParOf" srcId="{EFF7C1CD-C8CC-40ED-9489-82FE27301213}" destId="{AC5B7B45-2A62-4A21-8037-CF5EE79F51A6}" srcOrd="1" destOrd="0" presId="urn:microsoft.com/office/officeart/2005/8/layout/hierarchy2#1"/>
    <dgm:cxn modelId="{6D393616-8E87-4D3C-B1E6-5753C723D018}" type="presParOf" srcId="{AC5B7B45-2A62-4A21-8037-CF5EE79F51A6}" destId="{555C3227-95C7-4E1A-9312-D9F1496E2496}" srcOrd="0" destOrd="0" presId="urn:microsoft.com/office/officeart/2005/8/layout/hierarchy2#1"/>
    <dgm:cxn modelId="{787B82A4-9214-4D70-A94A-C8D05AFBE460}" type="presParOf" srcId="{AC5B7B45-2A62-4A21-8037-CF5EE79F51A6}" destId="{F3AFC08D-59E2-4FDE-A817-4E78D573B907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EAD34-122F-4618-97A3-62854E615357}">
      <dsp:nvSpPr>
        <dsp:cNvPr id="0" name=""/>
        <dsp:cNvSpPr/>
      </dsp:nvSpPr>
      <dsp:spPr>
        <a:xfrm>
          <a:off x="2761160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2941931" y="537949"/>
        <a:ext cx="20639" cy="4127"/>
      </dsp:txXfrm>
    </dsp:sp>
    <dsp:sp modelId="{801E7ED4-B646-4387-BDCB-F1C34516A6E6}">
      <dsp:nvSpPr>
        <dsp:cNvPr id="0" name=""/>
        <dsp:cNvSpPr/>
      </dsp:nvSpPr>
      <dsp:spPr>
        <a:xfrm>
          <a:off x="968255" y="1602"/>
          <a:ext cx="1794704" cy="1076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2"/>
              </a:solidFill>
            </a:rPr>
            <a:t>Czym jest moduł?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968255" y="1602"/>
        <a:ext cx="1794704" cy="1076822"/>
      </dsp:txXfrm>
    </dsp:sp>
    <dsp:sp modelId="{AD68F656-E994-480E-88E5-DE62FAC492D3}">
      <dsp:nvSpPr>
        <dsp:cNvPr id="0" name=""/>
        <dsp:cNvSpPr/>
      </dsp:nvSpPr>
      <dsp:spPr>
        <a:xfrm>
          <a:off x="4968646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78895"/>
              <a:satOff val="-652"/>
              <a:lumOff val="-13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149417" y="537949"/>
        <a:ext cx="20639" cy="4127"/>
      </dsp:txXfrm>
    </dsp:sp>
    <dsp:sp modelId="{0322740D-C6AC-4F43-86F4-E47A265C903A}">
      <dsp:nvSpPr>
        <dsp:cNvPr id="0" name=""/>
        <dsp:cNvSpPr/>
      </dsp:nvSpPr>
      <dsp:spPr>
        <a:xfrm>
          <a:off x="3175742" y="1602"/>
          <a:ext cx="1794704" cy="1076822"/>
        </a:xfrm>
        <a:prstGeom prst="rect">
          <a:avLst/>
        </a:prstGeom>
        <a:solidFill>
          <a:schemeClr val="accent2">
            <a:hueOff val="-71006"/>
            <a:satOff val="-587"/>
            <a:lumOff val="-1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Metody importowania</a:t>
          </a:r>
          <a:endParaRPr lang="en-US" sz="2000" kern="1200">
            <a:solidFill>
              <a:schemeClr val="bg2"/>
            </a:solidFill>
          </a:endParaRPr>
        </a:p>
      </dsp:txBody>
      <dsp:txXfrm>
        <a:off x="3175742" y="1602"/>
        <a:ext cx="1794704" cy="1076822"/>
      </dsp:txXfrm>
    </dsp:sp>
    <dsp:sp modelId="{045489A8-377D-4E3B-824F-1A4123AD9B82}">
      <dsp:nvSpPr>
        <dsp:cNvPr id="0" name=""/>
        <dsp:cNvSpPr/>
      </dsp:nvSpPr>
      <dsp:spPr>
        <a:xfrm>
          <a:off x="7176132" y="49429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157791"/>
              <a:satOff val="-1304"/>
              <a:lumOff val="-27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7356904" y="537949"/>
        <a:ext cx="20639" cy="4127"/>
      </dsp:txXfrm>
    </dsp:sp>
    <dsp:sp modelId="{7786C303-821A-44B2-9B4E-93FBBD1303C3}">
      <dsp:nvSpPr>
        <dsp:cNvPr id="0" name=""/>
        <dsp:cNvSpPr/>
      </dsp:nvSpPr>
      <dsp:spPr>
        <a:xfrm>
          <a:off x="5383228" y="1602"/>
          <a:ext cx="1794704" cy="1076822"/>
        </a:xfrm>
        <a:prstGeom prst="rect">
          <a:avLst/>
        </a:prstGeom>
        <a:solidFill>
          <a:schemeClr val="accent2">
            <a:hueOff val="-142012"/>
            <a:satOff val="-1174"/>
            <a:lumOff val="-2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if __name__ == '__main__' w modułach</a:t>
          </a:r>
          <a:endParaRPr lang="en-US" sz="2000" kern="1200">
            <a:solidFill>
              <a:schemeClr val="bg2"/>
            </a:solidFill>
          </a:endParaRPr>
        </a:p>
      </dsp:txBody>
      <dsp:txXfrm>
        <a:off x="5383228" y="1602"/>
        <a:ext cx="1794704" cy="1076822"/>
      </dsp:txXfrm>
    </dsp:sp>
    <dsp:sp modelId="{E2AF49A1-0B8C-417F-A975-944F288B8815}">
      <dsp:nvSpPr>
        <dsp:cNvPr id="0" name=""/>
        <dsp:cNvSpPr/>
      </dsp:nvSpPr>
      <dsp:spPr>
        <a:xfrm>
          <a:off x="1865607" y="1076625"/>
          <a:ext cx="6622459" cy="382182"/>
        </a:xfrm>
        <a:custGeom>
          <a:avLst/>
          <a:gdLst/>
          <a:ahLst/>
          <a:cxnLst/>
          <a:rect l="0" t="0" r="0" b="0"/>
          <a:pathLst>
            <a:path>
              <a:moveTo>
                <a:pt x="6622459" y="0"/>
              </a:moveTo>
              <a:lnTo>
                <a:pt x="6622459" y="208191"/>
              </a:lnTo>
              <a:lnTo>
                <a:pt x="0" y="208191"/>
              </a:lnTo>
              <a:lnTo>
                <a:pt x="0" y="382182"/>
              </a:lnTo>
            </a:path>
          </a:pathLst>
        </a:custGeom>
        <a:noFill/>
        <a:ln w="9525" cap="rnd" cmpd="sng" algn="ctr">
          <a:solidFill>
            <a:schemeClr val="accent2">
              <a:hueOff val="-236686"/>
              <a:satOff val="-1956"/>
              <a:lumOff val="-41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010954" y="1265652"/>
        <a:ext cx="331765" cy="4127"/>
      </dsp:txXfrm>
    </dsp:sp>
    <dsp:sp modelId="{1294022F-36BD-4755-A337-C9FB1C79932C}">
      <dsp:nvSpPr>
        <dsp:cNvPr id="0" name=""/>
        <dsp:cNvSpPr/>
      </dsp:nvSpPr>
      <dsp:spPr>
        <a:xfrm>
          <a:off x="7590714" y="1602"/>
          <a:ext cx="1794704" cy="1076822"/>
        </a:xfrm>
        <a:prstGeom prst="rect">
          <a:avLst/>
        </a:prstGeom>
        <a:solidFill>
          <a:schemeClr val="accent2">
            <a:hueOff val="-213018"/>
            <a:satOff val="-1760"/>
            <a:lumOff val="-376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Jak tworzyć własne moduły?</a:t>
          </a:r>
          <a:endParaRPr lang="en-US" sz="2000" kern="1200">
            <a:solidFill>
              <a:schemeClr val="bg2"/>
            </a:solidFill>
          </a:endParaRPr>
        </a:p>
      </dsp:txBody>
      <dsp:txXfrm>
        <a:off x="7590714" y="1602"/>
        <a:ext cx="1794704" cy="1076822"/>
      </dsp:txXfrm>
    </dsp:sp>
    <dsp:sp modelId="{914EF1AD-38AF-4561-B103-FAFA190AA7E9}">
      <dsp:nvSpPr>
        <dsp:cNvPr id="0" name=""/>
        <dsp:cNvSpPr/>
      </dsp:nvSpPr>
      <dsp:spPr>
        <a:xfrm>
          <a:off x="2761160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315582"/>
              <a:satOff val="-2608"/>
              <a:lumOff val="-55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2941931" y="2027554"/>
        <a:ext cx="20639" cy="4127"/>
      </dsp:txXfrm>
    </dsp:sp>
    <dsp:sp modelId="{8E3539B7-BB23-4AF3-A12E-625F05420A43}">
      <dsp:nvSpPr>
        <dsp:cNvPr id="0" name=""/>
        <dsp:cNvSpPr/>
      </dsp:nvSpPr>
      <dsp:spPr>
        <a:xfrm>
          <a:off x="968255" y="1491207"/>
          <a:ext cx="1794704" cy="1076822"/>
        </a:xfrm>
        <a:prstGeom prst="rect">
          <a:avLst/>
        </a:prstGeom>
        <a:solidFill>
          <a:schemeClr val="accent2">
            <a:hueOff val="-284024"/>
            <a:satOff val="-2347"/>
            <a:lumOff val="-502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Czym jest pakiet?</a:t>
          </a:r>
          <a:endParaRPr lang="en-US" sz="2000" kern="1200">
            <a:solidFill>
              <a:schemeClr val="bg2"/>
            </a:solidFill>
          </a:endParaRPr>
        </a:p>
      </dsp:txBody>
      <dsp:txXfrm>
        <a:off x="968255" y="1491207"/>
        <a:ext cx="1794704" cy="1076822"/>
      </dsp:txXfrm>
    </dsp:sp>
    <dsp:sp modelId="{D1A029F9-222E-45A4-93E8-8F0AB439BA56}">
      <dsp:nvSpPr>
        <dsp:cNvPr id="0" name=""/>
        <dsp:cNvSpPr/>
      </dsp:nvSpPr>
      <dsp:spPr>
        <a:xfrm>
          <a:off x="4968646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394477"/>
              <a:satOff val="-3260"/>
              <a:lumOff val="-69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149417" y="2027554"/>
        <a:ext cx="20639" cy="4127"/>
      </dsp:txXfrm>
    </dsp:sp>
    <dsp:sp modelId="{C2BD6772-E19E-4744-BA86-EBFFC3FA3608}">
      <dsp:nvSpPr>
        <dsp:cNvPr id="0" name=""/>
        <dsp:cNvSpPr/>
      </dsp:nvSpPr>
      <dsp:spPr>
        <a:xfrm>
          <a:off x="3175742" y="1491207"/>
          <a:ext cx="1794704" cy="1076822"/>
        </a:xfrm>
        <a:prstGeom prst="rect">
          <a:avLst/>
        </a:prstGeom>
        <a:solidFill>
          <a:schemeClr val="accent2">
            <a:hueOff val="-355029"/>
            <a:satOff val="-2934"/>
            <a:lumOff val="-627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Importowanie z pakietów</a:t>
          </a:r>
          <a:endParaRPr lang="en-US" sz="2000" kern="1200">
            <a:solidFill>
              <a:schemeClr val="bg2"/>
            </a:solidFill>
          </a:endParaRPr>
        </a:p>
      </dsp:txBody>
      <dsp:txXfrm>
        <a:off x="3175742" y="1491207"/>
        <a:ext cx="1794704" cy="1076822"/>
      </dsp:txXfrm>
    </dsp:sp>
    <dsp:sp modelId="{A0F52BFC-1DDE-422A-A45E-AA4BB95036B4}">
      <dsp:nvSpPr>
        <dsp:cNvPr id="0" name=""/>
        <dsp:cNvSpPr/>
      </dsp:nvSpPr>
      <dsp:spPr>
        <a:xfrm>
          <a:off x="7176132" y="1983898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473373"/>
              <a:satOff val="-3912"/>
              <a:lumOff val="-83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7356904" y="2027554"/>
        <a:ext cx="20639" cy="4127"/>
      </dsp:txXfrm>
    </dsp:sp>
    <dsp:sp modelId="{603C4C9B-EE8F-41B7-92F0-746A94AA05F6}">
      <dsp:nvSpPr>
        <dsp:cNvPr id="0" name=""/>
        <dsp:cNvSpPr/>
      </dsp:nvSpPr>
      <dsp:spPr>
        <a:xfrm>
          <a:off x="5383228" y="1491207"/>
          <a:ext cx="1794704" cy="1076822"/>
        </a:xfrm>
        <a:prstGeom prst="rect">
          <a:avLst/>
        </a:prstGeom>
        <a:solidFill>
          <a:schemeClr val="accent2">
            <a:hueOff val="-426035"/>
            <a:satOff val="-3521"/>
            <a:lumOff val="-752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Jak tworzyć własne pakiety?</a:t>
          </a:r>
          <a:endParaRPr lang="en-US" sz="2000" kern="1200">
            <a:solidFill>
              <a:schemeClr val="bg2"/>
            </a:solidFill>
          </a:endParaRPr>
        </a:p>
      </dsp:txBody>
      <dsp:txXfrm>
        <a:off x="5383228" y="1491207"/>
        <a:ext cx="1794704" cy="1076822"/>
      </dsp:txXfrm>
    </dsp:sp>
    <dsp:sp modelId="{F5D812F1-C62E-42D5-B4AB-DFA952993461}">
      <dsp:nvSpPr>
        <dsp:cNvPr id="0" name=""/>
        <dsp:cNvSpPr/>
      </dsp:nvSpPr>
      <dsp:spPr>
        <a:xfrm>
          <a:off x="1865607" y="2566229"/>
          <a:ext cx="6622459" cy="382182"/>
        </a:xfrm>
        <a:custGeom>
          <a:avLst/>
          <a:gdLst/>
          <a:ahLst/>
          <a:cxnLst/>
          <a:rect l="0" t="0" r="0" b="0"/>
          <a:pathLst>
            <a:path>
              <a:moveTo>
                <a:pt x="6622459" y="0"/>
              </a:moveTo>
              <a:lnTo>
                <a:pt x="6622459" y="208191"/>
              </a:lnTo>
              <a:lnTo>
                <a:pt x="0" y="208191"/>
              </a:lnTo>
              <a:lnTo>
                <a:pt x="0" y="382182"/>
              </a:lnTo>
            </a:path>
          </a:pathLst>
        </a:custGeom>
        <a:noFill/>
        <a:ln w="9525" cap="rnd" cmpd="sng" algn="ctr">
          <a:solidFill>
            <a:schemeClr val="accent2">
              <a:hueOff val="-552268"/>
              <a:satOff val="-4564"/>
              <a:lumOff val="-9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010954" y="2755256"/>
        <a:ext cx="331765" cy="4127"/>
      </dsp:txXfrm>
    </dsp:sp>
    <dsp:sp modelId="{175600B8-C331-40A1-884B-A03D3EE98C44}">
      <dsp:nvSpPr>
        <dsp:cNvPr id="0" name=""/>
        <dsp:cNvSpPr/>
      </dsp:nvSpPr>
      <dsp:spPr>
        <a:xfrm>
          <a:off x="7590714" y="1491207"/>
          <a:ext cx="1794704" cy="1076822"/>
        </a:xfrm>
        <a:prstGeom prst="rect">
          <a:avLst/>
        </a:prstGeom>
        <a:solidFill>
          <a:schemeClr val="accent2">
            <a:hueOff val="-497041"/>
            <a:satOff val="-4108"/>
            <a:lumOff val="-878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__init__.py w pakietach nie musi być pusty</a:t>
          </a:r>
          <a:endParaRPr lang="en-US" sz="2000" kern="1200">
            <a:solidFill>
              <a:schemeClr val="bg2"/>
            </a:solidFill>
          </a:endParaRPr>
        </a:p>
      </dsp:txBody>
      <dsp:txXfrm>
        <a:off x="7590714" y="1491207"/>
        <a:ext cx="1794704" cy="1076822"/>
      </dsp:txXfrm>
    </dsp:sp>
    <dsp:sp modelId="{406DA4E0-7215-4734-AB14-EF186DFBB44C}">
      <dsp:nvSpPr>
        <dsp:cNvPr id="0" name=""/>
        <dsp:cNvSpPr/>
      </dsp:nvSpPr>
      <dsp:spPr>
        <a:xfrm>
          <a:off x="2761160" y="347350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631164"/>
              <a:satOff val="-5216"/>
              <a:lumOff val="-111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2941931" y="3517159"/>
        <a:ext cx="20639" cy="4127"/>
      </dsp:txXfrm>
    </dsp:sp>
    <dsp:sp modelId="{2CEC4F7E-C862-4EFA-AFF3-B2C3118C93C6}">
      <dsp:nvSpPr>
        <dsp:cNvPr id="0" name=""/>
        <dsp:cNvSpPr/>
      </dsp:nvSpPr>
      <dsp:spPr>
        <a:xfrm>
          <a:off x="968255" y="2980811"/>
          <a:ext cx="1794704" cy="1076822"/>
        </a:xfrm>
        <a:prstGeom prst="rect">
          <a:avLst/>
        </a:prstGeom>
        <a:solidFill>
          <a:schemeClr val="accent2">
            <a:hueOff val="-568047"/>
            <a:satOff val="-4694"/>
            <a:lumOff val="-10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Czym się różnią moduły od pakietów?</a:t>
          </a:r>
          <a:endParaRPr lang="en-US" sz="2000" kern="1200">
            <a:solidFill>
              <a:schemeClr val="bg2"/>
            </a:solidFill>
          </a:endParaRPr>
        </a:p>
      </dsp:txBody>
      <dsp:txXfrm>
        <a:off x="968255" y="2980811"/>
        <a:ext cx="1794704" cy="1076822"/>
      </dsp:txXfrm>
    </dsp:sp>
    <dsp:sp modelId="{7D422C05-FAC1-4A7D-90F8-F7E4DA1F7E28}">
      <dsp:nvSpPr>
        <dsp:cNvPr id="0" name=""/>
        <dsp:cNvSpPr/>
      </dsp:nvSpPr>
      <dsp:spPr>
        <a:xfrm>
          <a:off x="4968646" y="3473503"/>
          <a:ext cx="3821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182" y="45720"/>
              </a:lnTo>
            </a:path>
          </a:pathLst>
        </a:custGeom>
        <a:noFill/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/>
            </a:solidFill>
          </a:endParaRPr>
        </a:p>
      </dsp:txBody>
      <dsp:txXfrm>
        <a:off x="5149417" y="3517159"/>
        <a:ext cx="20639" cy="4127"/>
      </dsp:txXfrm>
    </dsp:sp>
    <dsp:sp modelId="{1710ED2F-E0C5-4AC3-BCC1-885A3E99197E}">
      <dsp:nvSpPr>
        <dsp:cNvPr id="0" name=""/>
        <dsp:cNvSpPr/>
      </dsp:nvSpPr>
      <dsp:spPr>
        <a:xfrm>
          <a:off x="3175742" y="2980811"/>
          <a:ext cx="1794704" cy="1076822"/>
        </a:xfrm>
        <a:prstGeom prst="rect">
          <a:avLst/>
        </a:prstGeom>
        <a:solidFill>
          <a:schemeClr val="accent2">
            <a:hueOff val="-639053"/>
            <a:satOff val="-5281"/>
            <a:lumOff val="-1129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Linki</a:t>
          </a:r>
          <a:endParaRPr lang="en-US" sz="2000" kern="1200">
            <a:solidFill>
              <a:schemeClr val="bg2"/>
            </a:solidFill>
          </a:endParaRPr>
        </a:p>
      </dsp:txBody>
      <dsp:txXfrm>
        <a:off x="3175742" y="2980811"/>
        <a:ext cx="1794704" cy="1076822"/>
      </dsp:txXfrm>
    </dsp:sp>
    <dsp:sp modelId="{84484A4D-AD63-4305-8CA7-751644083881}">
      <dsp:nvSpPr>
        <dsp:cNvPr id="0" name=""/>
        <dsp:cNvSpPr/>
      </dsp:nvSpPr>
      <dsp:spPr>
        <a:xfrm>
          <a:off x="5383228" y="2980811"/>
          <a:ext cx="1794704" cy="1076822"/>
        </a:xfrm>
        <a:prstGeom prst="rect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942" tIns="92311" rIns="87942" bIns="92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2"/>
              </a:solidFill>
            </a:rPr>
            <a:t>Do poćwiczenia</a:t>
          </a:r>
          <a:endParaRPr lang="en-US" sz="2000" kern="1200">
            <a:solidFill>
              <a:schemeClr val="bg2"/>
            </a:solidFill>
          </a:endParaRPr>
        </a:p>
      </dsp:txBody>
      <dsp:txXfrm>
        <a:off x="5383228" y="2980811"/>
        <a:ext cx="1794704" cy="1076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58738-9CEF-4517-A3F0-E5690FA54CD2}">
      <dsp:nvSpPr>
        <dsp:cNvPr id="0" name=""/>
        <dsp:cNvSpPr/>
      </dsp:nvSpPr>
      <dsp:spPr>
        <a:xfrm>
          <a:off x="2674443" y="6306"/>
          <a:ext cx="4763108" cy="13755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bg1"/>
              </a:solidFill>
            </a:rPr>
            <a:t>tworzymy plik mój_moduł.py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741590" y="73453"/>
        <a:ext cx="4628814" cy="1241223"/>
      </dsp:txXfrm>
    </dsp:sp>
    <dsp:sp modelId="{89729F5D-009A-4E31-884E-813DD94E7CA8}">
      <dsp:nvSpPr>
        <dsp:cNvPr id="0" name=""/>
        <dsp:cNvSpPr/>
      </dsp:nvSpPr>
      <dsp:spPr>
        <a:xfrm>
          <a:off x="2070803" y="1446377"/>
          <a:ext cx="6212068" cy="1375517"/>
        </a:xfrm>
        <a:prstGeom prst="round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bg1"/>
              </a:solidFill>
            </a:rPr>
            <a:t>jeśli chcemy, aby część kodu wykonywała się tylko przy bezpośrednim uruchomieniu pliku używamy 	</a:t>
          </a:r>
          <a:r>
            <a:rPr lang="pl-PL" sz="2400" kern="1200" dirty="0" err="1">
              <a:solidFill>
                <a:schemeClr val="bg1"/>
              </a:solidFill>
            </a:rPr>
            <a:t>if</a:t>
          </a:r>
          <a:r>
            <a:rPr lang="pl-PL" sz="2400" kern="1200" dirty="0">
              <a:solidFill>
                <a:schemeClr val="bg1"/>
              </a:solidFill>
            </a:rPr>
            <a:t> __</a:t>
          </a:r>
          <a:r>
            <a:rPr lang="pl-PL" sz="2400" kern="1200" dirty="0" err="1">
              <a:solidFill>
                <a:schemeClr val="bg1"/>
              </a:solidFill>
            </a:rPr>
            <a:t>name</a:t>
          </a:r>
          <a:r>
            <a:rPr lang="pl-PL" sz="2400" kern="1200" dirty="0">
              <a:solidFill>
                <a:schemeClr val="bg1"/>
              </a:solidFill>
            </a:rPr>
            <a:t>__ == '__</a:t>
          </a:r>
          <a:r>
            <a:rPr lang="pl-PL" sz="2400" kern="1200" dirty="0" err="1">
              <a:solidFill>
                <a:schemeClr val="bg1"/>
              </a:solidFill>
            </a:rPr>
            <a:t>main</a:t>
          </a:r>
          <a:r>
            <a:rPr lang="pl-PL" sz="2400" kern="1200" dirty="0">
              <a:solidFill>
                <a:schemeClr val="bg1"/>
              </a:solidFill>
            </a:rPr>
            <a:t>__’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137950" y="1513524"/>
        <a:ext cx="6077774" cy="1241223"/>
      </dsp:txXfrm>
    </dsp:sp>
    <dsp:sp modelId="{DFBF3534-400F-4424-8562-EBCCDBDA180C}">
      <dsp:nvSpPr>
        <dsp:cNvPr id="0" name=""/>
        <dsp:cNvSpPr/>
      </dsp:nvSpPr>
      <dsp:spPr>
        <a:xfrm>
          <a:off x="2718872" y="2892755"/>
          <a:ext cx="4649574" cy="1375517"/>
        </a:xfrm>
        <a:prstGeom prst="round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>
              <a:solidFill>
                <a:schemeClr val="bg1"/>
              </a:solidFill>
            </a:rPr>
            <a:t>gotowe!</a:t>
          </a:r>
          <a:endParaRPr lang="en-US" sz="2400" kern="1200">
            <a:solidFill>
              <a:schemeClr val="bg1"/>
            </a:solidFill>
          </a:endParaRPr>
        </a:p>
      </dsp:txBody>
      <dsp:txXfrm>
        <a:off x="2786019" y="2959902"/>
        <a:ext cx="4515280" cy="124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288E3-E8DF-4D5F-A6AE-04ADECE3D204}">
      <dsp:nvSpPr>
        <dsp:cNvPr id="0" name=""/>
        <dsp:cNvSpPr/>
      </dsp:nvSpPr>
      <dsp:spPr>
        <a:xfrm>
          <a:off x="304594" y="287"/>
          <a:ext cx="3897794" cy="3897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solidFill>
                <a:schemeClr val="bg1"/>
              </a:solidFill>
            </a:rPr>
            <a:t>pakiet jest folderem, który zawiera w sobie jeden lub więcej modułów oraz plik </a:t>
          </a:r>
          <a:r>
            <a:rPr lang="pl-PL" sz="2800" kern="1200" dirty="0">
              <a:solidFill>
                <a:schemeClr val="tx1"/>
              </a:solidFill>
              <a:highlight>
                <a:srgbClr val="000000"/>
              </a:highlight>
            </a:rPr>
            <a:t>__init__.py</a:t>
          </a:r>
          <a:endParaRPr lang="en-US" sz="2800" kern="1200" dirty="0">
            <a:solidFill>
              <a:schemeClr val="tx1"/>
            </a:solidFill>
            <a:highlight>
              <a:srgbClr val="000000"/>
            </a:highlight>
          </a:endParaRPr>
        </a:p>
      </dsp:txBody>
      <dsp:txXfrm>
        <a:off x="875413" y="571106"/>
        <a:ext cx="2756156" cy="2756156"/>
      </dsp:txXfrm>
    </dsp:sp>
    <dsp:sp modelId="{244552F5-95AE-4993-8140-BF77157CDBE4}">
      <dsp:nvSpPr>
        <dsp:cNvPr id="0" name=""/>
        <dsp:cNvSpPr/>
      </dsp:nvSpPr>
      <dsp:spPr>
        <a:xfrm rot="5400000">
          <a:off x="4523956" y="1432726"/>
          <a:ext cx="1364228" cy="103291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4472F4-6365-467A-ABA5-731670608F32}">
      <dsp:nvSpPr>
        <dsp:cNvPr id="0" name=""/>
        <dsp:cNvSpPr/>
      </dsp:nvSpPr>
      <dsp:spPr>
        <a:xfrm>
          <a:off x="6151286" y="287"/>
          <a:ext cx="3897794" cy="3897794"/>
        </a:xfrm>
        <a:prstGeom prst="ellipse">
          <a:avLst/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solidFill>
                <a:schemeClr val="bg1"/>
              </a:solidFill>
            </a:rPr>
            <a:t>plik </a:t>
          </a:r>
          <a:r>
            <a:rPr lang="pl-PL" sz="2800" kern="1200" dirty="0">
              <a:solidFill>
                <a:schemeClr val="tx1"/>
              </a:solidFill>
              <a:highlight>
                <a:srgbClr val="000000"/>
              </a:highlight>
            </a:rPr>
            <a:t>__init__.py </a:t>
          </a:r>
          <a:r>
            <a:rPr lang="pl-PL" sz="2800" kern="1200" dirty="0">
              <a:solidFill>
                <a:schemeClr val="bg1"/>
              </a:solidFill>
            </a:rPr>
            <a:t>jest konieczny, aby poinformować </a:t>
          </a:r>
          <a:r>
            <a:rPr lang="pl-PL" sz="2800" kern="1200" dirty="0" err="1">
              <a:solidFill>
                <a:schemeClr val="bg1"/>
              </a:solidFill>
            </a:rPr>
            <a:t>Pythona</a:t>
          </a:r>
          <a:r>
            <a:rPr lang="pl-PL" sz="2800" kern="1200" dirty="0">
              <a:solidFill>
                <a:schemeClr val="bg1"/>
              </a:solidFill>
            </a:rPr>
            <a:t>, że dany folder jest pakietem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6722105" y="571106"/>
        <a:ext cx="2756156" cy="2756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D4FD7-99B9-4C61-A102-EDAFF3407EFC}">
      <dsp:nvSpPr>
        <dsp:cNvPr id="0" name=""/>
        <dsp:cNvSpPr/>
      </dsp:nvSpPr>
      <dsp:spPr>
        <a:xfrm>
          <a:off x="6208" y="456398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tx1"/>
              </a:solidFill>
            </a:rPr>
            <a:t>import </a:t>
          </a:r>
          <a:r>
            <a:rPr lang="pl-PL" sz="2400" kern="1200" dirty="0" err="1">
              <a:solidFill>
                <a:schemeClr val="tx1"/>
              </a:solidFill>
            </a:rPr>
            <a:t>package_name.module_name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462" y="486652"/>
        <a:ext cx="5050890" cy="972444"/>
      </dsp:txXfrm>
    </dsp:sp>
    <dsp:sp modelId="{A1C1459F-98A9-4C2F-8ED9-B1428D0A5124}">
      <dsp:nvSpPr>
        <dsp:cNvPr id="0" name=""/>
        <dsp:cNvSpPr/>
      </dsp:nvSpPr>
      <dsp:spPr>
        <a:xfrm>
          <a:off x="5117607" y="951362"/>
          <a:ext cx="826361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826361" y="21512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</a:endParaRPr>
        </a:p>
      </dsp:txBody>
      <dsp:txXfrm>
        <a:off x="5117607" y="952215"/>
        <a:ext cx="826361" cy="41318"/>
      </dsp:txXfrm>
    </dsp:sp>
    <dsp:sp modelId="{A23E550D-4E1D-4EDD-B837-0D5457C63BC0}">
      <dsp:nvSpPr>
        <dsp:cNvPr id="0" name=""/>
        <dsp:cNvSpPr/>
      </dsp:nvSpPr>
      <dsp:spPr>
        <a:xfrm>
          <a:off x="5943969" y="456398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>
              <a:solidFill>
                <a:schemeClr val="tx1"/>
              </a:solidFill>
            </a:rPr>
            <a:t>package_name.module_name.function_name</a:t>
          </a:r>
          <a:r>
            <a:rPr lang="pl-PL" sz="2400" kern="1200" dirty="0">
              <a:solidFill>
                <a:schemeClr val="tx1"/>
              </a:solidFill>
            </a:rPr>
            <a:t>()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74223" y="486652"/>
        <a:ext cx="5050890" cy="972444"/>
      </dsp:txXfrm>
    </dsp:sp>
    <dsp:sp modelId="{66F863BC-725D-4D12-8C35-1D988198AC02}">
      <dsp:nvSpPr>
        <dsp:cNvPr id="0" name=""/>
        <dsp:cNvSpPr/>
      </dsp:nvSpPr>
      <dsp:spPr>
        <a:xfrm>
          <a:off x="6208" y="1644293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tx1"/>
              </a:solidFill>
            </a:rPr>
            <a:t>import </a:t>
          </a:r>
          <a:r>
            <a:rPr lang="pl-PL" sz="2400" kern="1200" dirty="0" err="1">
              <a:solidFill>
                <a:schemeClr val="tx1"/>
              </a:solidFill>
            </a:rPr>
            <a:t>package_name.module_name</a:t>
          </a:r>
          <a:r>
            <a:rPr lang="pl-PL" sz="2400" kern="1200" dirty="0">
              <a:solidFill>
                <a:schemeClr val="tx1"/>
              </a:solidFill>
            </a:rPr>
            <a:t> as </a:t>
          </a:r>
          <a:r>
            <a:rPr lang="pl-PL" sz="2400" kern="1200" dirty="0" err="1">
              <a:solidFill>
                <a:schemeClr val="tx1"/>
              </a:solidFill>
            </a:rPr>
            <a:t>my_module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462" y="1674547"/>
        <a:ext cx="5050890" cy="972444"/>
      </dsp:txXfrm>
    </dsp:sp>
    <dsp:sp modelId="{9164BAC4-5082-4D31-BB89-5885FC7F084B}">
      <dsp:nvSpPr>
        <dsp:cNvPr id="0" name=""/>
        <dsp:cNvSpPr/>
      </dsp:nvSpPr>
      <dsp:spPr>
        <a:xfrm>
          <a:off x="5117607" y="2139257"/>
          <a:ext cx="826361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826361" y="21512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</a:endParaRPr>
        </a:p>
      </dsp:txBody>
      <dsp:txXfrm>
        <a:off x="5117607" y="2140110"/>
        <a:ext cx="826361" cy="41318"/>
      </dsp:txXfrm>
    </dsp:sp>
    <dsp:sp modelId="{3368BF05-6F2C-4DFA-AC45-3B6F93D5EDF0}">
      <dsp:nvSpPr>
        <dsp:cNvPr id="0" name=""/>
        <dsp:cNvSpPr/>
      </dsp:nvSpPr>
      <dsp:spPr>
        <a:xfrm>
          <a:off x="5943969" y="1644293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>
              <a:solidFill>
                <a:schemeClr val="tx1"/>
              </a:solidFill>
            </a:rPr>
            <a:t>my_module.function_name</a:t>
          </a:r>
          <a:r>
            <a:rPr lang="pl-PL" sz="2400" kern="1200" dirty="0">
              <a:solidFill>
                <a:schemeClr val="tx1"/>
              </a:solidFill>
            </a:rPr>
            <a:t>()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74223" y="1674547"/>
        <a:ext cx="5050890" cy="972444"/>
      </dsp:txXfrm>
    </dsp:sp>
    <dsp:sp modelId="{F44C3049-096A-4595-B6BD-F517C5AE706E}">
      <dsp:nvSpPr>
        <dsp:cNvPr id="0" name=""/>
        <dsp:cNvSpPr/>
      </dsp:nvSpPr>
      <dsp:spPr>
        <a:xfrm>
          <a:off x="6208" y="2832188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solidFill>
                <a:schemeClr val="tx1"/>
              </a:solidFill>
            </a:rPr>
            <a:t>from </a:t>
          </a:r>
          <a:r>
            <a:rPr lang="pl-PL" sz="2400" kern="1200" dirty="0" err="1">
              <a:solidFill>
                <a:schemeClr val="tx1"/>
              </a:solidFill>
            </a:rPr>
            <a:t>package_name</a:t>
          </a:r>
          <a:r>
            <a:rPr lang="pl-PL" sz="2400" kern="1200" dirty="0">
              <a:solidFill>
                <a:schemeClr val="tx1"/>
              </a:solidFill>
            </a:rPr>
            <a:t> import </a:t>
          </a:r>
          <a:r>
            <a:rPr lang="pl-PL" sz="2400" kern="1200" dirty="0" err="1">
              <a:solidFill>
                <a:schemeClr val="tx1"/>
              </a:solidFill>
            </a:rPr>
            <a:t>module_name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462" y="2862442"/>
        <a:ext cx="5050890" cy="972444"/>
      </dsp:txXfrm>
    </dsp:sp>
    <dsp:sp modelId="{376621E4-411E-453B-8132-5173F24C9448}">
      <dsp:nvSpPr>
        <dsp:cNvPr id="0" name=""/>
        <dsp:cNvSpPr/>
      </dsp:nvSpPr>
      <dsp:spPr>
        <a:xfrm>
          <a:off x="5117607" y="3327152"/>
          <a:ext cx="826361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826361" y="21512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</a:endParaRPr>
        </a:p>
      </dsp:txBody>
      <dsp:txXfrm>
        <a:off x="5117607" y="3328005"/>
        <a:ext cx="826361" cy="41318"/>
      </dsp:txXfrm>
    </dsp:sp>
    <dsp:sp modelId="{555C3227-95C7-4E1A-9312-D9F1496E2496}">
      <dsp:nvSpPr>
        <dsp:cNvPr id="0" name=""/>
        <dsp:cNvSpPr/>
      </dsp:nvSpPr>
      <dsp:spPr>
        <a:xfrm>
          <a:off x="5943969" y="2832188"/>
          <a:ext cx="5111398" cy="10329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 err="1">
              <a:solidFill>
                <a:schemeClr val="tx1"/>
              </a:solidFill>
            </a:rPr>
            <a:t>module_name.function_name</a:t>
          </a:r>
          <a:r>
            <a:rPr lang="pl-PL" sz="2400" kern="1200" dirty="0">
              <a:solidFill>
                <a:schemeClr val="tx1"/>
              </a:solidFill>
            </a:rPr>
            <a:t>()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74223" y="2862442"/>
        <a:ext cx="5050890" cy="972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#1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E934FF-F4E1-47C5-9CA5-30A81DDE2BE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3795" y="609600"/>
            <a:ext cx="5978072" cy="13295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>
                <a:solidFill>
                  <a:schemeClr val="accent1"/>
                </a:solidFill>
              </a:rPr>
              <a:t>Python - </a:t>
            </a:r>
            <a:r>
              <a:rPr lang="en-US" altLang="en-US" sz="4000" b="1" dirty="0" err="1">
                <a:solidFill>
                  <a:schemeClr val="accent1"/>
                </a:solidFill>
              </a:rPr>
              <a:t>moduły</a:t>
            </a:r>
            <a:r>
              <a:rPr lang="en-US" altLang="en-US" sz="4000" b="1" dirty="0">
                <a:solidFill>
                  <a:schemeClr val="accent1"/>
                </a:solidFill>
              </a:rPr>
              <a:t> </a:t>
            </a:r>
            <a:r>
              <a:rPr lang="en-US" altLang="en-US" sz="4000" b="1" dirty="0" err="1">
                <a:solidFill>
                  <a:schemeClr val="accent1"/>
                </a:solidFill>
              </a:rPr>
              <a:t>i</a:t>
            </a:r>
            <a:r>
              <a:rPr lang="en-US" altLang="en-US" sz="4000" b="1" dirty="0">
                <a:solidFill>
                  <a:schemeClr val="accent1"/>
                </a:solidFill>
              </a:rPr>
              <a:t> </a:t>
            </a:r>
            <a:r>
              <a:rPr lang="en-US" altLang="en-US" sz="4000" b="1" dirty="0" err="1">
                <a:solidFill>
                  <a:schemeClr val="accent1"/>
                </a:solidFill>
              </a:rPr>
              <a:t>pakiety</a:t>
            </a:r>
            <a:endParaRPr lang="en-US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3795" y="2127623"/>
            <a:ext cx="5978072" cy="3567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pl-PL" altLang="en-US" dirty="0">
              <a:solidFill>
                <a:schemeClr val="tx2"/>
              </a:solidFill>
            </a:endParaRPr>
          </a:p>
          <a:p>
            <a:pPr algn="l"/>
            <a:endParaRPr lang="en-US" altLang="en-US" dirty="0">
              <a:solidFill>
                <a:schemeClr val="tx2"/>
              </a:solidFill>
            </a:endParaRPr>
          </a:p>
          <a:p>
            <a:pPr algn="l"/>
            <a:r>
              <a:rPr lang="en-US" altLang="en-US" sz="2400" dirty="0">
                <a:solidFill>
                  <a:schemeClr val="tx2"/>
                </a:solidFill>
              </a:rPr>
              <a:t>Marta Potocka</a:t>
            </a:r>
          </a:p>
          <a:p>
            <a:pPr algn="l"/>
            <a:r>
              <a:rPr lang="en-US" altLang="en-US" sz="2400" dirty="0" err="1">
                <a:solidFill>
                  <a:schemeClr val="tx2"/>
                </a:solidFill>
              </a:rPr>
              <a:t>PyLight</a:t>
            </a:r>
            <a:r>
              <a:rPr lang="en-US" altLang="en-US" sz="2400" dirty="0">
                <a:solidFill>
                  <a:schemeClr val="tx2"/>
                </a:solidFill>
              </a:rPr>
              <a:t> - Warszawa, 18.10.2018</a:t>
            </a:r>
          </a:p>
        </p:txBody>
      </p:sp>
      <p:pic>
        <p:nvPicPr>
          <p:cNvPr id="2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>
            <a:fillRect/>
          </a:stretch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21" name="Graphic 6" descr="Snak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__</a:t>
            </a:r>
            <a:r>
              <a:rPr lang="pl-PL" altLang="en-US" dirty="0" err="1">
                <a:solidFill>
                  <a:schemeClr val="accent1"/>
                </a:solidFill>
              </a:rPr>
              <a:t>init</a:t>
            </a:r>
            <a:r>
              <a:rPr lang="pl-PL" altLang="en-US" dirty="0">
                <a:solidFill>
                  <a:schemeClr val="accent1"/>
                </a:solidFill>
              </a:rPr>
              <a:t>__ w pakietach nie musi być pusty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alt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__init__.py </a:t>
            </a:r>
            <a:r>
              <a:rPr lang="pl-PL" altLang="en-US" sz="2400" dirty="0"/>
              <a:t>może być pusty i w tej roli służy jedynie do poinformowania </a:t>
            </a:r>
            <a:r>
              <a:rPr lang="pl-PL" altLang="en-US" sz="2400" dirty="0" err="1"/>
              <a:t>Pythona</a:t>
            </a:r>
            <a:r>
              <a:rPr lang="pl-PL" altLang="en-US" sz="2400" dirty="0"/>
              <a:t>, że dany folder jest pakietem</a:t>
            </a:r>
          </a:p>
          <a:p>
            <a:r>
              <a:rPr lang="pl-PL" altLang="en-US" sz="2400" dirty="0">
                <a:highlight>
                  <a:srgbClr val="000000"/>
                </a:highlight>
              </a:rPr>
              <a:t>__init__.py </a:t>
            </a:r>
            <a:r>
              <a:rPr lang="pl-PL" altLang="en-US" sz="2400" dirty="0"/>
              <a:t>może również zawierać wewnętrzną konfigurację, np.:</a:t>
            </a:r>
          </a:p>
          <a:p>
            <a:pPr lvl="1"/>
            <a:r>
              <a:rPr lang="pl-PL" altLang="en-US" sz="2400" dirty="0">
                <a:highlight>
                  <a:srgbClr val="000000"/>
                </a:highlight>
              </a:rPr>
              <a:t>from .moduł import funkcja</a:t>
            </a:r>
          </a:p>
          <a:p>
            <a:pPr lvl="1"/>
            <a:r>
              <a:rPr lang="pl-PL" altLang="en-US" sz="2400" dirty="0">
                <a:highlight>
                  <a:srgbClr val="000000"/>
                </a:highlight>
              </a:rPr>
              <a:t>from </a:t>
            </a:r>
            <a:r>
              <a:rPr lang="pl-PL" altLang="en-US" sz="2400" dirty="0" err="1">
                <a:highlight>
                  <a:srgbClr val="000000"/>
                </a:highlight>
              </a:rPr>
              <a:t>pakiet.moduł</a:t>
            </a:r>
            <a:r>
              <a:rPr lang="pl-PL" altLang="en-US" sz="2400" dirty="0">
                <a:highlight>
                  <a:srgbClr val="000000"/>
                </a:highlight>
              </a:rPr>
              <a:t> import funkcja</a:t>
            </a:r>
          </a:p>
          <a:p>
            <a:pPr lvl="1"/>
            <a:r>
              <a:rPr lang="pl-PL" altLang="en-US" sz="2400" dirty="0"/>
              <a:t>(konieczna kropka lub nazwa pakietu, ponieważ </a:t>
            </a:r>
            <a:r>
              <a:rPr lang="pl-PL" altLang="en-US" sz="2400" dirty="0" err="1"/>
              <a:t>Python</a:t>
            </a:r>
            <a:r>
              <a:rPr lang="pl-PL" altLang="en-US" sz="2400" dirty="0"/>
              <a:t> będziesz szukał nazwy modułu w katalogu, z którego uruchamiamy skrypt!)</a:t>
            </a:r>
          </a:p>
          <a:p>
            <a:pPr lvl="1"/>
            <a:r>
              <a:rPr lang="pl-PL" altLang="en-US" sz="2400" dirty="0"/>
              <a:t>parametr </a:t>
            </a:r>
            <a:r>
              <a:rPr lang="pl-PL" altLang="en-US" sz="2400" dirty="0">
                <a:highlight>
                  <a:srgbClr val="000000"/>
                </a:highlight>
              </a:rPr>
              <a:t>__</a:t>
            </a:r>
            <a:r>
              <a:rPr lang="pl-PL" altLang="en-US" sz="2400" dirty="0" err="1">
                <a:highlight>
                  <a:srgbClr val="000000"/>
                </a:highlight>
              </a:rPr>
              <a:t>all</a:t>
            </a:r>
            <a:r>
              <a:rPr lang="pl-PL" altLang="en-US" sz="2400" dirty="0">
                <a:highlight>
                  <a:srgbClr val="000000"/>
                </a:highlight>
              </a:rPr>
              <a:t>__ = ['pakiet1', 'pakiet2'] </a:t>
            </a:r>
            <a:r>
              <a:rPr lang="pl-PL" altLang="en-US" sz="2400" dirty="0"/>
              <a:t>- pozwala podać listę pakietów, które mają być automatycznie załadowane przy </a:t>
            </a:r>
            <a:r>
              <a:rPr lang="pl-PL" altLang="en-US" sz="2400" dirty="0">
                <a:highlight>
                  <a:srgbClr val="000000"/>
                </a:highlight>
              </a:rPr>
              <a:t>from pakiet import 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Czym się różnią moduły od pakietów?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altLang="en-US" dirty="0"/>
              <a:t>moduł jest pojedynczym plikiem z rozszerzeniem </a:t>
            </a:r>
            <a:r>
              <a:rPr lang="pl-PL" altLang="en-US" dirty="0">
                <a:highlight>
                  <a:srgbClr val="000000"/>
                </a:highlight>
              </a:rPr>
              <a:t>.</a:t>
            </a:r>
            <a:r>
              <a:rPr lang="pl-PL" altLang="en-US" dirty="0" err="1">
                <a:highlight>
                  <a:srgbClr val="000000"/>
                </a:highlight>
              </a:rPr>
              <a:t>py</a:t>
            </a:r>
            <a:endParaRPr lang="pl-PL" altLang="en-US" dirty="0">
              <a:highlight>
                <a:srgbClr val="000000"/>
              </a:highlight>
            </a:endParaRPr>
          </a:p>
          <a:p>
            <a:r>
              <a:rPr lang="pl-PL" altLang="en-US" dirty="0"/>
              <a:t>pakiet jest folderem, zawierającym jeden lub więcej modułów oraz plik </a:t>
            </a:r>
            <a:r>
              <a:rPr lang="pl-PL" altLang="en-US" dirty="0">
                <a:highlight>
                  <a:srgbClr val="000000"/>
                </a:highlight>
              </a:rPr>
              <a:t>__init__.py</a:t>
            </a:r>
          </a:p>
          <a:p>
            <a:r>
              <a:rPr lang="pl-PL" altLang="en-US" dirty="0"/>
              <a:t>pakiet jest strukturą nadrzędną, pozwalającą logicznie zorganizować grupę modułów, </a:t>
            </a:r>
            <a:r>
              <a:rPr lang="pl-PL" altLang="en-US" dirty="0" err="1"/>
              <a:t>np</a:t>
            </a:r>
            <a:r>
              <a:rPr lang="pl-PL" altLang="en-US" dirty="0"/>
              <a:t>:</a:t>
            </a:r>
          </a:p>
          <a:p>
            <a:r>
              <a:rPr lang="pl-PL" altLang="en-US" dirty="0"/>
              <a:t>matematyka - </a:t>
            </a:r>
            <a:r>
              <a:rPr lang="pl-PL" altLang="en-US" dirty="0">
                <a:solidFill>
                  <a:schemeClr val="accent1"/>
                </a:solidFill>
              </a:rPr>
              <a:t>pakiet</a:t>
            </a:r>
          </a:p>
          <a:p>
            <a:pPr lvl="1"/>
            <a:r>
              <a:rPr lang="pl-PL" altLang="en-US" sz="2000" dirty="0"/>
              <a:t>algebra - </a:t>
            </a:r>
            <a:r>
              <a:rPr lang="pl-PL" altLang="en-US" sz="2000" dirty="0">
                <a:solidFill>
                  <a:schemeClr val="accent2"/>
                </a:solidFill>
              </a:rPr>
              <a:t>moduł</a:t>
            </a:r>
          </a:p>
          <a:p>
            <a:pPr lvl="2"/>
            <a:r>
              <a:rPr lang="pl-PL" altLang="en-US" sz="2000" dirty="0" err="1"/>
              <a:t>odwróć_macierz</a:t>
            </a:r>
            <a:r>
              <a:rPr lang="pl-PL" altLang="en-US" sz="2000" dirty="0"/>
              <a:t> - </a:t>
            </a:r>
            <a:r>
              <a:rPr lang="pl-PL" altLang="en-US" sz="2000" dirty="0">
                <a:solidFill>
                  <a:srgbClr val="92D050"/>
                </a:solidFill>
              </a:rPr>
              <a:t>funkcja</a:t>
            </a:r>
          </a:p>
          <a:p>
            <a:pPr lvl="1"/>
            <a:r>
              <a:rPr lang="pl-PL" altLang="en-US" sz="2000" dirty="0"/>
              <a:t>analiza - </a:t>
            </a:r>
            <a:r>
              <a:rPr lang="pl-PL" altLang="en-US" sz="2000" dirty="0">
                <a:solidFill>
                  <a:schemeClr val="accent2"/>
                </a:solidFill>
              </a:rPr>
              <a:t>moduł</a:t>
            </a:r>
          </a:p>
          <a:p>
            <a:pPr lvl="2"/>
            <a:r>
              <a:rPr lang="pl-PL" altLang="en-US" sz="2000" dirty="0" err="1"/>
              <a:t>policz_całkę</a:t>
            </a:r>
            <a:r>
              <a:rPr lang="pl-PL" altLang="en-US" sz="2000" dirty="0"/>
              <a:t> - </a:t>
            </a:r>
            <a:r>
              <a:rPr lang="pl-PL" altLang="en-US" sz="2000" dirty="0">
                <a:solidFill>
                  <a:srgbClr val="92D050"/>
                </a:solidFill>
              </a:rPr>
              <a:t>funkcja</a:t>
            </a:r>
          </a:p>
          <a:p>
            <a:pPr lvl="1"/>
            <a:r>
              <a:rPr lang="pl-PL" altLang="en-US" sz="2000" dirty="0"/>
              <a:t>geometria - </a:t>
            </a:r>
            <a:r>
              <a:rPr lang="pl-PL" altLang="en-US" sz="2000" dirty="0">
                <a:solidFill>
                  <a:schemeClr val="accent2"/>
                </a:solidFill>
              </a:rPr>
              <a:t>moduł</a:t>
            </a:r>
          </a:p>
          <a:p>
            <a:pPr lvl="2"/>
            <a:r>
              <a:rPr lang="pl-PL" altLang="en-US" sz="2000" dirty="0" err="1"/>
              <a:t>sprawdź_relację_okręgów</a:t>
            </a:r>
            <a:r>
              <a:rPr lang="pl-PL" altLang="en-US" sz="2000" dirty="0"/>
              <a:t> - </a:t>
            </a:r>
            <a:r>
              <a:rPr lang="pl-PL" altLang="en-US" sz="2000" dirty="0">
                <a:solidFill>
                  <a:srgbClr val="92D050"/>
                </a:solidFill>
              </a:rPr>
              <a:t>funkcja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solidFill>
                  <a:schemeClr val="accent1"/>
                </a:solidFill>
              </a:rPr>
              <a:t>Linki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en-US" dirty="0"/>
              <a:t>https://www.programiz.com/python-programming/modules (</a:t>
            </a:r>
            <a:r>
              <a:rPr lang="pl-PL" altLang="en-US" dirty="0" err="1"/>
              <a:t>eng</a:t>
            </a:r>
            <a:r>
              <a:rPr lang="pl-PL" altLang="en-US" dirty="0"/>
              <a:t>)</a:t>
            </a:r>
          </a:p>
          <a:p>
            <a:r>
              <a:rPr lang="pl-PL" altLang="en-US" dirty="0"/>
              <a:t>https://www.programiz.com/python-programming/package (</a:t>
            </a:r>
            <a:r>
              <a:rPr lang="pl-PL" altLang="en-US" dirty="0" err="1"/>
              <a:t>eng</a:t>
            </a:r>
            <a:r>
              <a:rPr lang="pl-PL" altLang="en-US" dirty="0"/>
              <a:t>)</a:t>
            </a:r>
          </a:p>
          <a:p>
            <a:r>
              <a:rPr lang="pl-PL" altLang="en-US" dirty="0"/>
              <a:t>https://www.learnpython.org/pl/Moduly_i_pakiety (</a:t>
            </a:r>
            <a:r>
              <a:rPr lang="pl-PL" altLang="en-US" dirty="0" err="1"/>
              <a:t>pl</a:t>
            </a:r>
            <a:r>
              <a:rPr lang="pl-PL" altLang="en-US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417195"/>
            <a:ext cx="10515600" cy="2590800"/>
          </a:xfrm>
        </p:spPr>
        <p:txBody>
          <a:bodyPr>
            <a:normAutofit/>
          </a:bodyPr>
          <a:lstStyle/>
          <a:p>
            <a:pPr algn="ctr"/>
            <a:r>
              <a:rPr lang="pl-PL" altLang="en-US" dirty="0">
                <a:solidFill>
                  <a:schemeClr val="accent1"/>
                </a:solidFill>
              </a:rPr>
              <a:t>Dziękuję!</a:t>
            </a:r>
            <a:br>
              <a:rPr lang="pl-PL" altLang="en-US" dirty="0">
                <a:solidFill>
                  <a:schemeClr val="accent1"/>
                </a:solidFill>
              </a:rPr>
            </a:br>
            <a:r>
              <a:rPr lang="pl-PL" altLang="en-US" dirty="0">
                <a:solidFill>
                  <a:schemeClr val="accent1"/>
                </a:solidFill>
              </a:rPr>
              <a:t>Pytania?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099435"/>
            <a:ext cx="10515600" cy="30778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30" y="618490"/>
            <a:ext cx="10353762" cy="970450"/>
          </a:xfrm>
        </p:spPr>
        <p:txBody>
          <a:bodyPr>
            <a:normAutofit/>
          </a:bodyPr>
          <a:lstStyle/>
          <a:p>
            <a:r>
              <a:rPr lang="pl-PL" altLang="en-US" dirty="0">
                <a:solidFill>
                  <a:schemeClr val="accent1"/>
                </a:solidFill>
              </a:rPr>
              <a:t>Spis treści</a:t>
            </a:r>
          </a:p>
        </p:txBody>
      </p:sp>
      <p:graphicFrame>
        <p:nvGraphicFramePr>
          <p:cNvPr id="12" name="Symbol zastępczy zawartości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011"/>
              </p:ext>
            </p:extLst>
          </p:nvPr>
        </p:nvGraphicFramePr>
        <p:xfrm>
          <a:off x="914400" y="172307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Czym jest moduł?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altLang="en-US" sz="2400" dirty="0"/>
          </a:p>
          <a:p>
            <a:r>
              <a:rPr lang="pl-PL" altLang="en-US" sz="2400" dirty="0"/>
              <a:t>każdy plik z rozszerzeniem </a:t>
            </a:r>
            <a:r>
              <a:rPr lang="pl-PL" alt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.</a:t>
            </a:r>
            <a:r>
              <a:rPr lang="pl-PL" altLang="en-US" sz="2400" dirty="0" err="1">
                <a:solidFill>
                  <a:schemeClr val="tx1"/>
                </a:solidFill>
                <a:highlight>
                  <a:srgbClr val="000000"/>
                </a:highlight>
              </a:rPr>
              <a:t>py</a:t>
            </a:r>
            <a:endParaRPr lang="pl-PL" altLang="en-US" sz="2400" dirty="0">
              <a:solidFill>
                <a:schemeClr val="tx1"/>
              </a:solidFill>
              <a:highlight>
                <a:srgbClr val="000000"/>
              </a:highlight>
            </a:endParaRPr>
          </a:p>
          <a:p>
            <a:r>
              <a:rPr lang="pl-PL" altLang="en-US" sz="2400" dirty="0"/>
              <a:t>moduł po załadowaniu zachowuje się jak część pliku, do którego go zaimportowaliśmy</a:t>
            </a:r>
          </a:p>
          <a:p>
            <a:r>
              <a:rPr lang="pl-PL" altLang="en-US" sz="2400" dirty="0"/>
              <a:t>importowany moduł może sam importować kolejne moduły</a:t>
            </a:r>
          </a:p>
          <a:p>
            <a:pPr marL="36830" indent="0">
              <a:buNone/>
            </a:pPr>
            <a:endParaRPr lang="pl-PL" altLang="en-US" dirty="0"/>
          </a:p>
          <a:p>
            <a:endParaRPr lang="pl-P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solidFill>
                  <a:schemeClr val="accent1"/>
                </a:solidFill>
              </a:rPr>
              <a:t>Metody importowania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pl-PL" altLang="en-US" sz="2400" dirty="0">
                <a:highlight>
                  <a:srgbClr val="000000"/>
                </a:highlight>
              </a:rPr>
              <a:t>import </a:t>
            </a:r>
            <a:r>
              <a:rPr lang="pl-PL" altLang="en-US" sz="2400" dirty="0" err="1">
                <a:highlight>
                  <a:srgbClr val="000000"/>
                </a:highlight>
              </a:rPr>
              <a:t>module_name</a:t>
            </a:r>
            <a:r>
              <a:rPr lang="pl-PL" altLang="en-US" sz="2400" dirty="0">
                <a:highlight>
                  <a:srgbClr val="000000"/>
                </a:highlight>
              </a:rPr>
              <a:t> </a:t>
            </a:r>
            <a:r>
              <a:rPr lang="pl-PL" altLang="en-US" sz="2400" dirty="0"/>
              <a:t>importujemy moduł, aby użyć znajdujących się w nim funkcji używamy </a:t>
            </a:r>
            <a:r>
              <a:rPr lang="pl-PL" altLang="en-US" sz="2400" dirty="0" err="1">
                <a:highlight>
                  <a:srgbClr val="000000"/>
                </a:highlight>
              </a:rPr>
              <a:t>module_name.function_name</a:t>
            </a:r>
            <a:r>
              <a:rPr lang="pl-PL" altLang="en-US" sz="2400" dirty="0">
                <a:highlight>
                  <a:srgbClr val="000000"/>
                </a:highlight>
              </a:rPr>
              <a:t>()</a:t>
            </a:r>
          </a:p>
          <a:p>
            <a:pPr marL="377190" lvl="1" indent="0">
              <a:buNone/>
            </a:pPr>
            <a:r>
              <a:rPr lang="pl-PL" altLang="en-US" sz="2200" dirty="0">
                <a:solidFill>
                  <a:schemeClr val="accent1"/>
                </a:solidFill>
              </a:rPr>
              <a:t>		importując moduł nie dodajemy rozszerzenia .</a:t>
            </a:r>
            <a:r>
              <a:rPr lang="pl-PL" altLang="en-US" sz="2200" dirty="0" err="1">
                <a:solidFill>
                  <a:schemeClr val="accent1"/>
                </a:solidFill>
              </a:rPr>
              <a:t>py</a:t>
            </a:r>
            <a:r>
              <a:rPr lang="pl-PL" altLang="en-US" sz="2200" dirty="0">
                <a:solidFill>
                  <a:schemeClr val="accent1"/>
                </a:solidFill>
              </a:rPr>
              <a:t> !</a:t>
            </a:r>
          </a:p>
          <a:p>
            <a:pPr marL="514350" indent="-514350">
              <a:buAutoNum type="arabicPeriod"/>
            </a:pPr>
            <a:r>
              <a:rPr lang="pl-PL" altLang="en-US" sz="2400" dirty="0">
                <a:highlight>
                  <a:srgbClr val="000000"/>
                </a:highlight>
              </a:rPr>
              <a:t>from </a:t>
            </a:r>
            <a:r>
              <a:rPr lang="pl-PL" altLang="en-US" sz="2400" dirty="0" err="1">
                <a:highlight>
                  <a:srgbClr val="000000"/>
                </a:highlight>
              </a:rPr>
              <a:t>module_name</a:t>
            </a:r>
            <a:r>
              <a:rPr lang="pl-PL" altLang="en-US" sz="2400" dirty="0">
                <a:highlight>
                  <a:srgbClr val="000000"/>
                </a:highlight>
              </a:rPr>
              <a:t> import * </a:t>
            </a:r>
            <a:r>
              <a:rPr lang="pl-PL" altLang="en-US" sz="2400" dirty="0"/>
              <a:t>- importujemy wszystkie funkcje z danego modułu, możemy używać ich bezpośrednio</a:t>
            </a:r>
          </a:p>
          <a:p>
            <a:pPr marL="514350" indent="-514350">
              <a:buAutoNum type="arabicPeriod"/>
            </a:pPr>
            <a:r>
              <a:rPr lang="pl-PL" altLang="en-US" sz="2400" dirty="0">
                <a:highlight>
                  <a:srgbClr val="000000"/>
                </a:highlight>
              </a:rPr>
              <a:t>from </a:t>
            </a:r>
            <a:r>
              <a:rPr lang="pl-PL" altLang="en-US" sz="2400" dirty="0" err="1">
                <a:highlight>
                  <a:srgbClr val="000000"/>
                </a:highlight>
              </a:rPr>
              <a:t>module_name</a:t>
            </a:r>
            <a:r>
              <a:rPr lang="pl-PL" altLang="en-US" sz="2400" dirty="0">
                <a:highlight>
                  <a:srgbClr val="000000"/>
                </a:highlight>
              </a:rPr>
              <a:t> import </a:t>
            </a:r>
            <a:r>
              <a:rPr lang="pl-PL" altLang="en-US" sz="2400" dirty="0" err="1">
                <a:highlight>
                  <a:srgbClr val="000000"/>
                </a:highlight>
              </a:rPr>
              <a:t>function_one</a:t>
            </a:r>
            <a:r>
              <a:rPr lang="pl-PL" altLang="en-US" sz="2400" dirty="0">
                <a:highlight>
                  <a:srgbClr val="000000"/>
                </a:highlight>
              </a:rPr>
              <a:t>, </a:t>
            </a:r>
            <a:r>
              <a:rPr lang="pl-PL" altLang="en-US" sz="2400" dirty="0" err="1">
                <a:highlight>
                  <a:srgbClr val="000000"/>
                </a:highlight>
              </a:rPr>
              <a:t>function_two</a:t>
            </a:r>
            <a:r>
              <a:rPr lang="pl-PL" altLang="en-US" sz="2400" dirty="0">
                <a:highlight>
                  <a:srgbClr val="000000"/>
                </a:highlight>
              </a:rPr>
              <a:t> </a:t>
            </a:r>
            <a:r>
              <a:rPr lang="pl-PL" altLang="en-US" sz="2400" dirty="0"/>
              <a:t>- importujemy wybrane funkcje z modułu, możemy używać tylko tych, które zaimportowaliśmy</a:t>
            </a:r>
            <a:endParaRPr lang="pl-PL" altLang="en-US" sz="2400" dirty="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 err="1">
                <a:solidFill>
                  <a:schemeClr val="accent1"/>
                </a:solidFill>
              </a:rPr>
              <a:t>if</a:t>
            </a:r>
            <a:r>
              <a:rPr lang="pl-PL" altLang="en-US" dirty="0">
                <a:solidFill>
                  <a:schemeClr val="accent1"/>
                </a:solidFill>
              </a:rPr>
              <a:t> __</a:t>
            </a:r>
            <a:r>
              <a:rPr lang="pl-PL" altLang="en-US" dirty="0" err="1">
                <a:solidFill>
                  <a:schemeClr val="accent1"/>
                </a:solidFill>
              </a:rPr>
              <a:t>name</a:t>
            </a:r>
            <a:r>
              <a:rPr lang="pl-PL" altLang="en-US" dirty="0">
                <a:solidFill>
                  <a:schemeClr val="accent1"/>
                </a:solidFill>
              </a:rPr>
              <a:t>__ == '__</a:t>
            </a:r>
            <a:r>
              <a:rPr lang="pl-PL" altLang="en-US" dirty="0" err="1">
                <a:solidFill>
                  <a:schemeClr val="accent1"/>
                </a:solidFill>
              </a:rPr>
              <a:t>main</a:t>
            </a:r>
            <a:r>
              <a:rPr lang="pl-PL" altLang="en-US" dirty="0">
                <a:solidFill>
                  <a:schemeClr val="accent1"/>
                </a:solidFill>
              </a:rPr>
              <a:t>__' w modułach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pl-PL" altLang="en-US" sz="2400" dirty="0">
                <a:highlight>
                  <a:srgbClr val="000000"/>
                </a:highlight>
              </a:rPr>
              <a:t>__</a:t>
            </a:r>
            <a:r>
              <a:rPr lang="pl-PL" altLang="en-US" sz="2400" dirty="0" err="1">
                <a:highlight>
                  <a:srgbClr val="000000"/>
                </a:highlight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</a:rPr>
              <a:t>__ </a:t>
            </a:r>
            <a:r>
              <a:rPr lang="pl-PL" altLang="en-US" sz="2400" dirty="0"/>
              <a:t>- specjalna zmienna, która wyświetla nazwę danego modułu</a:t>
            </a:r>
          </a:p>
          <a:p>
            <a:pPr lvl="1"/>
            <a:r>
              <a:rPr lang="pl-PL" altLang="en-US" sz="2400" dirty="0">
                <a:sym typeface="+mn-ea"/>
              </a:rPr>
              <a:t>jeśli moduł został uruchomiony bezpośrednio, wtedy  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</a:t>
            </a:r>
            <a:r>
              <a:rPr lang="pl-PL" altLang="en-US" sz="2400" dirty="0" err="1">
                <a:highlight>
                  <a:srgbClr val="000000"/>
                </a:highlight>
                <a:sym typeface="+mn-ea"/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 == '__</a:t>
            </a:r>
            <a:r>
              <a:rPr lang="pl-PL" altLang="en-US" sz="2400" dirty="0" err="1">
                <a:highlight>
                  <a:srgbClr val="000000"/>
                </a:highlight>
                <a:sym typeface="+mn-ea"/>
              </a:rPr>
              <a:t>main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__'</a:t>
            </a:r>
            <a:endParaRPr lang="pl-PL" altLang="en-US" sz="2400" dirty="0">
              <a:highlight>
                <a:srgbClr val="000000"/>
              </a:highlight>
            </a:endParaRPr>
          </a:p>
          <a:p>
            <a:pPr lvl="1"/>
            <a:r>
              <a:rPr lang="pl-PL" altLang="en-US" sz="2400" dirty="0">
                <a:sym typeface="+mn-ea"/>
              </a:rPr>
              <a:t>jeśli moduł został zaimportowany, wtedy pod 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</a:t>
            </a:r>
            <a:r>
              <a:rPr lang="pl-PL" altLang="en-US" sz="2400" dirty="0" err="1">
                <a:highlight>
                  <a:srgbClr val="000000"/>
                </a:highlight>
                <a:sym typeface="+mn-ea"/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  <a:sym typeface="+mn-ea"/>
              </a:rPr>
              <a:t>__ </a:t>
            </a:r>
            <a:r>
              <a:rPr lang="pl-PL" altLang="en-US" sz="2400" dirty="0">
                <a:sym typeface="+mn-ea"/>
              </a:rPr>
              <a:t>kryje się jego nazwa</a:t>
            </a:r>
            <a:endParaRPr lang="pl-PL" altLang="en-US" sz="2400" dirty="0"/>
          </a:p>
          <a:p>
            <a:r>
              <a:rPr lang="pl-PL" altLang="en-US" sz="2400" dirty="0"/>
              <a:t>sprawdzenie </a:t>
            </a:r>
            <a:r>
              <a:rPr lang="pl-PL" altLang="en-US" sz="2400" dirty="0" err="1">
                <a:highlight>
                  <a:srgbClr val="000000"/>
                </a:highlight>
              </a:rPr>
              <a:t>if</a:t>
            </a:r>
            <a:r>
              <a:rPr lang="pl-PL" altLang="en-US" sz="2400" dirty="0">
                <a:highlight>
                  <a:srgbClr val="000000"/>
                </a:highlight>
              </a:rPr>
              <a:t> __</a:t>
            </a:r>
            <a:r>
              <a:rPr lang="pl-PL" altLang="en-US" sz="2400" dirty="0" err="1">
                <a:highlight>
                  <a:srgbClr val="000000"/>
                </a:highlight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</a:rPr>
              <a:t>__ == '__</a:t>
            </a:r>
            <a:r>
              <a:rPr lang="pl-PL" altLang="en-US" sz="2400" dirty="0" err="1">
                <a:highlight>
                  <a:srgbClr val="000000"/>
                </a:highlight>
              </a:rPr>
              <a:t>main</a:t>
            </a:r>
            <a:r>
              <a:rPr lang="pl-PL" altLang="en-US" sz="2400" dirty="0">
                <a:highlight>
                  <a:srgbClr val="000000"/>
                </a:highlight>
              </a:rPr>
              <a:t>__' </a:t>
            </a:r>
            <a:r>
              <a:rPr lang="pl-PL" altLang="en-US" sz="2400" dirty="0"/>
              <a:t>pozwala nam wydzielić blok kodu, który będzie się wykonywał tylko przy bezpośrednim uruchomieniu danego pliku</a:t>
            </a:r>
          </a:p>
          <a:p>
            <a:r>
              <a:rPr lang="pl-PL" altLang="en-US" sz="2400" dirty="0"/>
              <a:t>jeśli taki plik zostanie zaimportowany to wykona się tylko jego część poza blokiem </a:t>
            </a:r>
            <a:r>
              <a:rPr lang="pl-PL" altLang="en-US" sz="2400" dirty="0" err="1">
                <a:highlight>
                  <a:srgbClr val="000000"/>
                </a:highlight>
              </a:rPr>
              <a:t>if</a:t>
            </a:r>
            <a:r>
              <a:rPr lang="pl-PL" altLang="en-US" sz="2400" dirty="0">
                <a:highlight>
                  <a:srgbClr val="000000"/>
                </a:highlight>
              </a:rPr>
              <a:t> __</a:t>
            </a:r>
            <a:r>
              <a:rPr lang="pl-PL" altLang="en-US" sz="2400" dirty="0" err="1">
                <a:highlight>
                  <a:srgbClr val="000000"/>
                </a:highlight>
              </a:rPr>
              <a:t>name</a:t>
            </a:r>
            <a:r>
              <a:rPr lang="pl-PL" altLang="en-US" sz="2400" dirty="0">
                <a:highlight>
                  <a:srgbClr val="000000"/>
                </a:highlight>
              </a:rPr>
              <a:t>__ == '__</a:t>
            </a:r>
            <a:r>
              <a:rPr lang="pl-PL" altLang="en-US" sz="2400" dirty="0" err="1">
                <a:highlight>
                  <a:srgbClr val="000000"/>
                </a:highlight>
              </a:rPr>
              <a:t>main</a:t>
            </a:r>
            <a:r>
              <a:rPr lang="pl-PL" altLang="en-US" sz="2400" dirty="0">
                <a:highlight>
                  <a:srgbClr val="000000"/>
                </a:highlight>
              </a:rPr>
              <a:t>__'</a:t>
            </a:r>
          </a:p>
          <a:p>
            <a:pPr lvl="1"/>
            <a:endParaRPr lang="pl-PL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l-PL" altLang="en-US" dirty="0">
                <a:solidFill>
                  <a:schemeClr val="accent1"/>
                </a:solidFill>
              </a:rPr>
              <a:t>Jak tworzyć własne moduły?</a:t>
            </a:r>
          </a:p>
        </p:txBody>
      </p:sp>
      <p:pic>
        <p:nvPicPr>
          <p:cNvPr id="9" name="Picture 9"/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>
            <a:fillRect/>
          </a:stretch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1" name="Symbol zastępczy zawartości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746239"/>
              </p:ext>
            </p:extLst>
          </p:nvPr>
        </p:nvGraphicFramePr>
        <p:xfrm>
          <a:off x="914400" y="1892830"/>
          <a:ext cx="10353675" cy="426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l-PL" altLang="en-US" dirty="0">
                <a:solidFill>
                  <a:schemeClr val="accent1"/>
                </a:solidFill>
              </a:rPr>
              <a:t>Czym jest pakiet?</a:t>
            </a:r>
          </a:p>
        </p:txBody>
      </p:sp>
      <p:pic>
        <p:nvPicPr>
          <p:cNvPr id="10" name="Picture 9"/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>
            <a:fillRect/>
          </a:stretch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Symbol zastępczy zawartości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25458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l-PL" altLang="en-US" dirty="0">
                <a:solidFill>
                  <a:schemeClr val="accent1"/>
                </a:solidFill>
              </a:rPr>
              <a:t>Importowanie z pakietów</a:t>
            </a:r>
          </a:p>
        </p:txBody>
      </p:sp>
      <p:pic>
        <p:nvPicPr>
          <p:cNvPr id="10" name="Picture 9"/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>
            <a:fillRect/>
          </a:stretch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Symbol zastępczy zawartości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15655"/>
              </p:ext>
            </p:extLst>
          </p:nvPr>
        </p:nvGraphicFramePr>
        <p:xfrm>
          <a:off x="727969" y="1892829"/>
          <a:ext cx="11061577" cy="4321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pl-PL" altLang="en-US" sz="3600" dirty="0">
                <a:solidFill>
                  <a:schemeClr val="accent1"/>
                </a:solidFill>
              </a:rPr>
              <a:t>Jak tworzyć własne pakiety?</a:t>
            </a:r>
          </a:p>
        </p:txBody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pl-PL" altLang="en-US" sz="2800" dirty="0"/>
              <a:t>utwórz folder</a:t>
            </a:r>
          </a:p>
          <a:p>
            <a:r>
              <a:rPr lang="pl-PL" altLang="en-US" sz="2800" dirty="0"/>
              <a:t>dodaj do niego przynajmniej jeden plik z rozszerzeniem </a:t>
            </a:r>
            <a:r>
              <a:rPr lang="pl-PL" altLang="en-US" sz="2800" dirty="0">
                <a:highlight>
                  <a:srgbClr val="000000"/>
                </a:highlight>
              </a:rPr>
              <a:t>.</a:t>
            </a:r>
            <a:r>
              <a:rPr lang="pl-PL" altLang="en-US" sz="2800" dirty="0" err="1">
                <a:highlight>
                  <a:srgbClr val="000000"/>
                </a:highlight>
              </a:rPr>
              <a:t>py</a:t>
            </a:r>
            <a:r>
              <a:rPr lang="pl-PL" altLang="en-US" sz="2800" dirty="0">
                <a:highlight>
                  <a:srgbClr val="000000"/>
                </a:highlight>
              </a:rPr>
              <a:t> </a:t>
            </a:r>
            <a:r>
              <a:rPr lang="pl-PL" altLang="en-US" sz="2800" dirty="0"/>
              <a:t>- będący modułem</a:t>
            </a:r>
          </a:p>
          <a:p>
            <a:r>
              <a:rPr lang="pl-PL" altLang="en-US" sz="2800" dirty="0"/>
              <a:t>dodaj do niego pusty plik </a:t>
            </a:r>
            <a:r>
              <a:rPr lang="pl-PL" altLang="en-US" sz="2800" dirty="0">
                <a:highlight>
                  <a:srgbClr val="000000"/>
                </a:highlight>
              </a:rPr>
              <a:t>__init__.py</a:t>
            </a:r>
          </a:p>
          <a:p>
            <a:r>
              <a:rPr lang="pl-PL" altLang="en-US" sz="2800" dirty="0" err="1"/>
              <a:t>Voila</a:t>
            </a:r>
            <a:r>
              <a:rPr lang="pl-PL" altLang="en-US" sz="2800" dirty="0"/>
              <a:t>! Gotowe!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599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Slate</vt:lpstr>
      <vt:lpstr>Python - moduły i pakiety</vt:lpstr>
      <vt:lpstr>Spis treści</vt:lpstr>
      <vt:lpstr>Czym jest moduł?</vt:lpstr>
      <vt:lpstr>Metody importowania</vt:lpstr>
      <vt:lpstr>if __name__ == '__main__' w modułach</vt:lpstr>
      <vt:lpstr>Jak tworzyć własne moduły?</vt:lpstr>
      <vt:lpstr>Czym jest pakiet?</vt:lpstr>
      <vt:lpstr>Importowanie z pakietów</vt:lpstr>
      <vt:lpstr>Jak tworzyć własne pakiety?</vt:lpstr>
      <vt:lpstr>__init__ w pakietach nie musi być pusty</vt:lpstr>
      <vt:lpstr>Czym się różnią moduły od pakietów?</vt:lpstr>
      <vt:lpstr>Linki</vt:lpstr>
      <vt:lpstr>Dziękuję! Pytania?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moduły i pakiety</dc:title>
  <dc:creator>marta</dc:creator>
  <cp:lastModifiedBy>Potocka, Marta</cp:lastModifiedBy>
  <cp:revision>25</cp:revision>
  <dcterms:created xsi:type="dcterms:W3CDTF">2018-10-14T13:46:00Z</dcterms:created>
  <dcterms:modified xsi:type="dcterms:W3CDTF">2019-05-28T08:29:03Z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1045-10.2.0.6069</vt:lpwstr>
  </property>
</Properties>
</file>