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12" r:id="rId7"/>
    <p:sldId id="313" r:id="rId8"/>
    <p:sldId id="314" r:id="rId9"/>
    <p:sldId id="315" r:id="rId10"/>
    <p:sldId id="31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4EB456-E62F-46AA-8651-BD8ACB16EE3F}" v="28" dt="2023-12-10T21:39:07.2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3" d="100"/>
          <a:sy n="63" d="100"/>
        </p:scale>
        <p:origin x="76"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51685" y="319549"/>
            <a:ext cx="6253317" cy="3686015"/>
          </a:xfrm>
        </p:spPr>
        <p:txBody>
          <a:bodyPr>
            <a:normAutofit/>
          </a:bodyPr>
          <a:lstStyle/>
          <a:p>
            <a:r>
              <a:rPr lang="en-US" sz="8000" dirty="0"/>
              <a:t>C Project 2023 PPIM</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dirty="0">
                <a:solidFill>
                  <a:schemeClr val="tx1">
                    <a:lumMod val="85000"/>
                    <a:lumOff val="15000"/>
                  </a:schemeClr>
                </a:solidFill>
              </a:rPr>
              <a:t>Ghassen Faidi T3G2</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A57D-872A-F5EC-CA7A-E65CA8CD00F9}"/>
              </a:ext>
            </a:extLst>
          </p:cNvPr>
          <p:cNvSpPr>
            <a:spLocks noGrp="1"/>
          </p:cNvSpPr>
          <p:nvPr>
            <p:ph type="title"/>
          </p:nvPr>
        </p:nvSpPr>
        <p:spPr/>
        <p:txBody>
          <a:bodyPr/>
          <a:lstStyle/>
          <a:p>
            <a:r>
              <a:rPr lang="en-US" dirty="0"/>
              <a:t>Concept: Hospital Management</a:t>
            </a:r>
          </a:p>
        </p:txBody>
      </p:sp>
      <p:sp>
        <p:nvSpPr>
          <p:cNvPr id="3" name="Content Placeholder 2">
            <a:extLst>
              <a:ext uri="{FF2B5EF4-FFF2-40B4-BE49-F238E27FC236}">
                <a16:creationId xmlns:a16="http://schemas.microsoft.com/office/drawing/2014/main" id="{2A8E5FB5-9E79-3293-7138-EC9B6B8EB54C}"/>
              </a:ext>
            </a:extLst>
          </p:cNvPr>
          <p:cNvSpPr>
            <a:spLocks noGrp="1"/>
          </p:cNvSpPr>
          <p:nvPr>
            <p:ph idx="1"/>
          </p:nvPr>
        </p:nvSpPr>
        <p:spPr/>
        <p:txBody>
          <a:bodyPr/>
          <a:lstStyle/>
          <a:p>
            <a:r>
              <a:rPr lang="en-US" sz="2400" dirty="0"/>
              <a:t>My project is a console application written in C language. It aims to simplify the communication and interaction between administrators, doctors and patients. The project provides an interface that can be used to manipulate data and execute specific tasks if access is granted (authentication). The project is divided into three main sections, </a:t>
            </a:r>
            <a:r>
              <a:rPr lang="en-US" sz="2400" b="1" dirty="0"/>
              <a:t>Administrator</a:t>
            </a:r>
            <a:r>
              <a:rPr lang="en-US" sz="2400" dirty="0"/>
              <a:t>, Doctor and </a:t>
            </a:r>
            <a:r>
              <a:rPr lang="en-US" sz="2400" b="1" dirty="0"/>
              <a:t>Patient</a:t>
            </a:r>
            <a:r>
              <a:rPr lang="en-US" sz="2400" dirty="0"/>
              <a:t> sections.</a:t>
            </a:r>
          </a:p>
          <a:p>
            <a:endParaRPr lang="en-US" dirty="0"/>
          </a:p>
        </p:txBody>
      </p:sp>
    </p:spTree>
    <p:extLst>
      <p:ext uri="{BB962C8B-B14F-4D97-AF65-F5344CB8AC3E}">
        <p14:creationId xmlns:p14="http://schemas.microsoft.com/office/powerpoint/2010/main" val="3624022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8925F-0866-DD48-F6E2-4015AEA01A14}"/>
              </a:ext>
            </a:extLst>
          </p:cNvPr>
          <p:cNvSpPr>
            <a:spLocks noGrp="1"/>
          </p:cNvSpPr>
          <p:nvPr>
            <p:ph type="title"/>
          </p:nvPr>
        </p:nvSpPr>
        <p:spPr/>
        <p:txBody>
          <a:bodyPr/>
          <a:lstStyle/>
          <a:p>
            <a:r>
              <a:rPr lang="en-US" dirty="0"/>
              <a:t>Libraries and Header Files &lt;.h&gt;</a:t>
            </a:r>
          </a:p>
        </p:txBody>
      </p:sp>
      <p:sp>
        <p:nvSpPr>
          <p:cNvPr id="3" name="Content Placeholder 2">
            <a:extLst>
              <a:ext uri="{FF2B5EF4-FFF2-40B4-BE49-F238E27FC236}">
                <a16:creationId xmlns:a16="http://schemas.microsoft.com/office/drawing/2014/main" id="{5BBF83EE-21EE-B237-2ED6-CCB40B6F88D9}"/>
              </a:ext>
            </a:extLst>
          </p:cNvPr>
          <p:cNvSpPr>
            <a:spLocks noGrp="1"/>
          </p:cNvSpPr>
          <p:nvPr>
            <p:ph idx="1"/>
          </p:nvPr>
        </p:nvSpPr>
        <p:spPr/>
        <p:txBody>
          <a:bodyPr>
            <a:normAutofit/>
          </a:bodyPr>
          <a:lstStyle/>
          <a:p>
            <a:r>
              <a:rPr lang="en-US" dirty="0"/>
              <a:t>I used many libraries to help me throughout the project:</a:t>
            </a:r>
          </a:p>
          <a:p>
            <a:r>
              <a:rPr lang="en-US" dirty="0"/>
              <a:t>-  Standard &lt;</a:t>
            </a:r>
            <a:r>
              <a:rPr lang="en-US" dirty="0" err="1"/>
              <a:t>locale.h</a:t>
            </a:r>
            <a:r>
              <a:rPr lang="en-US" dirty="0"/>
              <a:t>&gt; &lt;</a:t>
            </a:r>
            <a:r>
              <a:rPr lang="en-US" dirty="0" err="1"/>
              <a:t>stdio.h</a:t>
            </a:r>
            <a:r>
              <a:rPr lang="en-US" dirty="0"/>
              <a:t>&gt; &lt;</a:t>
            </a:r>
            <a:r>
              <a:rPr lang="en-US" dirty="0" err="1"/>
              <a:t>string.h</a:t>
            </a:r>
            <a:r>
              <a:rPr lang="en-US" dirty="0"/>
              <a:t>&gt; &lt;</a:t>
            </a:r>
            <a:r>
              <a:rPr lang="en-US" dirty="0" err="1"/>
              <a:t>stdlib.h</a:t>
            </a:r>
            <a:r>
              <a:rPr lang="en-US" dirty="0"/>
              <a:t>&gt; &lt;</a:t>
            </a:r>
            <a:r>
              <a:rPr lang="en-US" dirty="0" err="1"/>
              <a:t>time.h</a:t>
            </a:r>
            <a:r>
              <a:rPr lang="en-US" dirty="0"/>
              <a:t>&gt;</a:t>
            </a:r>
          </a:p>
          <a:p>
            <a:r>
              <a:rPr lang="en-US" dirty="0"/>
              <a:t>- External: </a:t>
            </a:r>
            <a:r>
              <a:rPr lang="en-US" dirty="0" err="1"/>
              <a:t>hpdf.h</a:t>
            </a:r>
            <a:r>
              <a:rPr lang="en-US" dirty="0"/>
              <a:t> pour </a:t>
            </a:r>
            <a:r>
              <a:rPr lang="en-US" dirty="0" err="1"/>
              <a:t>generer</a:t>
            </a:r>
            <a:r>
              <a:rPr lang="en-US" dirty="0"/>
              <a:t> les </a:t>
            </a:r>
            <a:r>
              <a:rPr lang="en-US" dirty="0" err="1"/>
              <a:t>fichiers</a:t>
            </a:r>
            <a:r>
              <a:rPr lang="en-US" dirty="0"/>
              <a:t> PDF</a:t>
            </a:r>
          </a:p>
          <a:p>
            <a:r>
              <a:rPr lang="en-US" dirty="0"/>
              <a:t>- User-defined:  </a:t>
            </a:r>
            <a:r>
              <a:rPr lang="en-US" dirty="0" err="1"/>
              <a:t>structures.h</a:t>
            </a:r>
            <a:r>
              <a:rPr lang="en-US" dirty="0"/>
              <a:t> which contains user-defined data structures</a:t>
            </a:r>
          </a:p>
        </p:txBody>
      </p:sp>
    </p:spTree>
    <p:extLst>
      <p:ext uri="{BB962C8B-B14F-4D97-AF65-F5344CB8AC3E}">
        <p14:creationId xmlns:p14="http://schemas.microsoft.com/office/powerpoint/2010/main" val="3774555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12FF-E43A-3C11-B9AA-5059C5344EB5}"/>
              </a:ext>
            </a:extLst>
          </p:cNvPr>
          <p:cNvSpPr>
            <a:spLocks noGrp="1"/>
          </p:cNvSpPr>
          <p:nvPr>
            <p:ph type="title"/>
          </p:nvPr>
        </p:nvSpPr>
        <p:spPr/>
        <p:txBody>
          <a:bodyPr/>
          <a:lstStyle/>
          <a:p>
            <a:r>
              <a:rPr lang="en-US" dirty="0"/>
              <a:t>Setting up </a:t>
            </a:r>
            <a:r>
              <a:rPr lang="en-US" dirty="0" err="1"/>
              <a:t>LibHaru</a:t>
            </a:r>
            <a:r>
              <a:rPr lang="en-US" dirty="0"/>
              <a:t> (</a:t>
            </a:r>
            <a:r>
              <a:rPr lang="en-US" dirty="0" err="1"/>
              <a:t>hpdf.h</a:t>
            </a:r>
            <a:r>
              <a:rPr lang="en-US" dirty="0"/>
              <a:t>)</a:t>
            </a:r>
          </a:p>
        </p:txBody>
      </p:sp>
      <p:sp>
        <p:nvSpPr>
          <p:cNvPr id="3" name="Content Placeholder 2">
            <a:extLst>
              <a:ext uri="{FF2B5EF4-FFF2-40B4-BE49-F238E27FC236}">
                <a16:creationId xmlns:a16="http://schemas.microsoft.com/office/drawing/2014/main" id="{2626B767-380A-1804-B5B9-8AB66F8B1D6E}"/>
              </a:ext>
            </a:extLst>
          </p:cNvPr>
          <p:cNvSpPr>
            <a:spLocks noGrp="1"/>
          </p:cNvSpPr>
          <p:nvPr>
            <p:ph idx="1"/>
          </p:nvPr>
        </p:nvSpPr>
        <p:spPr/>
        <p:txBody>
          <a:bodyPr>
            <a:normAutofit/>
          </a:bodyPr>
          <a:lstStyle/>
          <a:p>
            <a:r>
              <a:rPr lang="en-US" dirty="0" err="1"/>
              <a:t>LibHaru</a:t>
            </a:r>
            <a:r>
              <a:rPr lang="en-US" dirty="0"/>
              <a:t> is a great open-source C/C++ library to create PDF files.</a:t>
            </a:r>
          </a:p>
          <a:p>
            <a:r>
              <a:rPr lang="en-US" dirty="0"/>
              <a:t>I faced many problems when installing this library. First of all, I had to install a package manager to simplify the installation process, I used </a:t>
            </a:r>
            <a:r>
              <a:rPr lang="en-US" b="1" dirty="0" err="1"/>
              <a:t>vcpkg</a:t>
            </a:r>
            <a:r>
              <a:rPr lang="en-US" b="1" dirty="0"/>
              <a:t> </a:t>
            </a:r>
            <a:r>
              <a:rPr lang="en-US" dirty="0"/>
              <a:t>package manager and installed </a:t>
            </a:r>
            <a:r>
              <a:rPr lang="en-US" dirty="0" err="1"/>
              <a:t>LibHaru</a:t>
            </a:r>
            <a:r>
              <a:rPr lang="en-US" dirty="0"/>
              <a:t>.</a:t>
            </a:r>
          </a:p>
          <a:p>
            <a:r>
              <a:rPr lang="en-US" dirty="0"/>
              <a:t>After that, I had to set up the library and link it to Visual Studio, I modified the settings in the Proprieties window:</a:t>
            </a:r>
          </a:p>
          <a:p>
            <a:pPr>
              <a:buFont typeface="Wingdings" panose="05000000000000000000" pitchFamily="2" charset="2"/>
              <a:buChar char="q"/>
            </a:pPr>
            <a:r>
              <a:rPr lang="en-US" dirty="0"/>
              <a:t> Added the library folder in VC++ &gt; Included Directories</a:t>
            </a:r>
          </a:p>
          <a:p>
            <a:pPr>
              <a:buFont typeface="Wingdings" panose="05000000000000000000" pitchFamily="2" charset="2"/>
              <a:buChar char="q"/>
            </a:pPr>
            <a:r>
              <a:rPr lang="en-US" dirty="0"/>
              <a:t> Added the library’s “include” folder in the C/C++  panel </a:t>
            </a:r>
          </a:p>
          <a:p>
            <a:pPr>
              <a:buFont typeface="Wingdings" panose="05000000000000000000" pitchFamily="2" charset="2"/>
              <a:buChar char="q"/>
            </a:pPr>
            <a:r>
              <a:rPr lang="en-US" dirty="0"/>
              <a:t> Added the library’s lib folder in the Linker panel</a:t>
            </a:r>
          </a:p>
          <a:p>
            <a:pPr marL="0" indent="0">
              <a:buNone/>
            </a:pPr>
            <a:endParaRPr lang="en-US" dirty="0"/>
          </a:p>
        </p:txBody>
      </p:sp>
      <p:pic>
        <p:nvPicPr>
          <p:cNvPr id="1026" name="Picture 2">
            <a:extLst>
              <a:ext uri="{FF2B5EF4-FFF2-40B4-BE49-F238E27FC236}">
                <a16:creationId xmlns:a16="http://schemas.microsoft.com/office/drawing/2014/main" id="{9F4AEB9F-8E44-A42B-E855-2DF7645CBB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5939" y="4168173"/>
            <a:ext cx="2551231" cy="1202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503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B6DCE7-DC8C-469F-751C-591A6500732F}"/>
              </a:ext>
            </a:extLst>
          </p:cNvPr>
          <p:cNvPicPr>
            <a:picLocks noChangeAspect="1"/>
          </p:cNvPicPr>
          <p:nvPr/>
        </p:nvPicPr>
        <p:blipFill>
          <a:blip r:embed="rId2"/>
          <a:stretch>
            <a:fillRect/>
          </a:stretch>
        </p:blipFill>
        <p:spPr>
          <a:xfrm>
            <a:off x="4880359" y="2516070"/>
            <a:ext cx="5001829" cy="2049930"/>
          </a:xfrm>
          <a:prstGeom prst="rect">
            <a:avLst/>
          </a:prstGeom>
        </p:spPr>
      </p:pic>
      <p:sp>
        <p:nvSpPr>
          <p:cNvPr id="4" name="TextBox 3">
            <a:extLst>
              <a:ext uri="{FF2B5EF4-FFF2-40B4-BE49-F238E27FC236}">
                <a16:creationId xmlns:a16="http://schemas.microsoft.com/office/drawing/2014/main" id="{BE944B77-564F-B20B-A36F-90C159BF41F5}"/>
              </a:ext>
            </a:extLst>
          </p:cNvPr>
          <p:cNvSpPr txBox="1"/>
          <p:nvPr/>
        </p:nvSpPr>
        <p:spPr>
          <a:xfrm>
            <a:off x="1116531" y="760397"/>
            <a:ext cx="9673389" cy="646331"/>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en-US" dirty="0"/>
              <a:t> Added the library’s lib folder in the Linker panel</a:t>
            </a:r>
          </a:p>
          <a:p>
            <a:pPr marL="742950" lvl="1" indent="-285750">
              <a:buFont typeface="Wingdings" panose="05000000000000000000" pitchFamily="2" charset="2"/>
              <a:buChar char="q"/>
            </a:pPr>
            <a:r>
              <a:rPr lang="en-US" dirty="0"/>
              <a:t>Without the DLL files we get errors, since the library’s functionality depends on them.</a:t>
            </a:r>
          </a:p>
        </p:txBody>
      </p:sp>
      <p:pic>
        <p:nvPicPr>
          <p:cNvPr id="12" name="Picture 11">
            <a:extLst>
              <a:ext uri="{FF2B5EF4-FFF2-40B4-BE49-F238E27FC236}">
                <a16:creationId xmlns:a16="http://schemas.microsoft.com/office/drawing/2014/main" id="{B9617495-FE9E-4160-8AEA-BF66E1F966DE}"/>
              </a:ext>
            </a:extLst>
          </p:cNvPr>
          <p:cNvPicPr>
            <a:picLocks noChangeAspect="1"/>
          </p:cNvPicPr>
          <p:nvPr/>
        </p:nvPicPr>
        <p:blipFill>
          <a:blip r:embed="rId3"/>
          <a:stretch>
            <a:fillRect/>
          </a:stretch>
        </p:blipFill>
        <p:spPr>
          <a:xfrm>
            <a:off x="1268412" y="2283735"/>
            <a:ext cx="2619375" cy="2514600"/>
          </a:xfrm>
          <a:prstGeom prst="rect">
            <a:avLst/>
          </a:prstGeom>
        </p:spPr>
      </p:pic>
    </p:spTree>
    <p:extLst>
      <p:ext uri="{BB962C8B-B14F-4D97-AF65-F5344CB8AC3E}">
        <p14:creationId xmlns:p14="http://schemas.microsoft.com/office/powerpoint/2010/main" val="1168504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8528F103-0CC5-8187-50CF-D480357820E0}"/>
              </a:ext>
            </a:extLst>
          </p:cNvPr>
          <p:cNvPicPr>
            <a:picLocks noChangeAspect="1"/>
          </p:cNvPicPr>
          <p:nvPr/>
        </p:nvPicPr>
        <p:blipFill rotWithShape="1">
          <a:blip r:embed="rId2"/>
          <a:srcRect l="2051" t="-2" r="1408" b="8000"/>
          <a:stretch/>
        </p:blipFill>
        <p:spPr>
          <a:xfrm>
            <a:off x="1896177" y="754343"/>
            <a:ext cx="7964905" cy="5495784"/>
          </a:xfrm>
          <a:prstGeom prst="rect">
            <a:avLst/>
          </a:prstGeom>
          <a:ln>
            <a:noFill/>
          </a:ln>
        </p:spPr>
      </p:pic>
      <p:sp>
        <p:nvSpPr>
          <p:cNvPr id="16" name="TextBox 15">
            <a:extLst>
              <a:ext uri="{FF2B5EF4-FFF2-40B4-BE49-F238E27FC236}">
                <a16:creationId xmlns:a16="http://schemas.microsoft.com/office/drawing/2014/main" id="{DBA14AD7-93B8-7B28-2049-7F755EEEE7C3}"/>
              </a:ext>
            </a:extLst>
          </p:cNvPr>
          <p:cNvSpPr txBox="1"/>
          <p:nvPr/>
        </p:nvSpPr>
        <p:spPr>
          <a:xfrm>
            <a:off x="712269" y="531176"/>
            <a:ext cx="5630779" cy="584775"/>
          </a:xfrm>
          <a:prstGeom prst="rect">
            <a:avLst/>
          </a:prstGeom>
          <a:noFill/>
        </p:spPr>
        <p:txBody>
          <a:bodyPr wrap="square" rtlCol="0">
            <a:spAutoFit/>
          </a:bodyPr>
          <a:lstStyle/>
          <a:p>
            <a:r>
              <a:rPr lang="en-US" sz="3200" dirty="0" err="1">
                <a:latin typeface="+mj-lt"/>
              </a:rPr>
              <a:t>LibHaru</a:t>
            </a:r>
            <a:r>
              <a:rPr lang="en-US" sz="3200" dirty="0">
                <a:latin typeface="+mj-lt"/>
              </a:rPr>
              <a:t> Built-in functions</a:t>
            </a:r>
          </a:p>
        </p:txBody>
      </p:sp>
    </p:spTree>
    <p:extLst>
      <p:ext uri="{BB962C8B-B14F-4D97-AF65-F5344CB8AC3E}">
        <p14:creationId xmlns:p14="http://schemas.microsoft.com/office/powerpoint/2010/main" val="2875128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1A857-D0F8-BA8B-BDDE-627F44ECF6F4}"/>
              </a:ext>
            </a:extLst>
          </p:cNvPr>
          <p:cNvSpPr>
            <a:spLocks noGrp="1"/>
          </p:cNvSpPr>
          <p:nvPr>
            <p:ph type="title"/>
          </p:nvPr>
        </p:nvSpPr>
        <p:spPr/>
        <p:txBody>
          <a:bodyPr/>
          <a:lstStyle/>
          <a:p>
            <a:r>
              <a:rPr lang="en-US" dirty="0"/>
              <a:t>&lt;</a:t>
            </a:r>
            <a:r>
              <a:rPr lang="en-US" dirty="0" err="1"/>
              <a:t>time.h</a:t>
            </a:r>
            <a:r>
              <a:rPr lang="en-US" dirty="0"/>
              <a:t>&gt;</a:t>
            </a:r>
          </a:p>
        </p:txBody>
      </p:sp>
      <p:sp>
        <p:nvSpPr>
          <p:cNvPr id="3" name="TextBox 2">
            <a:extLst>
              <a:ext uri="{FF2B5EF4-FFF2-40B4-BE49-F238E27FC236}">
                <a16:creationId xmlns:a16="http://schemas.microsoft.com/office/drawing/2014/main" id="{2DF17E61-6F96-05C7-71AD-881A1A5958DB}"/>
              </a:ext>
            </a:extLst>
          </p:cNvPr>
          <p:cNvSpPr txBox="1"/>
          <p:nvPr/>
        </p:nvSpPr>
        <p:spPr>
          <a:xfrm>
            <a:off x="1097280" y="2156791"/>
            <a:ext cx="8782216" cy="646331"/>
          </a:xfrm>
          <a:prstGeom prst="rect">
            <a:avLst/>
          </a:prstGeom>
          <a:noFill/>
        </p:spPr>
        <p:txBody>
          <a:bodyPr wrap="square" rtlCol="0">
            <a:spAutoFit/>
          </a:bodyPr>
          <a:lstStyle/>
          <a:p>
            <a:r>
              <a:rPr lang="en-US" dirty="0"/>
              <a:t>I also needed to create a string containing the current date and type, subsequently I needed the standard library &lt;</a:t>
            </a:r>
            <a:r>
              <a:rPr lang="en-US" dirty="0" err="1"/>
              <a:t>time.h</a:t>
            </a:r>
            <a:r>
              <a:rPr lang="en-US" dirty="0"/>
              <a:t>&gt;</a:t>
            </a:r>
          </a:p>
        </p:txBody>
      </p:sp>
      <p:pic>
        <p:nvPicPr>
          <p:cNvPr id="5" name="Picture 4">
            <a:extLst>
              <a:ext uri="{FF2B5EF4-FFF2-40B4-BE49-F238E27FC236}">
                <a16:creationId xmlns:a16="http://schemas.microsoft.com/office/drawing/2014/main" id="{5E83C594-5212-550E-1BE8-5E724E04CA18}"/>
              </a:ext>
            </a:extLst>
          </p:cNvPr>
          <p:cNvPicPr>
            <a:picLocks noChangeAspect="1"/>
          </p:cNvPicPr>
          <p:nvPr/>
        </p:nvPicPr>
        <p:blipFill rotWithShape="1">
          <a:blip r:embed="rId2"/>
          <a:srcRect t="8720" b="10481"/>
          <a:stretch/>
        </p:blipFill>
        <p:spPr>
          <a:xfrm>
            <a:off x="1146737" y="2732003"/>
            <a:ext cx="9959486" cy="3576554"/>
          </a:xfrm>
          <a:prstGeom prst="rect">
            <a:avLst/>
          </a:prstGeom>
          <a:ln>
            <a:noFill/>
          </a:ln>
          <a:effectLst>
            <a:softEdge rad="112500"/>
          </a:effectLst>
        </p:spPr>
      </p:pic>
    </p:spTree>
    <p:extLst>
      <p:ext uri="{BB962C8B-B14F-4D97-AF65-F5344CB8AC3E}">
        <p14:creationId xmlns:p14="http://schemas.microsoft.com/office/powerpoint/2010/main" val="320374336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Artistic neon</Template>
  <TotalTime>192</TotalTime>
  <Words>322</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Bookman Old Style</vt:lpstr>
      <vt:lpstr>Calibri</vt:lpstr>
      <vt:lpstr>Franklin Gothic Book</vt:lpstr>
      <vt:lpstr>Wingdings</vt:lpstr>
      <vt:lpstr>1_RetrospectVTI</vt:lpstr>
      <vt:lpstr>C Project 2023 PPIM</vt:lpstr>
      <vt:lpstr>Concept: Hospital Management</vt:lpstr>
      <vt:lpstr>Libraries and Header Files &lt;.h&gt;</vt:lpstr>
      <vt:lpstr>Setting up LibHaru (hpdf.h)</vt:lpstr>
      <vt:lpstr>PowerPoint Presentation</vt:lpstr>
      <vt:lpstr>PowerPoint Presentation</vt:lpstr>
      <vt:lpstr>&lt;time.h&gt;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Project 2023 PPIM</dc:title>
  <dc:creator>Ghassen Faidi</dc:creator>
  <cp:lastModifiedBy>Ghassen Faidi</cp:lastModifiedBy>
  <cp:revision>2</cp:revision>
  <dcterms:created xsi:type="dcterms:W3CDTF">2023-12-10T19:55:20Z</dcterms:created>
  <dcterms:modified xsi:type="dcterms:W3CDTF">2023-12-10T23:07:59Z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