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şlıksız Bölüm" id="{EFD28673-8084-4E0D-9166-9829721DDF30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yna" initials="a" lastIdx="1" clrIdx="0">
    <p:extLst>
      <p:ext uri="{19B8F6BF-5375-455C-9EA6-DF929625EA0E}">
        <p15:presenceInfo xmlns:p15="http://schemas.microsoft.com/office/powerpoint/2012/main" userId="aley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641EC8-7629-4B62-97CB-57D7AD7C0062}" v="5" dt="2023-05-16T16:27:53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3022" autoAdjust="0"/>
  </p:normalViewPr>
  <p:slideViewPr>
    <p:cSldViewPr snapToGrid="0">
      <p:cViewPr varScale="1">
        <p:scale>
          <a:sx n="112" d="100"/>
          <a:sy n="112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f avcı" userId="21a5d4ae2831a0e1" providerId="LiveId" clId="{8D641EC8-7629-4B62-97CB-57D7AD7C0062}"/>
    <pc:docChg chg="custSel modSld">
      <pc:chgData name="elif avcı" userId="21a5d4ae2831a0e1" providerId="LiveId" clId="{8D641EC8-7629-4B62-97CB-57D7AD7C0062}" dt="2023-05-16T16:19:56.554" v="30" actId="20577"/>
      <pc:docMkLst>
        <pc:docMk/>
      </pc:docMkLst>
      <pc:sldChg chg="addSp delSp modSp mod modNotesTx">
        <pc:chgData name="elif avcı" userId="21a5d4ae2831a0e1" providerId="LiveId" clId="{8D641EC8-7629-4B62-97CB-57D7AD7C0062}" dt="2023-05-16T16:19:56.554" v="30" actId="20577"/>
        <pc:sldMkLst>
          <pc:docMk/>
          <pc:sldMk cId="219338128" sldId="259"/>
        </pc:sldMkLst>
        <pc:spChg chg="add mod">
          <ac:chgData name="elif avcı" userId="21a5d4ae2831a0e1" providerId="LiveId" clId="{8D641EC8-7629-4B62-97CB-57D7AD7C0062}" dt="2023-05-16T14:49:25.797" v="21" actId="1076"/>
          <ac:spMkLst>
            <pc:docMk/>
            <pc:sldMk cId="219338128" sldId="259"/>
            <ac:spMk id="4" creationId="{BCDB1F32-D82A-5236-79DA-8C6EDD6777B7}"/>
          </ac:spMkLst>
        </pc:spChg>
        <pc:spChg chg="del mod">
          <ac:chgData name="elif avcı" userId="21a5d4ae2831a0e1" providerId="LiveId" clId="{8D641EC8-7629-4B62-97CB-57D7AD7C0062}" dt="2023-05-16T14:48:51.922" v="11" actId="478"/>
          <ac:spMkLst>
            <pc:docMk/>
            <pc:sldMk cId="219338128" sldId="259"/>
            <ac:spMk id="31" creationId="{4970746A-1E19-1DF1-EF69-FB653FBB15E0}"/>
          </ac:spMkLst>
        </pc:spChg>
        <pc:picChg chg="add mod">
          <ac:chgData name="elif avcı" userId="21a5d4ae2831a0e1" providerId="LiveId" clId="{8D641EC8-7629-4B62-97CB-57D7AD7C0062}" dt="2023-05-16T14:48:58.291" v="13" actId="1076"/>
          <ac:picMkLst>
            <pc:docMk/>
            <pc:sldMk cId="219338128" sldId="259"/>
            <ac:picMk id="3" creationId="{3048395A-F96D-2B8D-9818-0417C4BA2007}"/>
          </ac:picMkLst>
        </pc:picChg>
        <pc:picChg chg="del">
          <ac:chgData name="elif avcı" userId="21a5d4ae2831a0e1" providerId="LiveId" clId="{8D641EC8-7629-4B62-97CB-57D7AD7C0062}" dt="2023-05-16T14:48:13.567" v="0" actId="478"/>
          <ac:picMkLst>
            <pc:docMk/>
            <pc:sldMk cId="219338128" sldId="259"/>
            <ac:picMk id="29" creationId="{7D2C1286-0A29-5A07-9122-5D206701C67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CB804-ACC7-4B4A-B3BD-AF27C39B1F96}" type="datetimeFigureOut">
              <a:t>16.05.2023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4EF1E-8A64-4A4B-8462-2E473BA5AFEA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6908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BIST100 içinde bulunan şirketleri sektör,halka açıklık </a:t>
            </a:r>
            <a:r>
              <a:rPr lang="tr-TR" dirty="0">
                <a:ea typeface="Calibri"/>
                <a:cs typeface="Calibri"/>
              </a:rPr>
              <a:t>,</a:t>
            </a:r>
            <a:r>
              <a:rPr lang="en-US" dirty="0">
                <a:ea typeface="Calibri"/>
                <a:cs typeface="Calibri"/>
              </a:rPr>
              <a:t>yıl içi getiri </a:t>
            </a:r>
            <a:r>
              <a:rPr lang="tr-TR" dirty="0">
                <a:ea typeface="Calibri"/>
                <a:cs typeface="Calibri"/>
              </a:rPr>
              <a:t>ve piyasa değerleri </a:t>
            </a:r>
            <a:r>
              <a:rPr lang="en-US" dirty="0">
                <a:ea typeface="Calibri"/>
                <a:cs typeface="Calibri"/>
              </a:rPr>
              <a:t>başlıkları altında incelemek </a:t>
            </a:r>
            <a:r>
              <a:rPr lang="en-US" dirty="0" err="1">
                <a:ea typeface="Calibri"/>
                <a:cs typeface="Calibri"/>
              </a:rPr>
              <a:t>istedik.Elde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ettiğimiz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grafikleri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bize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verilen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şirketler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üzerinden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değerlendirmek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istedik</a:t>
            </a:r>
            <a:r>
              <a:rPr lang="en-US" dirty="0">
                <a:ea typeface="Calibri"/>
                <a:cs typeface="Calibri"/>
              </a:rPr>
              <a:t>.</a:t>
            </a:r>
            <a:endParaRPr lang="tr-TR" dirty="0"/>
          </a:p>
          <a:p>
            <a:endParaRPr lang="tr-TR" dirty="0">
              <a:cs typeface="Calibri"/>
            </a:endParaRPr>
          </a:p>
          <a:p>
            <a:r>
              <a:rPr lang="tr-TR" dirty="0">
                <a:cs typeface="Calibri"/>
              </a:rPr>
              <a:t>Ortalama</a:t>
            </a:r>
            <a:r>
              <a:rPr lang="tr-TR" baseline="0" dirty="0">
                <a:cs typeface="Calibri"/>
              </a:rPr>
              <a:t> piyasa değerini ve sektörü ele aldığımız grafikte sırasıyla en yüksek değerlerin cam,savunma ve havayolları ve hizmetleri sektörlerinin ilk 3 sırada yer aldığını </a:t>
            </a:r>
            <a:r>
              <a:rPr lang="tr-TR" baseline="0" dirty="0" err="1">
                <a:cs typeface="Calibri"/>
              </a:rPr>
              <a:t>gözlemledik.Bizim</a:t>
            </a:r>
            <a:r>
              <a:rPr lang="tr-TR" baseline="0" dirty="0">
                <a:cs typeface="Calibri"/>
              </a:rPr>
              <a:t> 5 şirketimizde bu kategorilerin içerisinde yer almıyor.</a:t>
            </a:r>
          </a:p>
          <a:p>
            <a:endParaRPr lang="tr-TR" baseline="0" dirty="0">
              <a:cs typeface="Calibri"/>
            </a:endParaRPr>
          </a:p>
          <a:p>
            <a:r>
              <a:rPr lang="tr-TR" baseline="0" dirty="0">
                <a:cs typeface="Calibri"/>
              </a:rPr>
              <a:t>Sektör ve halka açıklık oranına baktığımızda ise ilk 3 sırada </a:t>
            </a:r>
            <a:r>
              <a:rPr lang="tr-TR" sz="1200" dirty="0" err="1"/>
              <a:t>tekstil,perakende</a:t>
            </a:r>
            <a:r>
              <a:rPr lang="tr-TR" sz="1200" baseline="0" dirty="0"/>
              <a:t> </a:t>
            </a:r>
            <a:r>
              <a:rPr lang="tr-TR" sz="1200" dirty="0"/>
              <a:t> ve cam sektörleri  yer </a:t>
            </a:r>
            <a:r>
              <a:rPr lang="tr-TR" sz="1200" dirty="0" err="1"/>
              <a:t>almaktadır.Bizim</a:t>
            </a:r>
            <a:r>
              <a:rPr lang="tr-TR" sz="1200" dirty="0"/>
              <a:t> şirketlerimizden 3 tanesi perakende sektöründe</a:t>
            </a:r>
            <a:r>
              <a:rPr lang="tr-TR" sz="1200" baseline="0" dirty="0"/>
              <a:t> yer almaktadır.</a:t>
            </a:r>
            <a:endParaRPr lang="tr-TR" baseline="0" dirty="0">
              <a:cs typeface="Calibri"/>
            </a:endParaRPr>
          </a:p>
          <a:p>
            <a:endParaRPr lang="tr-TR" dirty="0"/>
          </a:p>
          <a:p>
            <a:r>
              <a:rPr lang="tr-TR" dirty="0">
                <a:ea typeface="Calibri"/>
                <a:cs typeface="Calibri"/>
              </a:rPr>
              <a:t>Ortalama</a:t>
            </a:r>
            <a:r>
              <a:rPr lang="tr-TR" baseline="0" dirty="0">
                <a:ea typeface="Calibri"/>
                <a:cs typeface="Calibri"/>
              </a:rPr>
              <a:t> y</a:t>
            </a:r>
            <a:r>
              <a:rPr lang="en-US" dirty="0" err="1">
                <a:ea typeface="Calibri"/>
                <a:cs typeface="Calibri"/>
              </a:rPr>
              <a:t>ıl</a:t>
            </a:r>
            <a:r>
              <a:rPr lang="en-US" dirty="0">
                <a:ea typeface="Calibri"/>
                <a:cs typeface="Calibri"/>
              </a:rPr>
              <a:t> içi getiri </a:t>
            </a:r>
            <a:r>
              <a:rPr lang="en-US" dirty="0" err="1">
                <a:ea typeface="Calibri"/>
                <a:cs typeface="Calibri"/>
              </a:rPr>
              <a:t>kısmına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baktığımızda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gıda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sektörünün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negatif</a:t>
            </a:r>
            <a:r>
              <a:rPr lang="en-US" dirty="0">
                <a:ea typeface="Calibri"/>
                <a:cs typeface="Calibri"/>
              </a:rPr>
              <a:t> p</a:t>
            </a:r>
            <a:r>
              <a:rPr lang="tr-TR" dirty="0" err="1">
                <a:ea typeface="Calibri"/>
                <a:cs typeface="Calibri"/>
              </a:rPr>
              <a:t>erakende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ticaret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sektörünün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ise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pozitif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bir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değer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aldığını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gördük.Bizim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incelediğimiz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şirketlerde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halka</a:t>
            </a:r>
            <a:r>
              <a:rPr lang="en-US" dirty="0">
                <a:ea typeface="Calibri"/>
                <a:cs typeface="Calibri"/>
              </a:rPr>
              <a:t> açıklık </a:t>
            </a:r>
            <a:r>
              <a:rPr lang="en-US" dirty="0" err="1">
                <a:ea typeface="Calibri"/>
                <a:cs typeface="Calibri"/>
              </a:rPr>
              <a:t>arttıkça</a:t>
            </a:r>
            <a:r>
              <a:rPr lang="en-US" dirty="0">
                <a:ea typeface="Calibri"/>
                <a:cs typeface="Calibri"/>
              </a:rPr>
              <a:t> yıl içi </a:t>
            </a:r>
            <a:r>
              <a:rPr lang="en-US" dirty="0" err="1">
                <a:ea typeface="Calibri"/>
                <a:cs typeface="Calibri"/>
              </a:rPr>
              <a:t>getirininnde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arttığı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gözlenmledik</a:t>
            </a:r>
            <a:r>
              <a:rPr lang="en-US" dirty="0">
                <a:ea typeface="Calibri"/>
                <a:cs typeface="Calibri"/>
              </a:rPr>
              <a:t>.</a:t>
            </a:r>
            <a:endParaRPr lang="tr-TR" dirty="0">
              <a:ea typeface="Calibri"/>
              <a:cs typeface="Calibri"/>
            </a:endParaRPr>
          </a:p>
          <a:p>
            <a:endParaRPr lang="tr-TR" dirty="0">
              <a:ea typeface="Calibri"/>
              <a:cs typeface="Calibri"/>
            </a:endParaRPr>
          </a:p>
          <a:p>
            <a:r>
              <a:rPr lang="tr-TR" dirty="0">
                <a:ea typeface="Calibri"/>
                <a:cs typeface="Calibri"/>
              </a:rPr>
              <a:t>SEKTÖR</a:t>
            </a:r>
            <a:r>
              <a:rPr lang="tr-TR" baseline="0" dirty="0">
                <a:ea typeface="Calibri"/>
                <a:cs typeface="Calibri"/>
              </a:rPr>
              <a:t>          HALKA AÇIKLIKLIK     YIL İÇİ GETİRİ     PİYASA DEĞERİ</a:t>
            </a:r>
            <a:endParaRPr lang="tr-TR" dirty="0">
              <a:ea typeface="Calibri"/>
              <a:cs typeface="Calibri"/>
            </a:endParaRPr>
          </a:p>
          <a:p>
            <a:endParaRPr lang="tr-TR" dirty="0">
              <a:ea typeface="Calibri"/>
              <a:cs typeface="Calibri"/>
            </a:endParaRPr>
          </a:p>
          <a:p>
            <a:r>
              <a:rPr lang="tr-TR" dirty="0">
                <a:ea typeface="Calibri"/>
                <a:cs typeface="Calibri"/>
              </a:rPr>
              <a:t>PERAKENDE</a:t>
            </a:r>
            <a:r>
              <a:rPr lang="tr-TR" baseline="0" dirty="0">
                <a:ea typeface="Calibri"/>
                <a:cs typeface="Calibri"/>
              </a:rPr>
              <a:t>         %5,35                        +%8,05               371,27K</a:t>
            </a:r>
            <a:endParaRPr lang="tr-TR" dirty="0">
              <a:ea typeface="Calibri"/>
              <a:cs typeface="Calibri"/>
            </a:endParaRPr>
          </a:p>
          <a:p>
            <a:r>
              <a:rPr lang="tr-TR" dirty="0">
                <a:ea typeface="Calibri"/>
                <a:cs typeface="Calibri"/>
              </a:rPr>
              <a:t>GIDA                    %3,01                        -%44,13               70,51K</a:t>
            </a:r>
          </a:p>
          <a:p>
            <a:endParaRPr lang="tr-TR" dirty="0">
              <a:ea typeface="Calibri"/>
              <a:cs typeface="Calibri"/>
            </a:endParaRPr>
          </a:p>
          <a:p>
            <a:endParaRPr lang="tr-TR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4EF1E-8A64-4A4B-8462-2E473BA5AFEA}" type="slidenum">
              <a:rPr lang="tr-TR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464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-2021 </a:t>
            </a:r>
            <a:r>
              <a:rPr lang="en-US" i="1" dirty="0" err="1"/>
              <a:t>yılında</a:t>
            </a:r>
            <a:r>
              <a:rPr lang="en-US" i="1" dirty="0"/>
              <a:t> BIM </a:t>
            </a:r>
            <a:r>
              <a:rPr lang="en-US" i="1" dirty="0" err="1"/>
              <a:t>hisse</a:t>
            </a:r>
            <a:r>
              <a:rPr lang="en-US" i="1" dirty="0"/>
              <a:t> </a:t>
            </a:r>
            <a:r>
              <a:rPr lang="en-US" i="1" dirty="0" err="1"/>
              <a:t>değeri</a:t>
            </a:r>
            <a:r>
              <a:rPr lang="tr-TR" i="1" dirty="0"/>
              <a:t> </a:t>
            </a:r>
            <a:r>
              <a:rPr lang="en-US" i="1" dirty="0" err="1"/>
              <a:t>genellikle</a:t>
            </a:r>
            <a:r>
              <a:rPr lang="en-US" i="1" dirty="0"/>
              <a:t> BIST100'ün altında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seyir</a:t>
            </a:r>
            <a:r>
              <a:rPr lang="en-US" i="1" dirty="0"/>
              <a:t> </a:t>
            </a:r>
            <a:r>
              <a:rPr lang="en-US" i="1" dirty="0" err="1"/>
              <a:t>izlemiştir.BIM</a:t>
            </a:r>
            <a:r>
              <a:rPr lang="en-US" i="1" dirty="0"/>
              <a:t> </a:t>
            </a:r>
            <a:r>
              <a:rPr lang="tr-TR" i="1" dirty="0"/>
              <a:t>hisse değeri</a:t>
            </a:r>
            <a:r>
              <a:rPr lang="en-US" i="1" dirty="0"/>
              <a:t> </a:t>
            </a:r>
            <a:r>
              <a:rPr lang="en-US" i="1" dirty="0" err="1"/>
              <a:t>Mart,Ağustos</a:t>
            </a:r>
            <a:r>
              <a:rPr lang="en-US" i="1" dirty="0"/>
              <a:t> </a:t>
            </a:r>
            <a:r>
              <a:rPr lang="en-US" i="1" dirty="0" err="1"/>
              <a:t>ve</a:t>
            </a:r>
            <a:r>
              <a:rPr lang="en-US" i="1" dirty="0"/>
              <a:t> Eylül </a:t>
            </a:r>
            <a:r>
              <a:rPr lang="en-US" i="1" dirty="0" err="1"/>
              <a:t>ayında</a:t>
            </a:r>
            <a:r>
              <a:rPr lang="en-US" i="1" dirty="0"/>
              <a:t> </a:t>
            </a:r>
            <a:r>
              <a:rPr lang="en-US" i="1" dirty="0" err="1"/>
              <a:t>ara</a:t>
            </a:r>
            <a:r>
              <a:rPr lang="en-US" i="1" dirty="0"/>
              <a:t> </a:t>
            </a:r>
            <a:r>
              <a:rPr lang="en-US" i="1" dirty="0" err="1"/>
              <a:t>ara</a:t>
            </a:r>
            <a:r>
              <a:rPr lang="en-US" i="1" dirty="0"/>
              <a:t> BIST100 </a:t>
            </a:r>
            <a:r>
              <a:rPr lang="tr-TR" i="1" dirty="0"/>
              <a:t>endeksini</a:t>
            </a:r>
            <a:r>
              <a:rPr lang="en-US" i="1" dirty="0"/>
              <a:t> </a:t>
            </a:r>
            <a:r>
              <a:rPr lang="en-US" i="1" dirty="0" err="1"/>
              <a:t>yakalamıştır</a:t>
            </a:r>
            <a:r>
              <a:rPr lang="en-US" i="1" dirty="0"/>
              <a:t>.</a:t>
            </a:r>
            <a:endParaRPr lang="tr-TR" dirty="0"/>
          </a:p>
          <a:p>
            <a:r>
              <a:rPr lang="en-US" dirty="0">
                <a:cs typeface="Calibri"/>
              </a:rPr>
              <a:t>-</a:t>
            </a:r>
            <a:r>
              <a:rPr lang="en-US" i="1" dirty="0"/>
              <a:t>2021 </a:t>
            </a:r>
            <a:r>
              <a:rPr lang="en-US" i="1" dirty="0" err="1"/>
              <a:t>yılında</a:t>
            </a:r>
            <a:r>
              <a:rPr lang="en-US" i="1" dirty="0"/>
              <a:t> MIGROS </a:t>
            </a:r>
            <a:r>
              <a:rPr lang="en-US" i="1" dirty="0" err="1"/>
              <a:t>hisse</a:t>
            </a:r>
            <a:r>
              <a:rPr lang="en-US" i="1" dirty="0"/>
              <a:t> </a:t>
            </a:r>
            <a:r>
              <a:rPr lang="en-US" i="1" dirty="0" err="1"/>
              <a:t>değeri</a:t>
            </a:r>
            <a:r>
              <a:rPr lang="en-US" i="1" dirty="0"/>
              <a:t> </a:t>
            </a:r>
            <a:r>
              <a:rPr lang="en-US" i="1" dirty="0" err="1"/>
              <a:t>genellikle</a:t>
            </a:r>
            <a:r>
              <a:rPr lang="en-US" i="1" dirty="0"/>
              <a:t> BIST100'ün altında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seyir</a:t>
            </a:r>
            <a:r>
              <a:rPr lang="en-US" i="1" dirty="0"/>
              <a:t> </a:t>
            </a:r>
            <a:r>
              <a:rPr lang="en-US" i="1" dirty="0" err="1"/>
              <a:t>izlemiştir.MIGROS</a:t>
            </a:r>
            <a:r>
              <a:rPr lang="en-US" i="1" dirty="0"/>
              <a:t> </a:t>
            </a:r>
            <a:r>
              <a:rPr lang="en-US" i="1" dirty="0" err="1"/>
              <a:t>endeksi</a:t>
            </a:r>
            <a:r>
              <a:rPr lang="en-US" i="1" dirty="0"/>
              <a:t> Ocak </a:t>
            </a:r>
            <a:r>
              <a:rPr lang="en-US" i="1" dirty="0" err="1"/>
              <a:t>ve</a:t>
            </a:r>
            <a:r>
              <a:rPr lang="en-US" i="1" dirty="0"/>
              <a:t> </a:t>
            </a:r>
            <a:r>
              <a:rPr lang="en-US" i="1" dirty="0" err="1"/>
              <a:t>Şubat</a:t>
            </a:r>
            <a:r>
              <a:rPr lang="en-US" i="1" dirty="0"/>
              <a:t> </a:t>
            </a:r>
            <a:r>
              <a:rPr lang="en-US" i="1" dirty="0" err="1"/>
              <a:t>ayında</a:t>
            </a:r>
            <a:r>
              <a:rPr lang="en-US" i="1" dirty="0"/>
              <a:t> </a:t>
            </a:r>
            <a:r>
              <a:rPr lang="en-US" i="1" dirty="0" err="1"/>
              <a:t>ara</a:t>
            </a:r>
            <a:r>
              <a:rPr lang="en-US" i="1" dirty="0"/>
              <a:t> </a:t>
            </a:r>
            <a:r>
              <a:rPr lang="en-US" i="1" dirty="0" err="1"/>
              <a:t>ara</a:t>
            </a:r>
            <a:r>
              <a:rPr lang="en-US" i="1" dirty="0"/>
              <a:t> BIST100 </a:t>
            </a:r>
            <a:r>
              <a:rPr lang="tr-TR" i="1" dirty="0"/>
              <a:t>endeksini</a:t>
            </a:r>
            <a:r>
              <a:rPr lang="en-US" i="1" dirty="0"/>
              <a:t> </a:t>
            </a:r>
            <a:r>
              <a:rPr lang="en-US" i="1" dirty="0" err="1"/>
              <a:t>yakalamıştır</a:t>
            </a:r>
            <a:r>
              <a:rPr lang="en-US" i="1" dirty="0"/>
              <a:t>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</a:t>
            </a:r>
            <a:r>
              <a:rPr lang="en-US" i="1" dirty="0"/>
              <a:t>2021 </a:t>
            </a:r>
            <a:r>
              <a:rPr lang="en-US" i="1" dirty="0" err="1"/>
              <a:t>yılında</a:t>
            </a:r>
            <a:r>
              <a:rPr lang="en-US" i="1" dirty="0"/>
              <a:t> SOK </a:t>
            </a:r>
            <a:r>
              <a:rPr lang="en-US" i="1" dirty="0" err="1"/>
              <a:t>hisse</a:t>
            </a:r>
            <a:r>
              <a:rPr lang="en-US" i="1" dirty="0"/>
              <a:t> </a:t>
            </a:r>
            <a:r>
              <a:rPr lang="en-US" i="1" dirty="0" err="1"/>
              <a:t>değeri</a:t>
            </a:r>
            <a:r>
              <a:rPr lang="en-US" i="1" dirty="0"/>
              <a:t> </a:t>
            </a:r>
            <a:r>
              <a:rPr lang="en-US" i="1" dirty="0" err="1"/>
              <a:t>genellikle</a:t>
            </a:r>
            <a:r>
              <a:rPr lang="en-US" i="1" dirty="0"/>
              <a:t> BIST100'e </a:t>
            </a:r>
            <a:r>
              <a:rPr lang="en-US" i="1" dirty="0" err="1"/>
              <a:t>yakın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seyir</a:t>
            </a:r>
            <a:r>
              <a:rPr lang="en-US" i="1" dirty="0"/>
              <a:t> </a:t>
            </a:r>
            <a:r>
              <a:rPr lang="en-US" i="1" dirty="0" err="1"/>
              <a:t>izlemiştir</a:t>
            </a:r>
            <a:r>
              <a:rPr lang="en-US" i="1" dirty="0"/>
              <a:t>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</a:t>
            </a:r>
            <a:r>
              <a:rPr lang="en-US" i="1" dirty="0"/>
              <a:t>TUKAŞ </a:t>
            </a:r>
            <a:r>
              <a:rPr lang="en-US" i="1" dirty="0" err="1"/>
              <a:t>hisse</a:t>
            </a:r>
            <a:r>
              <a:rPr lang="en-US" i="1" dirty="0"/>
              <a:t> </a:t>
            </a:r>
            <a:r>
              <a:rPr lang="en-US" i="1" dirty="0" err="1"/>
              <a:t>değeri</a:t>
            </a:r>
            <a:r>
              <a:rPr lang="en-US" i="1" dirty="0"/>
              <a:t> </a:t>
            </a:r>
            <a:r>
              <a:rPr lang="en-US" i="1" dirty="0" err="1"/>
              <a:t>genellikle</a:t>
            </a:r>
            <a:r>
              <a:rPr lang="en-US" i="1" dirty="0"/>
              <a:t> BIST100 </a:t>
            </a:r>
            <a:r>
              <a:rPr lang="tr-TR" i="1" dirty="0"/>
              <a:t>endeksinin </a:t>
            </a:r>
            <a:r>
              <a:rPr lang="en-US" i="1" dirty="0" err="1"/>
              <a:t>altında</a:t>
            </a:r>
            <a:r>
              <a:rPr lang="en-US" i="1" dirty="0"/>
              <a:t> </a:t>
            </a:r>
            <a:r>
              <a:rPr lang="en-US" i="1" dirty="0" err="1"/>
              <a:t>seyir</a:t>
            </a:r>
            <a:r>
              <a:rPr lang="en-US" i="1" dirty="0"/>
              <a:t> </a:t>
            </a:r>
            <a:r>
              <a:rPr lang="en-US" i="1" dirty="0" err="1"/>
              <a:t>izlemiştir</a:t>
            </a:r>
            <a:r>
              <a:rPr lang="en-US" i="1" dirty="0"/>
              <a:t> </a:t>
            </a:r>
            <a:r>
              <a:rPr lang="en-US" i="1" dirty="0" err="1"/>
              <a:t>ancak</a:t>
            </a:r>
            <a:r>
              <a:rPr lang="en-US" i="1" dirty="0"/>
              <a:t> Ocak </a:t>
            </a:r>
            <a:r>
              <a:rPr lang="en-US" i="1" dirty="0" err="1"/>
              <a:t>ve</a:t>
            </a:r>
            <a:r>
              <a:rPr lang="en-US" i="1" dirty="0"/>
              <a:t> </a:t>
            </a:r>
            <a:r>
              <a:rPr lang="en-US" i="1" dirty="0" err="1"/>
              <a:t>Şubat</a:t>
            </a:r>
            <a:r>
              <a:rPr lang="en-US" i="1" dirty="0"/>
              <a:t> </a:t>
            </a:r>
            <a:r>
              <a:rPr lang="en-US" i="1" dirty="0" err="1"/>
              <a:t>aylarında</a:t>
            </a:r>
            <a:r>
              <a:rPr lang="en-US" i="1" dirty="0"/>
              <a:t> </a:t>
            </a:r>
            <a:r>
              <a:rPr lang="en-US" i="1" dirty="0" err="1"/>
              <a:t>ara</a:t>
            </a:r>
            <a:r>
              <a:rPr lang="en-US" i="1" dirty="0"/>
              <a:t> </a:t>
            </a:r>
            <a:r>
              <a:rPr lang="en-US" i="1" dirty="0" err="1"/>
              <a:t>ara</a:t>
            </a:r>
            <a:r>
              <a:rPr lang="en-US" i="1" dirty="0"/>
              <a:t> BIST100 </a:t>
            </a:r>
            <a:r>
              <a:rPr lang="tr-TR" i="1" dirty="0"/>
              <a:t>endeksini</a:t>
            </a:r>
            <a:r>
              <a:rPr lang="en-US" i="1" dirty="0"/>
              <a:t> </a:t>
            </a:r>
            <a:r>
              <a:rPr lang="en-US" i="1" dirty="0" err="1"/>
              <a:t>yakalamıştır</a:t>
            </a:r>
            <a:r>
              <a:rPr lang="en-US" i="1" dirty="0"/>
              <a:t>.</a:t>
            </a:r>
            <a:endParaRPr lang="en-US" i="1" dirty="0">
              <a:cs typeface="Calibri"/>
            </a:endParaRPr>
          </a:p>
          <a:p>
            <a:r>
              <a:rPr lang="en-US" i="1" dirty="0">
                <a:cs typeface="Calibri"/>
              </a:rPr>
              <a:t>-</a:t>
            </a:r>
            <a:r>
              <a:rPr lang="en-US" i="1" dirty="0"/>
              <a:t>ULU UN </a:t>
            </a:r>
            <a:r>
              <a:rPr lang="en-US" i="1" dirty="0" err="1"/>
              <a:t>hisse</a:t>
            </a:r>
            <a:r>
              <a:rPr lang="en-US" i="1" dirty="0"/>
              <a:t> </a:t>
            </a:r>
            <a:r>
              <a:rPr lang="en-US" i="1" dirty="0" err="1"/>
              <a:t>değeri</a:t>
            </a:r>
            <a:r>
              <a:rPr lang="en-US" i="1" dirty="0"/>
              <a:t> BIST100 </a:t>
            </a:r>
            <a:r>
              <a:rPr lang="tr-TR" i="1" dirty="0"/>
              <a:t>endeksinden</a:t>
            </a:r>
            <a:r>
              <a:rPr lang="en-US" i="1" dirty="0"/>
              <a:t> </a:t>
            </a:r>
            <a:r>
              <a:rPr lang="en-US" i="1" dirty="0" err="1"/>
              <a:t>yüksek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seyir</a:t>
            </a:r>
            <a:r>
              <a:rPr lang="en-US" i="1" dirty="0"/>
              <a:t> </a:t>
            </a:r>
            <a:r>
              <a:rPr lang="en-US" i="1" dirty="0" err="1"/>
              <a:t>izlemiştir</a:t>
            </a:r>
            <a:r>
              <a:rPr lang="en-US" i="1" dirty="0"/>
              <a:t>. BIST100 </a:t>
            </a:r>
            <a:r>
              <a:rPr lang="tr-TR" i="1" dirty="0"/>
              <a:t>endeksi </a:t>
            </a:r>
            <a:r>
              <a:rPr lang="en-US" i="1" dirty="0" err="1"/>
              <a:t>Haziran,Ekim,Kasım</a:t>
            </a:r>
            <a:r>
              <a:rPr lang="en-US" i="1" dirty="0"/>
              <a:t> </a:t>
            </a:r>
            <a:r>
              <a:rPr lang="en-US" i="1" dirty="0" err="1"/>
              <a:t>ve</a:t>
            </a:r>
            <a:r>
              <a:rPr lang="en-US" i="1" dirty="0"/>
              <a:t> </a:t>
            </a:r>
            <a:r>
              <a:rPr lang="en-US" i="1" dirty="0" err="1"/>
              <a:t>Aralık</a:t>
            </a:r>
            <a:r>
              <a:rPr lang="en-US" i="1" dirty="0"/>
              <a:t> </a:t>
            </a:r>
            <a:r>
              <a:rPr lang="en-US" i="1" dirty="0" err="1"/>
              <a:t>aylarında</a:t>
            </a:r>
            <a:r>
              <a:rPr lang="en-US" i="1" dirty="0"/>
              <a:t> </a:t>
            </a:r>
            <a:r>
              <a:rPr lang="en-US" i="1" dirty="0" err="1"/>
              <a:t>ara</a:t>
            </a:r>
            <a:r>
              <a:rPr lang="en-US" i="1" dirty="0"/>
              <a:t> </a:t>
            </a:r>
            <a:r>
              <a:rPr lang="en-US" i="1" dirty="0" err="1"/>
              <a:t>ara</a:t>
            </a:r>
            <a:r>
              <a:rPr lang="en-US" i="1" dirty="0"/>
              <a:t> ULU UN </a:t>
            </a:r>
            <a:r>
              <a:rPr lang="tr-TR" i="1" dirty="0"/>
              <a:t>hisse değerini </a:t>
            </a:r>
            <a:r>
              <a:rPr lang="en-US" i="1" dirty="0"/>
              <a:t> </a:t>
            </a:r>
            <a:r>
              <a:rPr lang="en-US" i="1" dirty="0" err="1"/>
              <a:t>yakalamıştır</a:t>
            </a:r>
            <a:r>
              <a:rPr lang="en-US" i="1" dirty="0"/>
              <a:t>.</a:t>
            </a:r>
            <a:endParaRPr lang="en-US" i="1" dirty="0">
              <a:cs typeface="Calibri"/>
            </a:endParaRPr>
          </a:p>
          <a:p>
            <a:r>
              <a:rPr lang="en-US" i="1" dirty="0">
                <a:cs typeface="Calibri"/>
              </a:rPr>
              <a:t>-</a:t>
            </a:r>
            <a:r>
              <a:rPr lang="en-US" i="1" dirty="0"/>
              <a:t>5 </a:t>
            </a:r>
            <a:r>
              <a:rPr lang="en-US" i="1" dirty="0" err="1"/>
              <a:t>şirketin</a:t>
            </a:r>
            <a:r>
              <a:rPr lang="en-US" i="1" dirty="0"/>
              <a:t> 2021 normalize </a:t>
            </a:r>
            <a:r>
              <a:rPr lang="en-US" i="1" dirty="0" err="1"/>
              <a:t>değerleri</a:t>
            </a:r>
            <a:r>
              <a:rPr lang="en-US" i="1" dirty="0"/>
              <a:t> </a:t>
            </a:r>
            <a:r>
              <a:rPr lang="en-US" i="1" dirty="0" err="1"/>
              <a:t>karşılaştırıldı</a:t>
            </a:r>
            <a:r>
              <a:rPr lang="en-US" i="1" dirty="0"/>
              <a:t>. GIDA </a:t>
            </a:r>
            <a:r>
              <a:rPr lang="en-US" i="1" dirty="0" err="1"/>
              <a:t>sektöründe</a:t>
            </a:r>
            <a:r>
              <a:rPr lang="en-US" i="1" dirty="0"/>
              <a:t> </a:t>
            </a:r>
            <a:r>
              <a:rPr lang="en-US" i="1" dirty="0" err="1"/>
              <a:t>yer</a:t>
            </a:r>
            <a:r>
              <a:rPr lang="en-US" i="1" dirty="0"/>
              <a:t> </a:t>
            </a:r>
            <a:r>
              <a:rPr lang="en-US" i="1" dirty="0" err="1"/>
              <a:t>alan</a:t>
            </a:r>
            <a:r>
              <a:rPr lang="en-US" i="1" dirty="0"/>
              <a:t> ULU UN </a:t>
            </a:r>
            <a:r>
              <a:rPr lang="en-US" i="1" dirty="0" err="1"/>
              <a:t>diğer</a:t>
            </a:r>
            <a:r>
              <a:rPr lang="en-US" i="1" dirty="0"/>
              <a:t> </a:t>
            </a:r>
            <a:r>
              <a:rPr lang="en-US" i="1" dirty="0" err="1"/>
              <a:t>şirketlere</a:t>
            </a:r>
            <a:r>
              <a:rPr lang="en-US" i="1" dirty="0"/>
              <a:t> </a:t>
            </a:r>
            <a:r>
              <a:rPr lang="en-US" i="1" dirty="0" err="1"/>
              <a:t>göre</a:t>
            </a:r>
            <a:r>
              <a:rPr lang="en-US" i="1" dirty="0"/>
              <a:t> </a:t>
            </a:r>
            <a:r>
              <a:rPr lang="en-US" i="1" dirty="0" err="1"/>
              <a:t>yüksek</a:t>
            </a:r>
            <a:r>
              <a:rPr lang="en-US" i="1" dirty="0"/>
              <a:t> </a:t>
            </a:r>
            <a:r>
              <a:rPr lang="en-US" i="1" dirty="0" err="1"/>
              <a:t>seyir</a:t>
            </a:r>
            <a:r>
              <a:rPr lang="en-US" i="1" dirty="0"/>
              <a:t> </a:t>
            </a:r>
            <a:r>
              <a:rPr lang="en-US" i="1" dirty="0" err="1"/>
              <a:t>izlemiştir</a:t>
            </a:r>
            <a:r>
              <a:rPr lang="en-US" i="1" dirty="0"/>
              <a:t>.</a:t>
            </a:r>
          </a:p>
          <a:p>
            <a:endParaRPr lang="en-US" i="1" dirty="0">
              <a:cs typeface="Calibri"/>
            </a:endParaRPr>
          </a:p>
          <a:p>
            <a:endParaRPr lang="en-US" i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4EF1E-8A64-4A4B-8462-2E473BA5AFEA}" type="slidenum">
              <a:rPr lang="tr-TR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868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i="1" dirty="0">
                <a:cs typeface="Calibri"/>
              </a:rPr>
              <a:t>Öncelikle 5 şirketinde normalizasyonunu hesapladık. Ardından BIST5 normalizasyon değerini basit ortalama ile hesapladık ve BIST100 ile aylık olarak karşılaştırdık.</a:t>
            </a:r>
          </a:p>
          <a:p>
            <a:r>
              <a:rPr lang="tr-TR" i="1" dirty="0">
                <a:cs typeface="Calibri"/>
              </a:rPr>
              <a:t>2021 yılının Ocak ayında BIST5 endeksi BIST100 endeksinden yüksek başlamıştır.(</a:t>
            </a:r>
            <a:r>
              <a:rPr lang="tr-TR" dirty="0">
                <a:effectLst/>
              </a:rPr>
              <a:t>1.09 bist5 - </a:t>
            </a:r>
            <a:r>
              <a:rPr lang="tr-TR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0.98 bist100)</a:t>
            </a:r>
          </a:p>
          <a:p>
            <a:r>
              <a:rPr lang="tr-TR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2021 yılının ilk çeyreğinde BIST5 endeksi öndeyken geri kalan aylarda BIST100 endeksi BIST5 endeksinin önüne geçmiştir.</a:t>
            </a:r>
          </a:p>
          <a:p>
            <a:r>
              <a:rPr lang="tr-TR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BIST5 endeksi Ocak ayında en yüksek halini yakalamış olup bir daha o kadar yükselememiştir.(1.09)</a:t>
            </a:r>
          </a:p>
          <a:p>
            <a:r>
              <a:rPr lang="tr-TR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BIST100 endeksi ise en yüksek halini Aralık ayında yakalamıştır.(1.24)</a:t>
            </a:r>
          </a:p>
          <a:p>
            <a:r>
              <a:rPr lang="tr-TR" dirty="0"/>
              <a:t>BIST5 endeksi ile BIST100 endeksi Mart ayı içinde bir kere çakışma yaşamıştır.</a:t>
            </a:r>
            <a:br>
              <a:rPr lang="tr-TR" dirty="0"/>
            </a:br>
            <a:r>
              <a:rPr lang="tr-TR" i="1" dirty="0">
                <a:cs typeface="Calibri"/>
              </a:rPr>
              <a:t>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4EF1E-8A64-4A4B-8462-2E473BA5AFEA}" type="slidenum"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918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4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2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9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1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3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2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1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5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2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2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7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Resi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8" y="-97164"/>
            <a:ext cx="5985564" cy="2977542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6" y="3383280"/>
            <a:ext cx="6036364" cy="3028342"/>
          </a:xfrm>
          <a:prstGeom prst="rect">
            <a:avLst/>
          </a:prstGeom>
        </p:spPr>
      </p:pic>
      <p:sp>
        <p:nvSpPr>
          <p:cNvPr id="40" name="Rectangle 27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Resim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989" y="1933095"/>
            <a:ext cx="6010011" cy="2989439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9298B09C-BCCD-5CF4-B28E-EA8A0CE27D87}"/>
              </a:ext>
            </a:extLst>
          </p:cNvPr>
          <p:cNvSpPr/>
          <p:nvPr/>
        </p:nvSpPr>
        <p:spPr>
          <a:xfrm>
            <a:off x="6047739" y="2540"/>
            <a:ext cx="9144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A8641274-FB4F-7E21-3B2C-C85D7C7B5327}"/>
              </a:ext>
            </a:extLst>
          </p:cNvPr>
          <p:cNvSpPr/>
          <p:nvPr/>
        </p:nvSpPr>
        <p:spPr>
          <a:xfrm rot="-5400000">
            <a:off x="2976880" y="395055"/>
            <a:ext cx="111760" cy="6065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7" name="Metin kutusu 26"/>
          <p:cNvSpPr txBox="1"/>
          <p:nvPr/>
        </p:nvSpPr>
        <p:spPr>
          <a:xfrm>
            <a:off x="161551" y="6295412"/>
            <a:ext cx="5803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Grafikte halka açıklık oranına baktığımızda </a:t>
            </a:r>
            <a:r>
              <a:rPr lang="tr-TR" sz="1400" dirty="0" err="1"/>
              <a:t>tekstil,perakende</a:t>
            </a:r>
            <a:r>
              <a:rPr lang="tr-TR" sz="1400" dirty="0"/>
              <a:t> ve cam sektörleri ilk 3 sırada yer almaktadır.</a:t>
            </a:r>
          </a:p>
        </p:txBody>
      </p:sp>
      <p:sp>
        <p:nvSpPr>
          <p:cNvPr id="30" name="Metin kutusu 29"/>
          <p:cNvSpPr txBox="1"/>
          <p:nvPr/>
        </p:nvSpPr>
        <p:spPr>
          <a:xfrm>
            <a:off x="6299114" y="4922534"/>
            <a:ext cx="5803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Ortalama yıl içi getiriye baktığımızda meşrubat ve perakende sektörleri pozitif olan sektörlerdir. </a:t>
            </a:r>
          </a:p>
        </p:txBody>
      </p:sp>
      <p:sp>
        <p:nvSpPr>
          <p:cNvPr id="31" name="Metin kutusu 30"/>
          <p:cNvSpPr txBox="1"/>
          <p:nvPr/>
        </p:nvSpPr>
        <p:spPr>
          <a:xfrm>
            <a:off x="212655" y="2880378"/>
            <a:ext cx="5803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Sektör ile ortalama piyasa değerini karşılaştırıldığında cam , savunma ,hava yolları ve hizmetleri ilk 3 sıradadır. </a:t>
            </a:r>
          </a:p>
        </p:txBody>
      </p:sp>
      <p:sp>
        <p:nvSpPr>
          <p:cNvPr id="4" name="Dikdörtgen 3"/>
          <p:cNvSpPr/>
          <p:nvPr/>
        </p:nvSpPr>
        <p:spPr>
          <a:xfrm>
            <a:off x="-1" y="3371935"/>
            <a:ext cx="6033769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 rot="5400000">
            <a:off x="2577776" y="3356289"/>
            <a:ext cx="6957705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814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etin kutusu 15"/>
          <p:cNvSpPr txBox="1"/>
          <p:nvPr/>
        </p:nvSpPr>
        <p:spPr>
          <a:xfrm>
            <a:off x="1263316" y="5949878"/>
            <a:ext cx="10830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 </a:t>
            </a:r>
            <a:r>
              <a:rPr lang="en-US" sz="1400" dirty="0" err="1"/>
              <a:t>şirketin</a:t>
            </a:r>
            <a:r>
              <a:rPr lang="en-US" sz="1400" dirty="0"/>
              <a:t> 2021 normalize </a:t>
            </a:r>
            <a:r>
              <a:rPr lang="en-US" sz="1400" dirty="0" err="1"/>
              <a:t>değerleri</a:t>
            </a:r>
            <a:r>
              <a:rPr lang="en-US" sz="1400" dirty="0"/>
              <a:t> </a:t>
            </a:r>
            <a:r>
              <a:rPr lang="en-US" sz="1400" dirty="0" err="1"/>
              <a:t>karşılaştırıldı</a:t>
            </a:r>
            <a:r>
              <a:rPr lang="tr-TR" sz="1400" dirty="0" err="1"/>
              <a:t>ğında</a:t>
            </a:r>
            <a:r>
              <a:rPr lang="tr-TR" sz="1400" dirty="0"/>
              <a:t> </a:t>
            </a:r>
            <a:r>
              <a:rPr lang="en-US" sz="1400" dirty="0"/>
              <a:t>GIDA </a:t>
            </a:r>
            <a:r>
              <a:rPr lang="en-US" sz="1400" dirty="0" err="1"/>
              <a:t>sektöründe</a:t>
            </a:r>
            <a:r>
              <a:rPr lang="en-US" sz="1400" dirty="0"/>
              <a:t> </a:t>
            </a:r>
            <a:r>
              <a:rPr lang="en-US" sz="1400" dirty="0" err="1"/>
              <a:t>yer</a:t>
            </a:r>
            <a:r>
              <a:rPr lang="en-US" sz="1400" dirty="0"/>
              <a:t> </a:t>
            </a:r>
            <a:r>
              <a:rPr lang="en-US" sz="1400" dirty="0" err="1"/>
              <a:t>alan</a:t>
            </a:r>
            <a:r>
              <a:rPr lang="en-US" sz="1400" dirty="0"/>
              <a:t> ULU UN </a:t>
            </a:r>
            <a:r>
              <a:rPr lang="en-US" sz="1400" dirty="0" err="1"/>
              <a:t>diğer</a:t>
            </a:r>
            <a:r>
              <a:rPr lang="en-US" sz="1400" dirty="0"/>
              <a:t> </a:t>
            </a:r>
            <a:r>
              <a:rPr lang="en-US" sz="1400" dirty="0" err="1"/>
              <a:t>şirketlere</a:t>
            </a:r>
            <a:r>
              <a:rPr lang="en-US" sz="1400" dirty="0"/>
              <a:t> </a:t>
            </a:r>
            <a:r>
              <a:rPr lang="en-US" sz="1400" dirty="0" err="1"/>
              <a:t>göre</a:t>
            </a:r>
            <a:r>
              <a:rPr lang="en-US" sz="1400" dirty="0"/>
              <a:t> </a:t>
            </a:r>
            <a:r>
              <a:rPr lang="en-US" sz="1400" dirty="0" err="1"/>
              <a:t>yüksek</a:t>
            </a:r>
            <a:r>
              <a:rPr lang="en-US" sz="1400" dirty="0"/>
              <a:t> </a:t>
            </a:r>
            <a:r>
              <a:rPr lang="en-US" sz="1400" dirty="0" err="1"/>
              <a:t>seyir</a:t>
            </a:r>
            <a:r>
              <a:rPr lang="en-US" sz="1400" dirty="0"/>
              <a:t> </a:t>
            </a:r>
            <a:r>
              <a:rPr lang="en-US" sz="1400" dirty="0" err="1"/>
              <a:t>izlemiştir</a:t>
            </a:r>
            <a:r>
              <a:rPr lang="en-US" sz="1400" dirty="0"/>
              <a:t>.</a:t>
            </a:r>
          </a:p>
        </p:txBody>
      </p:sp>
      <p:sp>
        <p:nvSpPr>
          <p:cNvPr id="17" name="AutoShape 2" descr="data:image/png;base64,iVBORw0KGgoAAAANSUhEUgAABboAAANXCAYAAADza+lyAAAAOXRFWHRTb2Z0d2FyZQBNYXRwbG90bGliIHZlcnNpb24zLjcuMSwgaHR0cHM6Ly9tYXRwbG90bGliLm9yZy/bCgiHAAAACXBIWXMAAA9hAAAPYQGoP6dpAAEAAElEQVR4nOzdd3xT9f4G8OdkJ520FEqlQNkUAXGhKIIDqyIucIAgqHgd1wFer4yrAqIXrr8rqLgVLO6LCogDBFEcDBUBFQe77NGW7uyc8/vj5JwkTdKmbdq04Xm/XrxoT05OTtN0Pfnk+QqSJEkgIiIiIiIiIiIiImqhNLE+ASIiIiIiIiIiIiKihmDQTUREREREREREREQtGoNuIiIiIiIiIiIiImrRGHQTERERERERERERUYvGoJuIiIiIiIiIiIiIWjQG3URERERERERERETUojHoJiIiIiIiIiIiIqIWjUE3EREREREREREREbVoDLqJiIiIiIiIiIiIqEVj0E1ERETUQg0ZMgRDhgxR3y8oKIAgCMjPz4/ZOdWHIAiYMWOG+n5+fj4EQUBBQYG6rfrHGg2dOnXC+PHjo3pMalrPP/88rrrqKpSUlKCkpARXXnklXnjhhUa5reqP02hYu3YtBEHA2rVro3rcuqqsrERqaiq2bt0Kp9OJN954A2eddVbQfvX5Ogz19dxQM2bMgCAIUTseERERxQcG3URERBS3lIDFZDLh0KFDQZcPGTIEp556agzOLH4oQV24f++//36sT7HRKffBhx9+GLDd6XTiyiuvhEajwcKFC2N0drE1ZMgQ9bGg0WiQnJyMHj16YOzYsVi9enWDjz9y5Ej8/PPPSEtLQ1paGrZs2YIRI0ZE4cybF+V7mfLPZDIhKysLeXl5eO6551BRUdGg4ycmJmLEiBHo378/jEYjJkyYgL///e9ROnsiIiKipqGL9QkQERERNTaHw4E5c+Zg/vz5sT6VRtWxY0fYbDbo9fomv+37778/5AToueeeW+djjR07FjfddBOMRmM0Ti2s7du3Q6NpnLkPl8uFkSNH4vPPP8drr72G2267rVFupyVo3749Zs+eDQCoqqrCrl27sGTJErz99tu44YYb8Pbbb9f7MZuZmYm//voL3333HQBg0KBBSEpKitq5N7YLLrgANpsNBoMhov0ff/xx5OTkwOVy4ejRo1i7di0mTpyIuXPnYvny5ejbt2+9z2XBggX429/+hkOHDqFPnz7o1q1b0D6rVq2q83Eb4+v5kUcewZQpU6J2PCIiIooPDLqJiIgo7p122ml47bXXMHXqVGRlZTXKbUiSBLvdDrPZ3CjHj4Qy6RkLgwYNwsiRI6NyLK1WC61WG5Vj1aSxgnSXy4UbbrgBn376KV555RXcfvvtjXI7LUVKSgrGjBkTsG3OnDm4//778eKLL6JTp074z3/+U+/jJyUl4YorrmjoaYYkiiKcTmfUv67sdjsMBgM0Gk2djn355ZfjzDPPVN+fOnUqvvrqK1x55ZW46qqr8Oeffzboe9CAAQNqvDzSQN5fY3w963Q66HT8U5aIiIgCsbqEiIiI4t60adPg8XgwZ86cWvd1u92YNWsWunTpAqPRiE6dOmHatGlwOBwB+3Xq1AlXXnklvvjiC5x55pkwm8145ZVX1BqLxYsXY+bMmTjllFOQlJSEkSNHoqysDA6HAxMnTkSbNm2QmJiIW2+9NejYb7zxBi666CK0adMGRqMRubm5eOmll2o99+od3TXVinTq1CnguitWrMCgQYOQkJCApKQkDBs2DL///nutt1kXDocDkyZNQkZGBpKSknDVVVfh4MGDQftF0ukbjfu5eke3y+XCzJkz0a1bN5hMJqSnp+P888+vU8WG2+3GTTfdhI8//hgvvfQS7rjjjoDLv/vuO1x//fXo0KEDjEYjsrOzMWnSJNhstoD9xo8fj8TEROzZswd5eXlISEhAVlYWHn/8cUiSFLDvf//7XwwcOBDp6ekwm80444wzgmpUAPmJkHvvvRfLli3DqaeeCqPRiN69e2PlypUB+4W6/zdt2oS8vDy0bt0aZrMZOTk5DZpS12q1eO6555Cbm4vnn38eZWVlAZe//fbbOOOMM2A2m5GWloabbroJBw4cCDrOCy+8gM6dO8NsNuPss8/Gd999F7JH2uFwYPr06ejatat6vz/88MNBjwnlPnrnnXfQu3dvGI3GoPvH36FDh3Dbbbehbdu26v1ZvaZGeay+//77eOSRR3DKKafAYrGgvLw8Kh3dF110ER599FHs27cPb7/9dsBlf/31F0aOHIm0tDSYTCaceeaZWL58edAxfv31VwwePBhmsxnt27fHE088gTfeeCOirvz58+ejd+/esFgsaNWqFc4880y8++676uWhHk/K98+1a9eq3z/79Omj3g9LlixBnz59YDKZcMYZZ2DLli0Bt8mObiIiIgqFT4MTERFR3MvJycEtt9yC1157DVOmTKlxqnvChAlYtGgRRo4ciX/84x/44YcfMHv2bPz5559YunRpwL7bt2/HqFGjcOedd+KOO+5Ajx491Mtmz54Ns9mMKVOmYNeuXZg/fz70ej00Gg1KSkowY8YMbNy4Efn5+cjJycFjjz2mXvell15C7969cdVVV0Gn0+GTTz7BPffcA1EU69Sb26tXL7z11lsB20pLS/Hggw+iTZs26ra33noL48aNQ15eHv7zn//AarXipZdewvnnn48tW7YEheKhVFRUoKioKGh7enq6GkhNmDABb7/9NkaPHo2BAwfiq6++wrBhwyL+eEJpyP1c3YwZMzB79mxMmDABZ599NsrLy7Fp0yZs3rwZQ4cOrfVc3G43Ro0ahaVLl+KFF17AnXfeGbTPBx98AKvVirvvvhvp6en48ccfMX/+fBw8eBAffPBBwL4ejweXXXYZzjnnHDz11FNYuXIlpk+fDrfbjccff1zd79lnn8VVV12Fm2++GU6nE++//z6uv/56fPrpp0H37/fff48lS5bgnnvuQVJSEp577jmMGDEC+/fvR3p6esiP6/jx47j00kuRkZGBKVOmIDU1FQUFBViyZEmt90lNtFotRo0ahUcffRTff/+9eq5PPvkkHn30Udxwww2YMGECCgsLMX/+fFxwwQXYsmULUlNTAchfJ/feey8GDRqESZMmoaCgANdccw1atWqF9u3bq7cjiiKuuuoqfP/99/jb3/6GXr164bfffsO8efOwY8cOLFu2LOC8vvrqKyxevBj33nsvWrduHfbxf+zYMZxzzjlqOJ6RkYEVK1bg9ttvR3l5OSZOnBiw/6xZs2AwGPDQQw/B4XDUazo6nLFjx2LatGlYtWqV+uTK77//jvPOOw+nnHIKpkyZgoSEBCxevBjXXHMNPvroI1x77bUA5LD+wgsvhCAImDp1KhISEvD6669H9IqH1157Dffffz9GjhyJBx54AHa7Hb/++it++OEHjB49usbr7tq1C6NHj8add96JMWPG4L///S+GDx+Ol19+GdOmTcM999wDQP4av+GGGxq1aoiIiIjihEREREQUp9544w0JgPTTTz9Ju3fvlnQ6nXT//ferlw8ePFjq3bu3+v7WrVslANKECRMCjvPQQw9JAKSvvvpK3daxY0cJgLRy5cqAfb/++msJgHTqqadKTqdT3T5q1ChJEATp8ssvD9j/3HPPlTp27BiwzWq1Bn0seXl5UufOnQO2DR48WBo8eLD6/t69eyUA0htvvBHy/hBFUbryyiulxMRE6ffff5ckSZIqKiqk1NRU6Y477gjY9+jRo1JKSkrQ9uqUjzfcvyNHjkiS5Ltv77nnnoDrjx49WgIgTZ8+Xd2mfN727t0b9mONxv3csWNHady4cer7/fr1k4YNG1bjx1vTfaA8Jl544YWw+4b63M6ePVsSBEHat2+fum3cuHESAOm+++5Tt4miKA0bNkwyGAxSYWFh2GM6nU7p1FNPlS666KKA7QAkg8Eg7dq1S932yy+/SACk+fPnq9uq3/9Lly5Vv47qqvrXWHXKsZ999llJkiSpoKBA0mq10pNPPhmw32+//SbpdDp1u8PhkNLT06WzzjpLcrlc6n75+fkSgIDHyltvvSVpNBrpu+++Czjmyy+/LAGQ1q1bp24DIGk0GvXrw1/1x+ntt98utWvXTioqKgrY76abbpJSUlLUz4vy+OjcuXPQ50q57Ouvvw57H0lS4PeycFJSUqT+/fur71988cVSnz59JLvdrm4TRVEaOHCg1K1bN3XbfffdJwmCIG3ZskXdVlxcLKWlpdX6dXj11VfX+Pn1P3f/4yhfK+vXr1e3ffHFFxIAyWw2B3wtvPLKK0H30fTp0yX+KUtERETV8SlxIiIiOil07twZY8eOxauvvoojR46E3Ofzzz8HADz44IMB2//xj38AAD777LOA7Tk5OcjLywt5rFtuuSVggb0BAwZAkqSguocBAwbgwIEDcLvd6jb/jt2ysjIUFRVh8ODB2LNnT1DFQ13MmjULn376KfLz85GbmwsAWL16NUpLSzFq1CgUFRWp/7RaLQYMGICvv/46omM/9thjWL16ddC/tLQ0AL779v777w+4XvWp17pqyP1cXWpqKn7//Xfs3LmzXudy7Ngx6HQ65OTkhN3H/3NbVVWFoqIiDBw4EJIkBdUzAMC9996rvq1MDjudTnz55Zchj1lSUoKysjIMGjQImzdvDjreJZdcgi5duqjv9+3bF8nJydizZ0/Yc1YmqD/99FO4XK6w+9VHYmIiAPkVAYBcWSGKIm644YaAx2NmZia6deumPh43bdqE4uJi3HHHHQFdzTfffDNatWoVcBsffPABevXqhZ49ewYc86KLLgKAoMf44MGD1a+PcCRJwkcffYThw4dDkqSA4+bl5aGsrCzo/h83blyjdvgnJiaq9+OJEyfw1Vdf4YYbblBfbVFUVITi4mLk5eVh586dOHToEABg5cqVOPfcc3Haaaepx0pLS8PNN99c622mpqbi4MGD+Omnn+p8vrm5uQGL1Sr94BdddBE6dOgQtL2mxygRERERwOoSIiIiOok88sgjeOuttzBnzhw8++yzQZfv27cPGo0GXbt2DdiemZmJ1NRU7Nu3L2B7TYGmf1ADyAvyAUB2dnbQdlEUUVZWplZHrFu3DtOnT8eGDRtgtVoD9i8rK1OPVRcrV67EzJkzMXXqVIwYMULdroS6SuhXXXJyckTH79OnDy655JKwlyv3rX/ICiCg7qU+GnI/V/f444/j6quvRvfu3XHqqafisssuw9ixY9G3b9+IzuWpp57CM888g5EjR2LVqlU477zzgvbZv38/HnvsMSxfvhwlJSUBl1V/EkOj0aBz584B27p37w4AAX3Hn376KZ544gls3bo1oHM6VIdx9fsLAFq1ahV0Lv4GDx6MESNGYObMmZg3bx6GDBmCa665BqNHj27wgp6VlZUA5AUlAfnxKEkSunXrFnJ/5UkN5Wux+teqTqcLqhrZuXMn/vzzT2RkZIQ85vHjxwPer+nrWlFYWIjS0lK8+uqrePXVV6N23IaorKxUK4l27doFSZLw6KOP4tFHHw17fqeccgr27dsXEDgrqt+3oUyePBlffvklzj77bHTt2hWXXnopRo8eHfKxX11dvnYB1PgYJSIiIgIYdBMREdFJpHPnzhgzZgxeffVVTJkyJex+kS5yVtN0plarrdN2ybvA4O7du3HxxRejZ8+emDt3LrKzs2EwGPD5559j3rx5EEUxonPzt3fvXtx8880YOnQonnjiiYDLlOO99dZbyMzMDLqu/7Rsc1Tf+zmUCy64ALt378bHH3+MVatW4fXXX8e8efPw8ssvY8KECbWeS7t27bB69Wqcf/75GDZsGL755hv069dPvdzj8WDo0KE4ceIEJk+ejJ49eyIhIQGHDh3C+PHj6/W5/e6773DVVVfhggsuwIsvvoh27dpBr9fjjTfeCFgQUFGf+0UQBHz44YfYuHEjPvnkE3zxxRe47bbb8PTTT2Pjxo3qVHZ9bNu2DYAvVBVFEYIgYMWKFSHPtT63JYoi+vTpg7lz54a8vHqwGsnUtfK5GjNmDMaNGxdyn+pPkDTmNPfBgwdRVlYWcD8CwEMPPRT2VSeRBNm16dWrF7Zv345PP/0UK1euxEcffYQXX3wRjz32GGbOnFnjdaP5tUtEREQEMOgmIiKik8wjjzyCt99+G//5z3+CLuvYsSNEUcTOnTvRq1cvdfuxY8dQWlqKjh07Nvr5ffLJJ3A4HFi+fHnAxGOkFSLV2Ww2XHfddUhNTcV7770XtJibMmHdpk2bGieyG0q5b3fv3h0wxb19+/ZGu836SEtLw6233opbb70VlZWVuOCCCzBjxoyIgm5AfjLliy++wODBg5GXl4fvvvtOnU7+7bffsGPHDixatAi33HKLep3Vq1eHPJYoitizZ486xQ0AO3bsAAB1avmjjz6CyWTCF198ETBd/cYbb9Tp447EOeecg3POOQdPPvkk3n33Xdx88814//33I75vqvN4PHj33XdhsVhw/vnnA5Afj5IkIScnJ+Djrk75Wty1axcuvPDCgGMWFBQEhMxdunTBL7/8gosvvjjiJ7Fqk5GRgaSkJHg8nkb9uomUsuisEmorrwTQ6/W1nl/Hjh2xa9euoO2htoWSkJCAG2+8ETfeeCOcTieuu+46PPnkk5g6dSpMJlNdPgwiIiKiBmFHNxEREZ1UunTpgjFjxuCVV17B0aNHAy674oorAADPPPNMwHZlEnTYsGGNfn7KNKP/9GJZWVm9g8u77roLO3bswNKlS4O6iwE5GEtOTsa///3vkP3LhYWF9brd6i6//HIAwHPPPRewvfp9HUvFxcUB7ycmJqJr164BdSCR6NOnDz777DNUVlZi6NChahdyqM+tJEkha3QUzz//fMC+zz//PPR6PS6++GL1mIIgwOPxqPsVFBRg2bJldTrnmpSUlARN0yp9znW9bxQejwf3338//vzzT9x///1qRc51110HrVaLmTNnBt2mJEnq5+jMM89Eeno6Xn/99YDe9XfffTeo4uKGG27AoUOH8NprrwWdh81mQ1VVVZ3PX6vVYsSIEfjoo4/UqXR/0fq6icRXX32FWbNmIScnR+3VbtOmDYYMGYJXXnkl5JoE/ueXl5eHDRs24Ndff1W3lZaWhnxFQHXVv2YMBgNyc3MhSVLU+9yJiIiIasOJbiIiIjrp/Otf/8Jbb72F7du3o3fv3ur2fv36Ydy4cXj11VdRWlqKwYMH48cff8SiRYtwzTXXBEyONpZLL70UBoMBw4cPx5133onKykq89tpraNOmTdhFNMP57LPP8Oabb2LEiBH49ddfA4KsxMREXHPNNUhOTsZLL72EsWPH4vTTT8dNN92EjIwM7N+/H5999hnOO++8gLA1nO+++w52uz1oe9++fdG3b1+cdtppGDVqFF588UWUlZVh4MCBWLNmTcRTo00hNzcXQ4YMwRlnnIG0tDRs2rQJH374YcCCkJE699xzsWTJEgwfPhxDhw7Fd999h549e6JLly546KGHcOjQISQnJ+Ojjz4K2z1sMpmwcuVKjBs3DgMGDMCKFSvw2WefYdq0aWrf9LBhwzB37lxcdtllGD16NI4fP44XXngBXbt2Dfh8N8SiRYvw4osv4tprr0WXLl1QUVGB1157DcnJyeqTQzUpKyvD22+/DQCwWq3YtWsXlixZgt27d+Omm27CrFmz1H27dOmCJ554AlOnTkVBQQGuueYaJCUlYe/evVi6dCn+9re/4aGHHoLBYMCMGTNw3333YejQobjxxhtRUFCA119/HZ07dw6Y3B47diwWL16Mu+66C19//TXOO+88eDwe/PXXX1i8eDG++OILnHnmmXW+X+bMmYOvv/4aAwYMwB133IHc3FycOHECmzdvxpdffokTJ07U+Zi1WbFiBf766y+43W4cO3YMX331FVavXo2OHTti+fLlARPUL7zwAs4//3z06dMHd9xxBzp37oxjx45hw4YNOHjwIH755RcAwMMPP4y3334bl1xyCSZOnIiEhAS8+uqrOOWUU1BcXFzjFPyll16KzMxMnHfeeWjbti3+/PNPPP/88xg2bJjau05ERETUVBh0ExER0Umna9euGDNmDBYtWhR0mRKU5efnY+nSpcjMzMTUqVMxffr0Jjm3Hj164MMPP8QjjzyChx56CJmZmbj77ruRkZGB2267rU7HUqY2P/roI3z00UcBl3Xs2BHXXHMNAGD06NHIysrCnDlz8H//939wOBw45ZRTMGjQINx6660R3Vb1SW3F9OnT1RqJhQsXIiMjA++88w6WLVuGiy66CJ999llQR3Ks3H///Vi+fDlWrVqF0tJSpKWl4YknnsA///nPeh3v0ksvxVtvvYVRo0bh8ssvx5o1a/DJJ5/g/vvvx+zZs2EymXDttdfi3nvvDejyVmi1WqxcuRJ33303/vnPfyIpKQnTp0/HY489pu5z0UUXYcGCBZgzZw4mTpyInJwc/Oc//0FBQUHUgm7lCZ/3338f+/fvBwBceeWVeOeddyJaYPHgwYMYO3YsAPkJlnbt2uHcc8/FSy+9hKFDhwbtP2XKFHTv3h3z5s1Te56zs7Nx6aWX4qqrrlL3u/feeyFJEp5++mlMnDgRffr0wdKlS/Hggw8GBL4ajQbLli3DvHnz8Oabb2Lp0qWwWCzo3LkzHnjggRorUmrStm1b/Pjjj3j88cexZMkSvPjii0hPT0fv3r1DViNFg/K5NxgMSEtLQ58+ffDMM8/g1ltvDQqWc3NzsWnTJsycORP5+fkoLi5GmzZt0L9//4DHUHZ2Nr7++mvcf//9ePzxx9G6dWvcddddSElJwf33319j/cidd96Jd955B3PnzkVxcTF0Oh0mTZqERx55pFE+fiIiIqKaCBJX9SAiIiIiCvDee+/h448/xvvvvx+T2x8/fjw+/PBDVFZWxuT2wxFFEX379sXixYuRm5sb69MJIooi2rRpg2uvvTZkVQlFbtKkSXj55ZdRWVkZdoFIfxs2bMCDDz6IDRs2NMHZEREREQVjRzcRERERUTVXXnkllixZErKO5WSm0WiQl5eH9957L9anArvdHtTj/eabb6K4uBhDhgyJzUm1UDabLeD94uJivPXWWzj//PMjCrkBua5nx44d2L17d2OcIhEREVGtWF1CREREROS1Y8cOfP755zhy5AhcLhccDkeN1Q0nk9deew2CIGDFihW47LLLYn062LhxIyZNmoTrr78e6enp2Lx5MxYsWIBTTz0V119/faxPr0U599xzMWTIEPTq1QvHjh3DggULUFZWhkcffbTW6544cQKvvvoqBEFAaWlpvRb3JCIiIooGBt1ERERERF52ux1PPvkk7HY7pkyZgpSUlFifUrOxYcMGvPPOO+jatSvuvPPOWJ8OOnXqhOzsbDz33HM4ceIE0tLScMstt2DOnDkwGAyxPr0W5YorrsCHH36oBtann346FixYgAsuuKDW63o8HsyfPx8lJSUYPXq02slPRERE1NTY0U1ERERERERERERELRo7uomIiIiIiIiIiIioRWPQTUREREREREREREQt2knX0S2KIg4fPoykpCQIghDr0yEiIiIiIiIiIiKiECRJQkVFBbKysqDR1DyzfdIF3YcPH0Z2dnasT4OIiIiIiIiIiIiIInDgwAG0b9++xn1OuqA7KSkJgHznJCcnx/hsiIiIiIiIiIiIiCiU8vJyZGdnq5luTU66oFupK0lOTmbQTURERERERERERNTMRVJBzcUoiYiIiIiIiIiIiKhFY9BNRERERERERERERC0ag24iIiIiIiIiIiIiatFOuo5uIiIiIjq5SJIEt9sNj8cT61OhKNHr9dBqtbE+DSIiIiJqRhh0ExEREVHccjqdOHLkCKxWa6xPhaJIEAS0b98eiYmJsT4VIiIiImomGHQTERERUVwSRRF79+6FVqtFVlYWDAZDRKu1U/MmSRIKCwtx8OBBdOvWjZPdRERERASAQTcRERERxSmn0wlRFJGdnQ2LxRLr06EoysjIQEFBAVwuF4NuIiIiIgLAxSiJiIiIKM5pNPyVN95wMp+IiIiIquNv/URERERERERERETUojHoJiIiIiIiIiIiIqIWjUE3EREREREREREREbVoDLqJiIiIiJqZ8ePHQxAE9V96ejouu+wy/Prrr+o+giBg2bJlAe8LgoCNGzcGHMvhcCA9PR2CIGDt2rVBt3XnnXdCq9Xigw8+CLrMarVi6tSp6NKlC0wmEzIyMjB48GB8/PHHYc89Pz8fqamp6vsejwdz5sxBz549YTabkZaWhgEDBuD111+P/A4hIiIiIqoFg24iIiIiombosssuw5EjR3DkyBGsWbMGOp0OV155ZY3Xyc7OxhtvvBGwbenSpUhMTAy5v9Vqxfvvv4+HH34YCxcuDLr8rrvuwpIlSzB//nz89ddfWLlyJUaOHIni4uKIP46ZM2di3rx5mDVrFv744w98/fXX+Nvf/obS0tKIj0FEREREVBtdrE+AiIiIiKipSJIEm8sTk9s267UQBCHi/Y1GIzIzMwEAmZmZmDJlCgYNGoTCwkJkZGSEvM64cePw3HPP4ZlnnoHZbAYALFy4EOPGjcOsWbOC9v/ggw+Qm5uLKVOmICsrCwcOHEB2drZ6+fLly/Hss8/iiiuuAAB06tQJZ5xxRsQfg3KMe+65B9dff726rV+/fnU6BhERERFRbRh0ExEREdFJw+byIPexL2Jy2388ngeLoX6/fldWVuLtt99G165dkZ6eHna/M844A506dcJHH32EMWPGYP/+/fj222/xwgsvhAy6FyxYgDFjxiAlJQWXX3458vPz8eijj6qXZ2Zm4vPPP8d1112HpKSkep17ZmYmvvrqK9xzzz1hA3oiIiIiooZidQkRERERUTP06aefIjExEYmJiUhKSsLy5cvxv//9DxpNzb/C33bbbWoNSX5+Pq644oqQAfPOnTuxceNG3HjjjQCAMWPG4I033oAkSeo+r776KtavX4/09HScddZZmDRpEtatW1enj2Pu3LkoLCxEZmYm+vbti7vuugsrVqyo0zGIiIiIiGrDiW4iIiIiOmmY9Vr88XhezG67Li688EK89NJLAICSkhK8+OKLuPzyy/Hjjz+iY8eOYa83ZswYTJkyBXv27EF+fj6ee+65kPstXLgQeXl5aN26NQDgiiuuwO23346vvvoKF198MQDgggsuwJ49e7Bx40asX78ea9aswbPPPouZM2cGTH7XJDc3F9u2bcPPP/+MdevW4dtvv8Xw4cMxfvx4LkhJRERERFHDiW4iIiIiOmkIggCLQReTf3Xp5waAhIQEdO3aFV27dsVZZ52F119/HVVVVXjttddqvF56ejquvPJK3H777bDb7bj88suD9vF4PFi0aBE+++wz6HQ66HQ6WCwWnDhxImhRSr1ej0GDBmHy5MlYtWoVHn/8ccyaNQtOpzPij0Wj0eCss87CxIkTsWTJEuTn52PBggXYu3dvxMcgIiIiIqoJJ7qJiIiIiFoAQRCg0Whgs9lq3fe2227DFVdcgcmTJ0OrDZ4k//zzz1FRUYEtW7YEXL5t2zbceuutKC0tRWpqashj5+bmwu12w263w2Aw1Otjyc3NBQBUVVXV6/pERERERNUx6CYiIiIiaoYcDgeOHj0KQK4uef7551FZWYnhw4fXet3LLrsMhYWFSE5ODnn5ggULMGzYMPTr1y9ge25uLiZNmoR33nkHf//73zFkyBCMGjUKZ555JtLT0/HHH39g2rRpuPDCC9VjT506FYcOHcKbb74Z8rZGjhyJ8847DwMHDkRmZib27t2LqVOnonv37ujZs2dd7hIiIiIiorBYXUJERERE1AytXLkS7dq1Q7t27TBgwAD89NNP+OCDDzBkyJBarysIAlq3bh1y4vrYsWP47LPPMGLEiKDLNBoNrr32WixYsAAAkJeXh0WLFuHSSy9Fr169cN999yEvLw+LFy9Wr3PkyBHs378/7Lnk5eXhk08+wfDhw9G9e3eMGzcOPXv2xKpVq6DTce6GiIiIiKJDkPyXVT8JlJeXIyUlBWVlZWEnXIiIiIio5bPb7di7dy9ycnJgMplifToURfzcEhEREZ0c6pLlcqKbiIiIiIiIiIiIiFo0Bt1ERERERERERERE1KIx6CYiIiIiIiIiIiKiFo1BNxERERERERERERG1aAy6iYiIiIiIiIiIiKhFY9BNRERERERERERERC1aTIPub7/9FsOHD0dWVhYEQcCyZctqvc7atWtx+umnw2g0omvXrsjPz2/08yQiIiIiIiIiIiKi5iumQXdVVRX69euHF154IaL99+7di2HDhuHCCy/E1q1bMXHiREyYMAFffPFFI58pERERERERERERETVXulje+OWXX47LL7884v1ffvll5OTk4OmnnwYA9OrVC99//z3mzZuHvLy8xjpNaknKDgJuB5DeJWqHdJeUwH38OEw9ekTtmEQAIEkSjhWUIz0rEXqjNtanQ0RERERERBRXrA4bPvzqY1xzwZVITkiM9elQI2tRHd0bNmzAJZdcErAtLy8PGzZsCHsdh8OB8vLygH8Ux14fCrxyAeCsitohD913P/ZefQ2cBw5E7ZhEALD/9xP46D8/4/vFO2J9KkRERERERERx5z+vPIHC/Lcxa+5DsT4VagItKug+evQo2rZtG7Ctbdu2KC8vh81mC3md2bNnIyUlRf2XnZ3dFKdKsSB6gIrDgLMSqDwWtcM69+8HALgOH4naMYkAoPhQJQCgrDD09y8iIjp5jR8/HoIg4K677gq67O9//zsEQcD48ePVbUePHsUDDzyArl27wmQyoW3btjjvvPPw0ksvwWq1qvt16tQJgiBAEARYLBb06dMHr7/+etBteDwezJs3D3369IHJZEKrVq1w+eWXY926dUH7zZkzBz179oTZbEZaWhoGDBgQ8piKtWvXQhAElJaWqttee+019OvXD4mJiUhNTUX//v0xe/bsOtxjRERERMHKCw8BAMTy0tieCDWJFhV018fUqVNRVlam/jvAqdz45XH63rZHb3JftNsBAJLTEbVj0smjrNCKJf/9GQW/FQVdZi2XH7NOu6epT4uIiFqA7OxsvP/++wEDHXa7He+++y46dOigbtuzZw/69++PVatW4d///je2bNmCDRs24OGHH8ann36KL7/8MuC4jz/+OI4cOYJt27ZhzJgxuOOOO7BixQr1ckmScNNNN+Hxxx/HAw88gD///BNr165FdnY2hgwZErCA/MyZMzFv3jzMmjULf/zxB77++mv87W9/Cwixa7Nw4UJMnDgR999/P7Zu3Yp169bh4YcfRmVlZd3vNCIiIiI/Hqfd+4YY2xOhJhHTju66yszMxLFjgZO6x44dQ3JyMsxmc8jrGI1GGI3Gpjg9ijWPy/e2oyJqhxW9f1xKjpYVdLuOHAE0GuirvQqCmtbW1QdwZFcZtpkPoVOf1gGXWcvkx5TLwaCbiKjJSBLgsta+X2PQWwBBiHj3008/Hbt378aSJUtw8803AwCWLFmCDh06ICcnR93vnnvugU6nw6ZNm5CQkKBu79y5M66++mpIkhRw3KSkJGRmZgIAJk+ejKeeegqrV69W185ZvHgxPvzwQyxfvhzDhw9Xr/fqq6+iuLgYEyZMwNChQ5GQkIDly5fjnnvuwfXXX6/u169fvzrcKcDy5ctxww034Pbbb1e39e7du07HICIiIgpFcst/dwsig+6TQYsKus8991x8/vnnAdtWr16Nc889N0ZnRM2K6Pa97YjORLfkcgEuOUAXW1DQLVqt2DtiJAS9Hl2/XA1Br4/1KZ2UJFHCnl8KAQBVpcGPn6oyeaLbZXcHXUZERI3EZQX+nRWb2552GDAk1L6fn9tuuw1vvPGGGnQvXLgQt956K9auXQsAKC4uVie5/UNuf0KYcF0URSxduhQlJSUwGAzq9nfffRfdu3cPCLkV//jHP7BkyRKsXr0a11xzDTIzM/HVV1/hnnvuQUZGRp0+NkVmZia++eYb7Nu3Dx07dqzXMYiIiIhCEdxypsOg++QQ0+qSyspKbN26FVu3bgUA7N27F1u3bsV+byfy1KlTccstt6j733XXXdizZw8efvhh/PXXX3jxxRexePFiTJo0KRanT81NI1SXKLUlACA5nDXs2bzYf/8dnhMn4D52DK5Dh2J9OietYwXlsHrDbCXU9qdWl3Cim4iIwhgzZgy+//577Nu3D/v27cO6deswZswY9fJdu3ZBkiT06NEj4HqtW7dGYmIiEhMTMXny5IDLJk+ejMTERBiNRowcORKtWrXChAkT1Mt37NiBXr16hTwfZfuOHfJCynPnzkVhYSEyMzPRt29f3HXXXQE1KJGYPn06UlNT0alTJ/To0QPjx4/H4sWLIfIPUiIiImogjUf+e1sQpVr2pHgQ04nuTZs24cILL1Tff/DBBwEA48aNQ35+Po4cOaKG3gCQk5ODzz77DJMmTcKzzz6L9u3b4/XXX0deXl6Tnzs1Q41QXSJafZ2YkrPlBN22X39T33YUFMDQqVPsTuYktmdLofq2rcIJj0eEVut7ftG/ukSSpLATd0REFEV6izxZHavbrqOMjAwMGzYM+fn5kCQJw4YNQ+vWrWu93o8//ghRFHHzzTfDUe1Vaf/85z8xfvx4HDlyBP/85z9xzz33oGvXrgH7VK87CSc3Nxfbtm3Dzz//jHXr1uHbb7/F8OHDMX78+BoXpPTXrl07bNiwAdu2bcO3336L9evXY9y4cXj99dexcuVKaDRxv6wQERERNQJJkqD1eABoGXSfJGIadA8ZMqTGX6Lz8/NDXmfLli2NeFbUYon+QXdZVA4p2Xwdni1pMUrbb76g27VvXwzP5OQlSRL2bC302wBYy5xISjMBAFxOj28RSkkOuw2mFtUmRUTUMglCnetDYu22227DvffeCwB44YUXAi7r2rUrBEHA9u3bA7Z37twZAEKuY9O6dWt07doVXbt2xQcffIA+ffrgzDPPRG5uLgCge/fu+PPPP0Oei7K9e/fu6jaNRoOzzjoLZ511FiZOnIi3334bY8eOxb/+9a+ALvHanHrqqTj11FNxzz334K677sKgQYPwzTffBAzGEBEREUWqyumCzhtwaxh0nxQ4HkHxw3+iuxGqS1pSR7f911/Vtx0FBbE7kZPYicNVKCu0QavTwJwkd6RXlfkeQ9ZqVSZckJKIiMK57LLL4HQ64XK5gl7JmJ6ejqFDh+L5559HVVVVnY+dnZ2NG2+8EVOnTlW33XTTTdi5cyc++eSToP2ffvpp9TbDUQLz+pxPNI9BREREJ7cDpSXQeeRXTmtYiXZS4PggxY/Gri5pIR3d7qIiuA77XpLNie7YUKa5s3u1gq3SBVuFK2BBSmtZ4BMnLrsHSGnSUyQiohZCq9Wqk9RarTbo8hdffBHnnXcezjzzTMyYMQN9+/aFRqPBTz/9hL/++gtnnHFGjcd/4IEHcOqpp2LTpk0488wzcdNNN+GDDz7AuHHj8H//93+4+OKLUV5ejhdeeAHLly/HBx98oC58OXLkSJx33nkYOHAgMjMzsXfvXkydOhXdu3dHz549AQDPP/88li5dijVr1oS8/bvvvhtZWVm46KKL0L59exw5cgRPPPEEMjIyuOg8ERER1duB0iI16BaYc58UONFN8cN/MUpHlCa6/atLWshEt1pbopOfx+JEd2woQXfOaRlITDUCAKpKfY/R6otTOu3upjs5IiJqcZKTk5GcnBzysi5dumDLli245JJLMHXqVPTr1w9nnnkm5s+fj4ceegizZs2q8di5ubm49NJL8dhjjwEABEHA4sWLMW3aNMybNw89evTAoEGDsG/fPqxduxbXXHONet28vDx88sknGD58OLp3745x48ahZ8+eWLVqFXTe30WKioqwe/fusLd/ySWXYOPGjbj++uvRvXt3jBgxAiaTCWvWrEF6enod7ykiIiIi2eHKYt9Ed4Trj1DLxoluih+iX1AYpeoSyea/GGXLCLrt3qA78fzzUbl2LdxHjkK026ExmWJ8ZieP8iIbig5UQhCAnL6tUXSwEgACJ7rLq1WX2FldQkREPqHWqvG3bNmygPfbtWuH+fPnY/78+TVeryDME+ArV64MeF+n0+Ghhx7CQw89VOPx7rjjDtxxxx017jNjxgzMmDFDfb/6Oj0jRozAiBEjajwGERERUV0drTgBnUee8dXwT+6TAie6KX40RnWJreV1dNt+9Qbdgy+AJikJkCQ49++P8VmdXJRp7nZdU2FOMvgmusvCV5c42dFNREREREREFDVF1hOc6D7JMOim+NHo1SXNv6NbkiS1usTUty8MnToBAJzs6W5SStDd+bQMAEBCigFA4ER3VdBEN6tLiIiIiIiIiKKl2FoCjaQsRhnjk6EmwaCb4kdjV5e0gIlu1/79EMvKIBgMMHXvDkPHjgAAJ3u6m4y13Ikju8sAAJ37y0G3Re3o9p/orhZ0c6KbiIiIiIiIKGoqqk6obzPoPjkw6Kb4ETDRHf3qEsnV/Ce6ldoSU69eEPR6TnTHQMGvRYAEZHRIQlKa3Ivuqy7xPYas5XLobUrQAwCc7OgmIiIiIiIiihq73xCkhs0lJwUG3RQ/Ajq6ywGx4U/XiX4T3S2ho9v2268A5NoSAOpEt6uAQXdT2b0lsLYEABJS5KDbaXOrk9tK6J3a1gyA1SVERERERERE0eT0q7XVcqL7pMCgm+KHf3UJJMBZ2fBDtrCObrt3otvctw8AqBPdjn0FMTqjk4vT5sbB7fJLo/yDboNZB71RC0CuLxFFCfYK+fGU0sYiX5fVJURERERERERR43ZXqW9rJAFSFAYiqXlj0E3xw1MtiI5CfYnkX13SzCe6JZcL9j/+AACY+yhBtzzR7SksgqeyKux1KTr2bSuG6JaQ2taCVu0sAZcl+PV02yqckCRAEIDk1spEN4NuIiIiIiIioqhxWwPe9bj5Sup4x6Cb4od/dQkg15c0UEB1ibN5B932HTsgOZ3QJCdD760s0SYlQZueDgBwcqq70e3Z6qstEQQh4LKEFAMAoKrMoS5EaU4ywGjWAWB1CREREREREVG0uDwitKI9YBuD7vjHoJvih1gt6LZHN+hu7tUl9t+8tSV9+gSErGpPNxekbFRulwf7thUDCKwtUfgmup2oKpOfNLGkGKA3yZUmrC4hIiIiIiIiio5Sqwt6BOY4HrcrzN4ULxh0U/wImuiORnWJf0d3857otnn7uU3efm6F2tNdUNDEZ9TyFR+qRPGhyLreD/5VApfDg4RUI9p0TAq6XFmQsqrUAWu5/MPWkmxUu7tZXUJEREREREQUHYUVVuikwJyIQXf8Y9BN8SMo6C5r8CHFFtTRbf/tVwCAuU/fgO2c6K4fj1vEkv9uxpL/+xluV+0h9J4t3tqSfq0haISgy9WJ7jIHrN6J7oQUAwwmubrEyeoSIiKqprCwEHfffTc6dOgAo9GIzMxM5OXlYd26deo+69evxxVXXIFWrVrBZDKhT58+mDt3LjyewJ9dgiBg2bJl6vsulwujRo3CKaecgm3btqn7CIKAjRs3BlzX4XAgPT0dgiBg7dq1Yc93/PjxuOaaa+p0/kREREQN9Wfxn7hr9V34o/gPdduB8mLoPIGxp8fFoDve6WJ9AkRR0wiLUQZ2dDff6hJPZRUcu3YDAMx9Tg24jBPd9eOwuuG0yeFzVakDKRmWsPuKHhF7fy0CAOT0D64tAQIXozQn6gEEVpdwopuIiKobMWIEnE4nFi1ahM6dO+PYsWNYs2YNiovlqqylS5fihhtuwK233oqvv/4aqamp+PLLL/Hwww9jw4YNWLx4cdCaEQBgtVoxYsQI7Ny5E99//z1ycnLUy7Kzs/HGG2/gnHPOUbctXboUiYmJOHHiRFTPn4iIiCgaPt79MdYdXoesxCw8du5jAIDD5cXQeQJ/D3K6mvcAIzUcg26KH2K1idiodHS3jOoS+++/A5IEXVY76DICg1ZDJ+9EdwEnuuvCf8K6qsxZY9B9ZHcZ7JUuGBN0yOqWGnIf/4luc7K8MKUl2QgDO7qJiJqUJEmwuW2179gIzDpzyOA5lNLSUnz33XdYu3YtBg8eDADo2LEjzj77bABAVVUV7rjjDlx11VV49dVX1etNmDABbdu2xVVXXYXFixfjxhtvDDrusGHDUFlZie+//x6ZmZkBl48bNw7PPfccnnnmGZjNZgDAwoULMW7cOMyaNSvij7W28yciIiKKlkKr/ArrAxUH1G3HKk9A564WdDsDF6ek+MOgm+JHUHVJw4Nuyb+6xOmEJEkR/4HalMLVlgCAoUMHAICnrAzukhLoWrVq0nNrqfwnrK1lNU/z79kq/1DN6dMaWm3oRqiEFDncrip1wpLsqy7RG+Vvwy4G3URETcLmtmHAuwNicts/jP4BFn34J079JSYmIjExEcuWLcM555wDo9EYcPmqVatQXFyMhx56KOi6w4cPR/fu3fHee+8FBN1Hjx7F4MGDkZiYiG+++QapqalB1z3jjDPQqVMnfPTRRxgzZgz279+Pb7/9Fi+88EKdgu7azp+IiIgoWops8ius/YPu41UnoBMD8xubnUF3vGNHN8WPRq4ugSgC7ubZo6wsRGmuthAlAGjMZui801rs6Y6cUlsCyFPY4UiS5Au6TwtdWwL4FqP0uEWcOCK/UsCS4pvodjs8kESpwedNRETxQafTIT8/H4sWLUJqairOO+88TJs2Db/+Kj+5vWPHDgBAr169Ql6/Z8+e6j6KBx54AE6nE6tXrw4Zcituu+02LFy4EACQn5+PK664AhkZ4X/G1ef8iYiIiKKl2C7Xoh2tOgqXKA9BnrCXQucOjD3tnOiOe5zopvihVJcIWkDyRKm6JPClzaLDCa1e3+DjRpvtNznoNvUJDroBuafbffQoHAUFMJ92WhOeWcvlX11S00R34f4KVJ5wQGfQoENuWtj9tHoNTIl62CtdaohuSfZ1dAPyVLfBzG/LRESNyawz44fRP8TstutixIgRGDZsGL777jts3LgRK1aswFNPPYXXX39d3UeSIn+S9Morr8SyZcvwyiuvYNKkSWH3GzNmDKZMmYI9e/YgPz8fzz33XJ3OO5LzHz9+fL2OSURERFSdUl3ikTw4UnkEHZI7oMRehrbVOrrtDgbd8Y4T3RQ/lIluizdsbGB1ieRyBU1wS87m19PtLiyE+8gRQKOBuXfvkPsYOso93U5OdEfMGVBdEv7zrkxzd+idDp1BG3Y/wDfV7XvfAK1OA41GCLpNIiJqHIIgwKK3xORfferPTCYThg4dikcffRTr16/H+PHjMX36dHTv3h0A8Oeff4a83p9//qnuoxg7diwWLlyIhx56CHPnzg17m+np6bjyyitx++23w2634/LLL6/zedd2/kRERETRYHVZYXX71lc7WHEQAFDpKgtejLIZr71G0cGgm+KH0tFtSZf/b2DQHTDNrZG/VJrjgpS237YBAIxdukCTkBByH31WFgDAfeRok51XSxdpdcmerXIXWOcaaksUyoKUAGAw66AzaCEIgjrV7XI0z2ocIiJqPnJzc1FVVYVLL70UaWlpePrpp4P2Wb58OXbu3IlRo0YFXTZu3Djk5+fj4Ycfxn//+9+wt3Pbbbdh7dq1uOWWW6DV1vxEbn3On4iIiCgaim3FAe8rPd1V7nJoqwXdDlaXxD2+Rp7ih1JdogTdDawuUYNunQ4akwliZWUzDbrlrktTiH5uha5tGwCA+/jxJjmneOBfXVIVprqk9JgVJUeqoNEI6NQnvdZjJqQa1Lctyb639SYtHFY3J7qJiEhVXFyM66+/Hrfddhv69u2LpKQkbNq0CU899RSuvvpqJCQk4JVXXsFNN92Ev/3tb7j33nuRnJyMNWvW4J///CdGjhyJG264IeSxx44dC41Gg3HjxkGSJPzzn/8M2ueyyy5DYWEhkpOTw57jxRdfjGuvvRb33ntvnc+fiIiIKBoKbYUB7ytBt91TAb0ncL7X6QxfS0rxgUE3xY9oV5d4g26NyQTBaAQqKyE6mt83RbuyEGWfvmH30beRg27X8WNNck7xILC6JPTnXaktOaVnKxgttXe3+1eXJKT4Bd1GHQAHXHZOdBMRkSwxMREDBgzAvHnzsHv3brhcLmRnZ+OOO+7AtGnTAAAjR47E119/jSeffBKDBg2C3W5Ht27d8K9//QsTJ06ssSrl5ptvhkajwdixYyGKIiZPnhxwuSAIaN26dY3nuHv3bhQVFdX7/ImIiIgaqsgW+LvIgYoDkCQJTlQGT3S7mt/wIkUXg26KH0HVJRUNOpwy0a0xmwG9/KXS3Dq6JUlSF6I01zjR3RYA4D5eGHYfCuTyqy6xV7ngcYvQ6gKfDVaC7khqS4DA6hKLX+ht8FaXcKKbiIgURqMRs2fPxuzZs2vcb9CgQVi5cmWtxwu1aOWoUaMC6k1qWtgyNTU16PKCgoKA9/Pz89W3Iz1/IiIiooZQgm6LzgKr24oDlQdQ4XADGqva0S1BggABLk50xz12dFP8qB50R6m6RLCYoTHIoWRzqy5x7dsHsbwcgtEIY7duYffTeSe6xfLywO5xCstRbbraWh74A7GyxIFje8sBAcjpV/PEmyIg6PavLjEqHd0MuomIiIiIiIgipQTdfTPkV7kfrDiI4goHBK0VOm91idM75utyMeiOdwy6KX6I1YJujwNw1z+YFq1KdYkZgkEOJaVm9uyfMs1tys2FoA9fnaFJTIRgNgNgT3eknLbA0LmqNPCxtPcXeZo7MycloJKkJokBE92+oNtgkn/qsrqEiIiIiIiIKHJK0N0vox8ECLC5bSgoOwZBa1Mnup06+VVpDLrjH4Nuih/KRLe5lW9bA+pLJLuvukQwygGl2Mwmum2/1l5bAsg9m0pPN4PuyFQPnav3dNe1tgQIDLf9w3E9q0uIiIiIiIiI6kwJurMSs5CZkAkA+KtoFwSN0xd0e+cC3Qy64x6DboofStCtMwKGRPlte1m9D6d2dFvMEIzeie5mthil/ddfAQCmGhaiVCj1Ja5jDLojoYTOWr38bbKqzPckh8cl4vCOUgCR15YAgCXJAEEj/6D1ry4xsLqEiIiIiIiIqM6UoLu1uTWyk7IBANtLfweAEEG3q+lPkJoUg26KH0p1idYAGJPltx317+lWqksEs8XX0d2MFqOUnE7Y//wTQO0T3YD/gpQMuiPh9C5GmdrGAiCwo7v0uBWiKMFg0iKljTniYwoaAWlZCRA0AlplWtTterW6hEE3ERERERERUaSUoDvdnK4G3QUVfwESoBMDO7o9bgbd8U4X6xMgihplolujB4xJQAWiU11iMkEURQDNq7rEvmMnJKcT2pQU6LOza91fmeh2HzvW2KcWF5ze6pJWmRYUH6oMmOguOWqVL2uXAEEQ6nTc4ff1g7XcicRWJnWbWl3iYEc3ERERERERUSQ8ogcn7CcAABnmDLRPag8AOGLfqU5zA4BLJ7/tZtAd9xh0U/xQgm6tHjB5J7rtDZjo9qsukTzypG1zqi6x/6bUlvSJKGzVt/UG3YWc6I6EUl2S2laevK4q9X3uS45WAUDAVHakElKMQYtXGrxBNye6iYiIiIiIiCJT6iiFR/JAgIBWplZq0G0Vi2Dy+EosnHo5M/GwuiTusbqE4ofoF3RHtbrEDI3a0d18JrojXYhSwY7uyHncIjwueYpfCbqt5X4T3UeUoDshKrenN8rPOXIxSiIiIiIiIqLIKLUlrUytoNfo1eoSANB5g26dwQhRI78tevgq6njHoJvih8c7catUlwANqi4R1eoSM4Rm2NFt85vojoRaXcKO7lr5T1YrU9tVZb6J7hN+1SXRoE50s7qEiIiIiIiIKCL+/dwAqgXd8hS33miEpATdbv7NHe8YdFP8UJ6Z0xqiUl0i+VWXCEY56G4uHd2eyko4d+8BAJgjDbqVxSiPHYMkSY12bvFA6efWGTRql7atwgnRI0IUJZQek4PutHZ1ry4JRW/0dnRzopuIiIiIiIgoIkrQnWHOAAAkG5KRYkwB4Au6dUa/iW4G3XGPQTfFD7W6ROdXXVJW/8N5q0s0ZjMEtbqkeXR027f9DkgS9FlZ0LVuHdF1dBnyN37J6YRYVv/75WSgBN0Gkw7mRD0EjQBIgK3ChYpiGzwuEVqdBknp5qjcnt4kV5e47PyhS0REgCAINf6bMWMG1q5dC0EQUFpaGnT9Tp064Zlnngk43rJly9T3XS4XRo0ahVNOOQXbtm0LuG7Pnj1hNBpx9OjRoOPu3bsXo0ePRlZWFkwmE9q3b4+rr74af/31V9iPZfz48bjmmmvU9wsLC3H33XejQ4cOMBqNyMzMRF5eHtatWxfx/UNEREQE+ILu1mZfLpKdKE91+ya6TZA08tuih8Nl8Y6LUVL8UKpLtAa/oLsB1SU2X0e3YPAG3c7mEXSrtSV9+0Z8HY3RCG1qKjylpXAdPw5tamojnV3L57TJP/wMZh0EjQBLkh5VZU5UlTlg9VaYpLa1QKOpfRHQSPiqS/hDl4iIgCNHjqhv/+9//8Njjz2G7du3q9sSExOxadOmeh3barVixIgR2LlzJ77//nvk5OSol33//few2WwYOXIkFi1ahMmTJ6uXuVwuDB06FD169MCSJUvQrl07HDx4ECtWrAgZtoczYsQIOJ1OLFq0CJ07d8axY8ewZs0aFBcX1+vjISIiopNX9eoSADglsT22FW9TO7rl6hL5b26JE91xj0E3xQ+lukSjj051id030a0xNq+ObruyEGWEtSUKXZs28JSWwn3sONC9e2OcWlzwTXTLPwwTUo3eoNuJkqPehSijVFsCsLqEiKgpSZKk1pM1NcFshiDU/iRpZmam+nZKSgoEQQjYVl+lpaUYNmwYKisr8f333wcdc8GCBRg9ejQGDx6MBx54ICDo/v3337F7926sWbMGHTt2BAB07NgR5513Xp1u/7vvvsPatWsxePBg9Rhnn312gz82IiIiOvlUry4BgDaWLACA1m+iG97qEokT3XGPQTfFD3WiW+e3GGX9g+6A6hJD8+rotv3mDbr71jHobtsWjh07uCBlLZSgW6kUsaQYAVTAWuZAibIQZWZ0FqIE5IoUAPC4RIgeERotW6WIiBqLZLNh++lnxOS2e2z+GYIlek+U1sXRo0cxePBgJCYm4ptvvkFqtVd2VVRU4IMPPsAPP/yAnj17oqysDN999x0GDRoEAMjIyIBGo8GHH36IiRMnQqvV1vkcEhMTkZiYiGXLluGcc86B0TtIQERERFQfoapL2phOAQDo/Tq64fFOdDPojntMUyh+qB3djVBd0ow6ul3HjsN99Cig0cCUm1un6+rayM9yuo8fa4xTixtqdYl3otuSIn/+q8qcKDninejOjOJEt8kXFrC+hIiIGsMDDzwAp9OJ1atXB4XcAPD++++jW7du6N27N7RaLW666SYsWLBAvfyUU07Bc889h8ceewytWrXCRRddhFmzZmHPnj0Rn4NOp0N+fj4WLVqE1NRUnHfeeZg2bRp+/fXXaHyIREREdJIJFXSnGeRXrPkmuo2QlCfoGXTHPU50U3yQJECMbnWJGKq6pBlMdNu3ydPcxq5doUmo21Sxrk0bAICLE901UqtLzPK3yIRkJej2TXSntYveRLdWp4FGJ0B0S3DaPTBa9FE7NhERBRLMZvTY/HPMbjtWrrzySixbtgyvvPIKJk2aFHT5woULMWbMGPX9MWPGYPDgwZg/fz6SkuRXyv3973/HLbfcgrVr12Ljxo344IMP8O9//xvLly/H0KFDIzqPESNGYNiwYfjuu++wceNGrFixAk899RRef/11jB8/PiofKxEREZ0cQnV0p+jbAYCvo9tghORSJrrFJj5Damqc6Kb44HH53tbq/apL6j/RLflXlzRhR7ckSXCfOBH2cpu3n9tUx9oSANC3bQsAckc3heWyKxPd/tUlQNH+CjhtbggCkNomui89Nxh1AbdNRESNQxAEaCyWmPyLpJ87UsnJ8pP6ZWVlQZeVlpYiJSUlYNvYsWOxcOFCPPTQQ5g7d27AZX/88Qc2btyIhx9+GDqdDjqdDueccw6sVivef//9gH2TkpIwfPhwPPnkk/jll18waNAgPPHEE3U6d5PJhKFDh+LRRx/F+vXrMX78eEyfPr1OxyAiIqKTm81tQ6WrEkBgR7dZ0woeRwb0LnnAQG8yQeBE90mDQTfFB7F60O39464hHd22UB3djV9dUvjss9g58DxUbdgQ8nL7b/LLe819+tb52MpENzu6a+a0BS9GCQCF++UnTpIzzNDqo/vtU6kvcTq4CjQREdWuW7du0Gg0+PnnwOn0PXv2oKysDN1DLDo9btw45Ofn4+GHH8Z///tfdfuCBQtwwQUX4JdffsHWrVvVfw8++GBAfUl1giCgZ8+eqKqqatDHkpub2+BjEBER0clFmeY2ao1I1Ceq2+0uCda9DyDFJi+YrTMY5bXcAAgiJ7rjHatLKD74T3T7V5c4KgBRVFfYrQvRbgdQvaO78Se67d6JbetPPyHh3HMDLpNEEbbftgGo+0KUAKBro0x0s6O7JkHVJd6ObkmSL4/mQpQKJVTnRDcREUUiKSkJEyZMwD/+8Q/odDr06dMHBw4cwOTJk3HOOedg4MCBIa83duxYaDQajBs3DpIkYeLEiXjrrbfw+OOP49RTTw3Yd8KECZg7dy5+//13uFwuTJ8+HWPHjkVubi4MBgO++eYbLFy4EJMnT1avc/HFF+Paa6/FvffeG3TbxcXFuP7663Hbbbehb9++SEpKwqZNm/DUU0/h6quvju4dRERERHGt2FYMQO7n9n/VnNXpASQdTN739SYTBI13optBd9xj0E3xIVx1CSTAWekLviMkOZ2AWw47m7qj21NaCgBwHjgYdJlz3z6IFRUQTCYYu3at87HVxSiLiyG53RB0/BYQitNebTHKZGPA5WntoltbAgB6VpcQEVEdPfvss5gzZw4mT56Mffv2ITMzE0OHDsWTTz5ZY03KzTffDI1Gg7Fjx0IURRQXF+Paa68N2q9Xr17o1asXFixYgGnTpqFTp06YOXMmCgoKIAiC+r5/5/fu3btRVFQU8nYTExMxYMAAzJs3D7t374bL5UJ2djbuuOMOTJs2reF3CBEREZ00Qi1ECQA2l3dwDfL/ARPdHqkJz5BigSkXxQelukSjAwQB0JnkyW7RJdeX1DHoVmpLAKW6RJ7oFZugo1sJul379wddZv/N28+dmwtBX/cFC3Xp6YBWC3g8cBcXq53dFEipLtErHd3JekAA0IgT3awuISKiUMaPHx92kUaTyYQZM2ZgxowZNR5DkoL/qBs1ahRGjRoFAAET2dX98ccf6tvPPvtsredbUFAQ8H5+fr76ttFoxOzZszF79uxaj0NERERUk3BBt9UpD4/pJe/f9UYTBFaXnDTY0U3xwePtztZ4w19B8IXb9rr3dKtBt14PQa9XO7olp6uGa0WHx7uolPNg8ES3shCluU/da0sAQNBqoWst/xBoyp7uX78+gI+f2QKXo2VMK6sT3d7qEo1WA3OSQb28UapLjKwuISIiIiIiIopEoa0QQIiJbiXo9g5E6o1GaNSgmxPd8Y5BN8UHj3cKVusLI9X6EkdFnQ+nLkRpkludmqqjW3I6IXoXY/IUF8NTGbgwk2PnTgCAsVfPet9GLBak3PbNIRz8qwRHdpU22W02RPXFKAFfTzcAtMpshOoSZaLbzoluIiIiIiIiopooHd3p5vSA7UrQrVUnuo0QtPJQJIPu+Megm+KDUl2i9WvjMSoLUtZ9oltSgm6zWf6/iTq6lWluhetQ4FS3Y89uAICxS5d634aurRx0u5pwQUq3S355kMPWMkJcdTFKk+/xpPR0J6Qa1UnvaFJqUjjRTURERERERFQzpbokw5wRsN3q8gbd3rXcdEYTtDpv0M2O7rjHoJvig1JdEjDRrVSXlAXvXwuxWtAteINu0ems/zlGoHrQ7fTr6faUl8NTKH8jN+Tk1Ps29DGY6Bbd3qDb2lKCbqW6JHiiuzGmuQFfdYmzhdS7EBEREREREcVKbdUlmoDqEr13G4PueMegm+KDUl2i8VugUenorld1iR0AIFQLuuFyQfI0XhCpLESpcB3wTXQ7dsvT3Lq2baFNTKz3bejayAtQuo81XdDtccs/TBzWxu84byhRlOD2hs3+E90pbeTHQkaHpEa5XaW6pKX0mBMRERERERHFSvjFKOV8SOP2C7p13o5uAKLIv7njWfRff08UC+pEd3SqS0SbFYBfdYnBNykuOZ1qAB5t1YNu5wHfRLdzzx4AgLFL5wbdRiw6uj3KRHdV85/odvl1ZPsH3X2GtEdCihGd+rYOdbUGM6jVJc3/PiIiIiIiIiKKFVESccJ2AkCIiW5vdaqSE+mNJmh1RvVyj8sFjVELik+c6Kb4oHZ0h1iM0t7wjm51ohuN29MdNNG9/4D6tmO3HHQbOte/nxvwdXS7jzddR7fHo1SXNP+JbqW2RKMToNX7vkUaTDr0PLcdTAn6cFdtEHWimx3dRERERERERGGV2Evg9i42mW6qvhild3jMJQfdOqNR7egGAI+bw2XxjEE3xQfvIgONVl2i0wFaOYgUHY3X0610dOuy2gEAnAd9Qbdzt7IQZcMmupWObtfxwgYdJ1KSJEFUqktawGKUTlvwQpRNwWCUb8/JoJuIiIiIiIgorCNVRwDIC1HqtYHDaFanB5AkSG7fRLfOL+gWGXTHNQbdFB+UoNv/G1wUq0sAQPDWl0jOxp/oNp/aBwDgOnQYkvebsGPvXgBRmOj2Bt1iWZm66GZjUkJuoGUsRulbiLJpg25fR3fzv4+IiIiIiIiIYkUJutsltgu6zOr0QCvJYTcgd3TrtHp4BPl9TnTHNwbdFB/EUEG3d8HGekx0V68uAXw93ZKzESe6vUG3sXt3CHo94HbDdfQYRIcDroPywpTGzjkNug1NcjI03sUslWM2JqW2BGgpQbcy0d20nV16b0cYJ7qJiIiIiIiIwjtS6Q26E4KDbpvTA53kyx50BiMMGj1EjTfodjX/SlWqPwbdFB+UxSg1oSa6619dorH4TXR7e7qboqNbm9YK+vbtAQCuA/vhLCgARBGa5GRoWzdsMURBEGDo2BEA4CgoaNCxIqEsRAm0kI7uGFWXsKObiIj8DRkyBBMnTgzanp+fj9TUVADAjBkzcNppp4W8/vjx43HNNdcEbV+7di0EQUCp93eOcMcoKCiAIAjYunVrwPV69+4NjyfwZ1Vqairy8/PDfizVb8NqtWLq1Kno0qULTCYTMjIyMHjwYHz88cdhj0FERESkUCa6sxKygi6zuTzQe4NujVYHrU4HnUYHj4YT3ScDBt0UHzzeb1QBE93exSjrFXTLE92CKTjoFhs16PZ2dKemQt8hGwDgPHDA18/duTMEQWjw7Rg6dQIAuPbta/CxauNxtazqEleMqkuUYN3J6hIiImrG9uzZgzfffLNBx7jrrruwZMkSzJ8/H3/99RdWrlyJkSNHori4OEpnSURERPFMCbozEzKDLrM6PdB5X/WvN8k5jkGr8010u5v/AB7VX9MmOUSNJVR1icFbXeKsrPvhQnV0G73VJY25GKV3ukqTkgJD+2xUAXAdOAC3wfvNuYELUSqUiW5nEwTdon91ic0NSZQgaBoe1jeWWFeXiG4JHrcIrY7PQxIRNQZJkuB2irXv2Ah0Bk1UnrCOpfvuuw/Tp0/H6NGjYfQOAdTV8uXL8eyzz+KKK64AAHTq1AlnnHFGNE+TiIiI4tjhysMAwlWXuGHxTnTrDUbg8Fac9fscbBDSATDojncMuik+KNUlWoNvWwMmuiWrt6Pb4t/R7a0uaYLFKLWpqTCoE90HAe/fxMYGLkSpMOR0ko+9tyAqx6uJf3UJJDlINlr04a8QY7GqLvEP1l12D7SJDLqJiBqD2yni1Qe+iclt/+3ZweoTmy3VxIkT8fbbb2P+/Pl46KGH6nWMzMxMfP7557juuuuQlJQU5TMkIiKieHe06igAICsxsLpEkiRYXR4kK0G3yQRs/xytqvbBo0kDwOqSeMckheKDUl2i8Qsn1aC7HhPddrmjWzCZ1G2NXV0iSRI8ZX7VJdly0O3avx/O3XsAtMyJ7oCgG82/vsSpVpc0bRCh0Wqg1cvfkllfQkREzZXFYsH06dMxe/ZslHl/b6mrV199FevXr0d6ejrOOussTJo0CevWrYvymRIREVE8srqsKHGUAAiuLnG4RUgSoPe+6l9nMAIuK3SSpFaXiAy64xonuikiktsNCAIEbTOdQgpVXaIE3c4KQBQBTeTP6/iqSyzqNt9ilI1TXSLZbJCc8rG1qakweINu5/796nZjlyhNdHuDbndhITyVVdAmJkTluKF43FLA+80/6Fae+W36b48GkxY2l8gFKYmIGpHOoMHfnh0cs9uOB7fffjuefvpp/Oc//8G///3vOl//ggsuwJ49e7Bx40asX78ea9aswbPPPouZM2fi0UcfbYQzJiIionhx1CpPcyfoE5BsSA64zOaU/5bWeSe6dUYj4LJDC/h1dDfvTIIaJj5+26ZG5Tp2DDvOHoDDU6bG+lTCq6m6BKhzT3eo6hJfR3fjTHQrtSXQ6yFYLNC3bw8AECsrITmdEAwG6LOCVxSuD21KCrStWgEAXPsbd6q7+kS33dq8+7CcNu9EdwyCbuXl7E4G3UREjUYQBOiN2pj8q0s/d3JycsiJ6dLSUqSkpDTo+lqtFgkJCbXuByDkbel0Ojz55JN49tlncfjw4VrPJRS9Xo9BgwZh8uTJWLVqFR5//HHMmjULTmfjrYVCRERELd/RSjnobpfQLuh3K6tL/lvaLMj/640mwG3zTnTL+3hczTuToIZh0E21sm3ZAtFqRfknn8C+Y0esTye0UNUlOpPv/ToG3Up1if9ilBqDN+hupI5uXz93CgRBgMZshi4jQ73ckJMT1Yl6Q6dOAABnQUHUjhlKUHVJVfN+9tSlLEbZxNUlANTuckczfzKAiIgaX48ePbB58+ag7Zs3b0b37t0juv7vv/8OR7Un6Ddv3oycnBzo9Xp1v4MHD+LYsWNB+5lMJnTo0CHk8a+//nr07t0bM2fOjPRDqlFubi7cbjfs3t/BiIiIiEI5XFXzQpQAYNHIOYTeO9GtkwAPJ7pPCgy6qVbu48fVt0veeiuGZ1IDdaLbr7pEEABDovx2HRekFG3yRLdg8pvoNjRuR7d/P7dC7/fHpTFK/dyKpurpFqtVlyiLPTYXbpcHLqdvglqpLonFRLfBLN9mc7uPiIio6d19993YsWMH7r//fvz666/Yvn075s6di/feew//+Mc/1P1sNhu2bt0a8G/37t24+eabIQgCbrnlFvz888/YtWsXFi5ciGeeeSbg+nl5eejRowdGjRqF9evXY8+ePfjwww/xyCOP4IEHHoC2hifZ58yZg4ULF6Kqqipg+y233IKpU8O/EnDIkCF45ZVX8PPPP6OgoACff/45pk2bhgsvvBDJyclhr0dERER0pOoIgNBBt9UZaqLbDh0kiILS0c3BsnjGjm6qlctvwqfs4+XImDQJurS0GJ5RCGpHtyFwuzEZsJfWI+j2dnQHVJd4O7qdjfNNUZno1vi9RNjQvj1sP/8sv905Ov3c6rFjNNHdnKpLPC4R707/AXqTFjc+cjY0GsG3GKWp6Se6TRb5W3Jz7zEnIqLG17lzZ3z77bf417/+hUsuuQROpxM9e/bEBx98gMsuu0zdb8eOHejfv3/AdS+++GJ8+eWX+O677zBlyhRcddVVKCsrQ9euXTF37lzcfvvt6r46nQ6rVq3CtGnTMGrUKBQWFiInJwcPPPAAHnzwwRrP8aKLLsJFF12EVatWBWzfv38/NDWsjZKXl4dFixZh2rRpsFqtyMrKwpVXXonHHnusLncRERERnYSOVHqD7sTwQbdJ4+3qNhgBly1gotvNoDuuMeimWrmPF6pvS04nSv/3P7S+++4YnlEIHu83Kk21h7SxfhPdki24uqSpOrq1ARPd2erbUZ/o7uSd6C5o2o7u5hTilhfbUHFC/lwX7qtA25xkdZpama5uSkYG3URE5Oess84KCpH9zZgxAzNmzAh7effu3bFkyZJabycrKwv5+fk17jNkyBBIkhS0/Ysvvgjatnbt2hrPc+rUqTVOfBMRERGFU9NEt7IYpQny39R6k9E30e19Dl5kdUlcY3UJ1crtnehOHDwYAHDi3XchNreFgjzhJrq9C1LWIeiWJClkdYnGoEx0N251iX/QbfCrLmm0ie4GVJdEUuMiNuOg21rmexwf+PMEAPhNdMeguoQd3URERERERERh1Rh0exejNMBbXeI30S2yo/ukwKCbaqV0dLe6ZSx0bdrAU1iEihUrYnxW1ajVJfrA7fUJul0uwCN/UwxVXdJoHd0lpQCqdXS3by+/odGoE9jRooTontJSdZo8Uu7CQhz+17+wvf/pKHrppRr39VTr6G5OIW5Vme9zeeDPE5AkSe3o1segukSd6GZHNxEREREREVEAj+jBsSp5GDMrMSvocqW6xCB5/65XOrolybcYpav5ZBIUfQy6qVZK0G045RS0uvlmAEDxokUhX74aM8pilNWrS5TFKJ2VER9KslrVtzUmk/q2r7qkcabZQ3V0m3JzYcrNRcpVV0HjDdqjRWOxQNe2LYDIp7pFhwNFr7yK3XmXoeyjJYAoomrjDzVepzlXl1T5TXQf3VMGa7kT8D6sY1JdYmZ1CREREREREVEoRbYiuCU3tIIWrc2tgy63Ob0Btzfo1hnliW4tJHWi2+VqnOFFah4YdFONPJWVEL3Br65NG6TecD0EkwmOP/6EbdOmGJ+dH483GAxbXVIe8aFEu9zZDL0egt43Ia4EzU3Z0a0xGpGz5CNkzZndKLdp6Kj0dBfUuJ8kSShfsQJ7Lr8ChfPmQbRaocuSXybk9lusNBQl6NYb5Qnp5hTiWv0mukWPhIJfiwAAgkaATt/03x6NCQy6iYiIiIiIiEJRakvaWtpCV33QEb6Jbn21iW69BHgEeR+nq5lV8VJUMeimGinT3JqkJHkCuFUrpFx9NQDgxJtvxvLUAoWtLkmW/69DdYlolfu5/ReiBAAhBh3djS2Snm7bb9uw7+YxODTpQbgOH4aubVtk/d9T6LBgAQDfYyQcJeg2J8tPQjSv6hL5B5xGK//E273Z++oFkxaCIDT5+RjN7OgmIiIiIiIiCkUJujMTMkNergTdOm9GpDcqHd2+iW4Pg+64xqCbaqRM6+ratFG3pY0dAwCo+HINnAcOxOS8gijVJUFBt7e6xBF5dYlokyfYg4JutaO7catLtH7VJY2tpolu17FjODx5Cgquvx62zZshmExofe+96LLic6QMHw69t/ZEtFrhqQx//4oe+YdJghp0N59pZWu5/KRFpz7yS54ObS8FEJuFKAG/ju5mdB8RERERERERNQeHKw8DANolBi9ECQB272KUWjXo9nZ0A37VJQy64xmDbqqRMq2ra5OhbjN27YqE888HJAklb78dq1MLpFSXaKKwGKW3uiR4olvp6G666pLGZsjpBABwFvgmukWbDYUvvojdl12Oso8/BgAkXzUcXVauQMa9f4fGYgEgd3xrkuT7t6apbo9Lnui2+AXdzaXf3eqd6O5+dlsIAiCK8nkZzE2/ECXgC7qdXIySiIiIiIiIKIAy0Z2VELwQJeCb6NaI3o5ugwFw26EBIAry3/tuBt1xjUE31ch1TA4w9W3aBmxPGzcOAFD64Uc1TvM2mbDVJXUPupXqEqFa0K1RFqN0Rv+boiSK8JTLPeJNGnT7TXRLkgR3SQn2Xn89ip6bD8lmg/m009Bp8f9wylNPQZ8Z/NIgZdK/pp7u6tUlkijB5fBE+0OpF6W6pFW7BGR0TFa3x26i21tdYnNDEpvHkwFEREREREREzUGk1SWCW/5bX6/ziz29E91uN6tC4xmDbqqRb6K7TcD2hPPPg6FLF4hVVSj76KNYnFogtbqk2mKUBm91iTN61SXRmOguPlSJHz/dq047ixUVgCi/3ZRBtz47G9BoIFqtcB06jIN/vxfOXbuhzWiNrKf/i47vvQtz377hr9/WG3TXNNHtrS4xWnRqF3ZzqOZwOz3q5HRCigEdctPUy/SxCrrN3tuVAKc99vcRERERERERUXOhTnQnhp7otrnkv6MFj7e6xP9Pe050nxQYdFON1I7utoET3YIgIG3sWADAibfehuSJ8YSuWl1SLaBUF6Msj/hQkq3mxSjFBk50u10efPrCL/jp073Ys7UQgK+2RLBYoDEYarh2dGkMBuiz5B8QB+++G7bNm6FJSkLHhQuRMmxYrQsy6jLkoFuZ/A9FmejW6jTNqoNamebW6jUwmHXI7tVKvSxW1SVavQY6vfxtuTncR0RERERERETNxdHKowCAdgmhO7qViW7JJQ8o+g90qxPdLk50xzMG3VSjUB3dipSrr4I2JQWugwdR8dVXTX1qgcJNdKvVJZFPdDt27QYA6NoFvhRGMEano/u3tYdQeUI+hrVcPm9fP3fTLUSpUOpLHDt3Ano92s+fD2O3bhFdV3kCpKaJbtHlH3R7qzmssf/BYi2TPwcJKQYIgoC2OSnQG+WA22COzUQ3wAUpiYgI8Hg8GDhwIK677rqA7WVlZcjOzsa//vUvrF27FoIgoNT7O4S/Tp064ZlnnlHff/LJJzFw4EBYLBakhnnl2P79+zFs2DBYLBa0adMG//znP+F2B/4sWrt2LU4//XQYjUZ07doV+fn5NX4coc7xtddeQ79+/ZCYmIjU1FT0798fs2fPrvE4RERERBXOClS45FracEG3zRt0w1tPoteK6mWCIL/tYtAd1xh0U41c3gBTX22iG5AnnlNvvBEAULLozSY9ryBhO7q91SV16Oi2btkMALD0Pz1guyYK1SUOqws/ryjwve+tzvCUlQFo2toShaFTJ/XtrH//GwnnDIj4umpHdwTVJc11otuSLH9etToNTumeCgAwGGMz0Q0Ahmb0ZAAREcWGVqtFfn4+Vq5ciXfeeUfdft999yEtLQ3Tp0+v0/GcTieuv/563H333SEv93g8GDZsGJxOJ9avX49FixYhPz8fjz32mLrP3r17MWzYMFx44YXYunUrJk6ciAkTJuCLL76I+DwWLlyIiRMn4v7778fWrVuxbt06PPzww6hsDuu9EBERUbOm1JakGFNg0VtC7mNzedC7/A9IHjcgCDDq/F6lLrCj+2QQu7FFavYkUYS7UK7WqN7RrWh182gUL1wI66ZNsP3+O8y9ezflKfqErS6p22KUktMJ+2/bAADm/v0DLlM6ukVn/YPuzV/sCwh5nd631YnulKaf6E4aOhTlK1ag9Z1/Q8rwK+t0XV3byBej1OoEv6A79j9YrOW+iW5F34uzUXHCgc79Qz/em4KpGT0ZQEQUjyRJgjsK623Uh85orLUWTNG9e3fMmTMH9913Hy666CL8+OOPeP/99/HTTz/BUMeas5kzZwJA2AnsVatW4Y8//sCXX36Jtm3b4rTTTsOsWbMwefJkzJgxAwaDAS+//DJycnLw9NNPAwB69eqF77//HvPmzUNeXl5E57F8+XLccMMNuP3229VtvWP1uyMRERG1KEcqvf3cCaH7uQEgY/+PyC3+BgBwxhVXw+g/C+mtLvFwojuuMeimsDwlJYBbfhZM17p1yH30bdsi+bLLUP7ppyh5802Y//OfJj5Lr7DVJd6ObrdNDsO1NT/k7X/+CcnhgLZVKxhyOgVcpnR0S476dXRXnLDjl68OAgDadU3BkV1lcNjkb7C+6pLUeh27IRLOGYBu676P+A9vf3rvEyCuwto7ujUB1SWxD3HVie4Uo7otu2cabnr07FidEgC/6hJb7O8jIqJ45HY48Ny4kTG57fsXfQi9yRTx/vfddx+WLl2KsWPH4rfffsNjjz2Gfv36Rf28NmzYgD59+qCt3yv48vLycPfdd+P3339H//79sWHDBlxyySUB18vLy8PEiRMjvp3MzEx888032LdvHzp6q9OIiIiIIqFMdGcmZIa8/MePP0TuPrlWt8PgKzB47O3AvvXq5YJ3otvj5t/a8YzVJRSWMqWrTU+HoNeH3S9t3C0AgLLPV6hVJ00uXHWJIdH3trP2qW7r5i0A5Gnu6sGvpoEd3T99uhcel4h2XVPQ/Wz5G7NDneiOXXUJgHqF3IB/R3chJFEMuY/ovxiluflMKysd3ZaUplv8MxIGJeiuiv19REREsSUIAl566SWsWbMGbdu2xZQpUxrldo4ePRoQcgNQ3z969GiN+5SXl8PmXci7NtOnT0dqaio6deqEHj16YPz48Vi8eDHEML9DEBERESkOVx0GELqfe8fG7/Hdu/kAgB9Tz0Df68bIOYfb9zsKg+6TAye6KSxXDQtR+jP36QPz6afDtnkzSt57D20eeKApTi+Qxxt0V68u0RkArRHwOOT6EnOrGg9j2yz3c5v7nxZ0mWDwBd2SJNUpHC4+XIm/NsjPPg68risqTtgBAE5bteqSGAXd9aVLTwcEAXC74Skpkd+vxuNunh3dVu9Ed0IzC7rVqXcbX05FRNQYdEYj7l/0Ycxuu64WLlwIi8WCvXv34uDBg+jkt7ZGS9OuXTts2LAB27Ztw7fffov169dj3LhxeP3117Fy5UpoNJzBISIiotCOVspPvmclBleX7N/2KwBge3Iv/NDqbFgM3mzIZVf3ETTyE+sig+64xt8mKSz3Me9ClG2CF6KsLu0Weaq79P3/QbTbw+4nSVJ0Tq46JeiuXl0C+PV017zQkSRJsG6VJ7otp58edLng98epVMdOp41Ld0OSgM79M5DZOcU32Vw96I5BR3dDCHo9tK3lcDtcT7daXaIV/KpLYh/ihqouaQ6a09Q71V1VqaNZPL6JKDxBEKA3mWLyr66voFq/fj3mzZuHTz/9FGeffTZuv/129Xep5GS5nq3Mu6C1v9LSUqTU4XeKzMxMHKv2c1x5PzMzs8Z9kpOTYTabI/+gAJx66qm455578Pbbb2P16tVYvXo1vvnmmzodg4iIiE4uNVWX2Mrl34eO6uV8wmLQyhe4ffmUxjvRzaA7vjHoprDc6kR37QvzJV1yMfRZWfCUlKDsk09C7nPizbew/YwzYfvll6ieJ4Dw1SUAYPTWl9SyIKXr4EF4CosAvR6mU08Nujwg6HZG3tN9eGcJCn4rhqARcM7VnQH41VNUX4yyhU10A4A+w9vTHaa2Rl2MUq+BMaH5hLihFqNsDprT1DvVjb3KhXdmbMRH/7c51qdCRHHAarVi/PjxuPvuu3HhhRdiwYIF+PHHH/Hyyy8DALp16waNRoOff/454Hp79uxBWVkZunfvHvFtnXvuufjtt99w3O9n+erVq5GcnIzc3Fx1nzVr1gRcb/Xq1Tj33HPr+yECgHr8qqqqBh2HiIiI4ptSXRJqMUqrN+i2auQn381K0O3yVZf4gm5PY54mxRiD7pOMp7ISLm/XYm3cx+WpHV3b2oNuQadDqzFjAAAlb74ZNLktVlWh8PnnIVmtKF+1qo5nHQFPTUG3MtFdc9Ct1pbk5kIT4qXFSnUJEHlPtyRJWL9kNwAg9/wstMpMkE+p2tSupyy2Hd0NofZ0HwsXdIeqLontxKvHI8JWIZ+DJbmZTXQz6G6xCvdVwGX3oOy4NdanQkRxYOrUqZAkCXPmzAEAdOrUCf/973/x8MMPo6CgAElJSZgwYQL+8Y9/YPny5di7dy++/fZb3HzzzTjnnHMwcOBA9Vj79+/H1q1bsX//fng8HmzduhVbt25FZaX8ardLL70Uubm5GDt2LH755Rd88cUXeOSRR/D3v/8dRu/vRHfddRf27NmDhx9+GH/99RdefPFFLF68GJMmTVJv5/nnn8fFF18c9mO6++67MWvWLKxbtw779u3Dxo0bccsttyAjI6PBgTkRERHFL5foQqG1EADQLjG4o9taVgoAsGnloNukCzXRLQ/hSR4G3fGMQfdJ5MS772LH2QNwfO7ciPZ31WGiGwBSR46AYLHAsXMXqr79NuCy0o8/hlheDgBw7NhZh7OOkNrRHSroll/aW9tilNYt3oUoQ9SWAPJLnf17uiOxZ0shju0th86gwVnDOvlOyVvh4bS7IYlSi60uAXyPD3eYiW51McqA6pLYhri2cnkiX6MRYE4Mv9BqLDSneheqm6JDcmAkeqTGq2kiopPCN998gxdeeAFvvPEGLBaLuv3OO+/EwIED1QqTZ599FuPGjcPkyZPRu3dvjB8/Hn379sUnn3wSUJPy2GOPoX///pg+fToqKyvRv39/9O/fH5s2bQIAaLVafPrpp9BqtTj33HMxZswY3HLLLXj88cfVY+Tk5OCzzz7D6tWr0a9fPzz99NN4/fXXkZeXp+5TVFSE3bt3h/24LrnkEmzcuBHXX389unfvjhEjRsBkMmHNmjVID7HOBxEREREAHKs6BgkSDBoD0kxpQZcrE902rRlmvRYajff3IFfwYpQSq0viGhejPIkYc3IAUYT1x58iWkxR7ehuW3tHNwBok5PR6oYbcCI/H8ee+j8kDBwIQa+HJIooWfSmup9jx476fxDheLxVIqEmug2RVZfYNitBd/+w+whGIySnE2IEQbfHI2LDMvmPvdMu6YAEvy5og9n77KIkh90tubpEWaxUeQVAdf7VJTqD/JiLddCt9HObkw0QNHXrS21syrS/slAptRzFh3zrAIhuCVp983psEVHLMXjwYLjD/BH2xRdfqG+bTCbMmDEDM2bMqPF4+fn5yM/Pr3Gfjh074vPPP69xnyFDhmCLdzAglOrnMmTIkIAn/kaMGIERI0bUeBtERERE1fn3c2uEwJld0eOBvVLOe6xaMxKU2hIgcKLbuxilJIqNfLYUS5zoPomYTzsN0OvhPnoUrv37a92/Lh3ditZ33wVtaiqcu3ej5N13AQCV334L57590CTItR3uY8fUqo6oED0AvH9E1bgYZfig21NeDsdOedLc0r/moBuIrKP7z3VHUHbcBnOSHv0v7RBwmU6vhVYvf/nZy2wQvb2ULTHoVp4IqbWjO6C6JLYhrrWsefZzA1B7zO2sLmlxig76gm7lcU9EREREREQNowTd7RKCa0tsFXJ7AAQBDo3R188NBEx0a5XciNUlcY1B90lEYzbD3LcvAKDqxx9r3FdyOuE5cQKAr4M5EtqUFGR4uxoLn38B7uJinFi0CACQesMN0GXJ35SiOtXt8at40IR4kYK6GGVl8GVetl9+BSQJ+g4doGvdOux+mgirS5x2N378dC8A4MwrcmAwBZ+X0TvVbT0k90xBEKBNTq7xuM2Rr7qkMOTlokf+YaLRCjAmyBP3HrcItzN2P1yUiW5LSvPq5wb8am0YdLcoHo+IkiO+hdQYdBMREREREUXHkUpv0F1DP7fOkghJ0MCsDzPRrXR082+1uMag+yRjOfssAID1x59q3M9d6A0t9fo6TxmnjhwBY24viBUVOPTgP2DdsBHQaNDq5pth6tYdAGCPatDtN11d40R3edhD2LbIC1HWNM0N+E101xJ0/7LmAGzlTiRnmNF7UPCKwEUvvQQckafq994rPzGgSU6GoNUG7dvc+RajDFNd4vJNdBuMWiiNOQ2d6v7xkz1YNHUdTviFi5FSJrotzXGi21tdEusnA6huSo9a1Sd1AN8irERERERERNQwNU10W72NATqLnP1YwlSX6DTy32iCKHJNpTjGoPskkzBgAADA+uOPQV/Y/u8rNRT6jIxau7yrE7RaZD7yiHw7P/wAAEgaOhSG9qfA2F0OuqO6IKXoF5iG6uhWFqOsobrEqvRz1xZ0eye6RUf46hJruRNbVskh9jlXd4ZWF/hlJkkSSj74ADq3/BIat05eFTjpwgtrvO3mSpno9pw4EbLSxb+jW9AIMEShvuTXrw/gp88KUFniQMGvRXW+fpV3McqE5OYXdOtNfk8GsKe7xfDv5wY40U1ERERERBQtNQbdFXLQLXiD7sDqEr+Jbvj+RhNZXxK3GHSfZMz9+kHQ6+E+dgyuffvU7Y49e7Dz3IE4PGUqJFFUF6KsS22JP8vppyN5+HD1/bRxtwCAX9DdGNUlAqAJMRGtLEbpDF1dIrndsP36K4CaF6IE/Du6w090b/q8AC6HB206JqHr6cH95q5Dh+A+fAR6j/wNt/UT/0GPLZuRNWd2jbfdXGlTUyHo5ScY1FcCeImiBOX5E61W/najTCw7rC7Ux95fCvH9Yt8TJWVFthr2Ds3ajKtLBMHvyYAqBt0tBYNuouaNUzvxh59TIiKik4cadIeoLrF5q0tgkrMfi8GvOtbt19Gt8f3uIIZZ9JtaPgbdJxmN2QxTv+Ce7uJXX4OntBRly5bh+FP/V6+FKKtr89A/oM/KQuJFF6mT0mrQvXNn9P5AUapLQtWWALUuRmnfvh2S1QpNUhKMXbvWeFNqR3eYxShLj1vx+7eHAADnXtcVgiZ4Gt76g3y/GxPlY7k8WmjM5hpvtzkTBEF9nFRfkNI/7NPo5PtC6aCuz0T38X3lWLXgd0gSkJwh32dlx+sTdDffxSgB//uofk8GUNMrOhhYocOgm6h50HufiLVarTE+E4o2p/d3MW0LrH0jIiKiyEmSpHZ0ZyUEV8Nay+WJbsmYACD8RLdO8P2N5nbzb+14FWLlPop3CWefDdumn2H98Se0uuEGuAsLUf7ZZ+rlJ/Lzoe/QAQCga1v/oFvfti26frUmYJsxpxOg00GsrIT78GHoTzml3sdXid5vUKFqSwC/oDv0RLdNqS057TQImpqf+6ne0X386adRvvILdPrf+9ClpeGH5XsgihI69E5D+x6tQh7D6n2CwdwmFSiNjzBT17atPKl+rFrQ7fL9IFEqXIyW+k10O+1ufPbCr3A7RXTITcMZl3fE0qe3oKyw7uFFc16MEvCbemd1SYtRfaJbZEc3UbOg1WqRmpqK494nYi0WS50r2aj5EUURhYWFsFgs0On45wwREVE8K3WUwu59RXzbhODWAWUxSrcxAahAtcUofYNxOkmCBAkCBE50xzH+ZngSspw9AHjxJbWnu+T9/0FyuWA+7TQkXnghCufNg2u/3DGtb8BEdyiCwQBjTg4cO3fCvmNHdIJuT21Bt7e6JMxEt22LHHRbaqktAXxBt+hwQLTbceKttyHZ7bBu2gRP3/Owa9NxQADOvTb0ZLgkSeokvaV9W6DUExdhpjLR7a420e2/OJ9GGzjRba/jRPfxgnJYy52wpBiQd8epcHtD9MoSB9wuD3T6yCa6JFGCTenobrYT3Q3vMaemY690oarUu8BpsgHWcicnuomakczMTABQw26KDxqNBh06dOATF0RERHHucNVhAEC6KR1GbfCwmrW8HADgNsgT3ZZQE92CFloBEDWAVgQ8nOiOWwy6T0Lm07w93cePw7FjJ0reew+A3KOddNllcB0+jNL//Q9A/Tu6a2Ls3h2OnTvh2LEzOgswKkG3JlzQrSxGWR7yYusWZSHK02u9KcHorS5xOGH94QdIdvmbpruoCGXH5MniNh2S0Lp9Ysjruw4ehPvIEUCvR0KnU4Bt++MizNS3VYLuYwHb1YUodRr1D1Fjgvxtx1nHgN9WKX+eU9tYYDDroDdJ0Ju0cNk9KC+yI61dQsTHEUUJEABzM1yMEmhYvQs1PWWaO7m1CTqDlkE3UTMjCALatWuHNm3awOXiHzXxwmAwQFPLK/GIiIio5TtaeRQAkJUYXFsCANbyUgCAQ2cBUK26RJnoNiZBL0nwaCRoRQEe/k4Ytxh0n4Q0JhPM/frBumkTjs6cCc+JE9C1a4ekoUMhCAIyH30EYkUFKtetg+X02sPfujJ27w589ln0FqSMtLokxGKUriNH5OBZq4W5b59ab0pj8C1GWfnNN+p2T1ERPN6qAp0h/GSxWlvSpw/EFLljOh7CzLAd3d6pa6WfG/Cr5ajjQou2CvnzbE6UP8+CICAlw4yiA5UoL7RFHHRbyx3qcZQFMpub+ta7UGwUeYPu9FMSUVkiP74YdBM1P1qtln3ORERERC2MMtGdmZAZ8nJbmdzRbdPKGYtF7xd1KhPdpmTopHLYvQtSelhdEreaZ8pDjc5y9tkAANvmzQCAtDE3Q/B2HAo6HU6Z+zS6r18XnWqRaozduwFA9ILu2qpLDOGrS5TaElPPntBYLLXelFpdYrejcq0v6HYXFftNL4d/Ca0SdFvOPgsGc/0mm5sjX3VJYcB2j8c30a2ob4hrr5TrRkxJvinsFGVBysLIF6RU+7mTm2c/N+B3H8XBY+NkUOwXdCuPdXZ0ExERERERNdyRqvALUQK+iW67EnSHnOhOgQ4SPAKD7njHoPskZRkwQH1bMJuROnJk0D5CI009mbp3BwA49u6F5HQ2/IC1Vpd4J7o9TsDtCLjIqixE2b/2fm7AF3Tb//gTrsOH1e3uoqKAmo5QJElC1Q9y0J1w9tlx1cOsayNX3LiPBVaXKGFfYNBdv45upbpEmegGgJQM+cmJsuORL0hpLZMfA821nxtgR3dLU3zQP+iWn+jiRDcREREREVHDHa2Sq0vaJbYLusztdMJpk8PsSo2c15hCdXSbkqGV5I5uAFyMMo4x6D5JmU/rB8EgB32p114LbUpKk922LisLmsREwO2Go6Cg4Qf0eMPy2qpLAMARWF+iTLRHshAlAGi8Hd1V338PwBd8u4uKILqVmo7QX1auAwfgPnoU0Oth7t8fRrO3h9nW8uspdG0yAAQvRhlqyl0JcZUJ7Uip1SVJfkF3mwZMdKc254lu72OjquU/NuKdKEo4cbgKANC6vW+im0E3ERERERFRwx2ulIcM2yUEB93Wcrm2RKPVoVKU/4626P0nur1BtzEJOkgQleoSdnTHLQbdJymN0YiUq6+CNj0dabeOb9LbFgQBxm5KfcnOhh9Q9D4TFy7o1mgBvbeWxG9BSrGqCvbt2wEA5gi7yJUnBySHPBWclHcpgMCO7nAT3Wo/d9++0JjNauDrjIOpXb23ukSsqoKnskrdHmrKXVmo8/j+CrgcnohvQwnGzYnB1SWldQi6rd6gO6GZLkQJ+HrM46HWJt6VF9rgdonQ6TVIzjCrT3Qx6CYiIiIiImo4pbokVNBt8wbdluRk2LxrhAVUl7iU6pJk6CTAw47uuMeg+yTWbtYsdPv+Oxiys5v8to1KfUk0erprqy4BfFPdfj3dtt9+Azwe6Nq1gz4z9KIG1QmGwCng1BFy5Yu7qAhulxzahuvorvLr5wZ8k81Ouwei2LL7fDUJCfKUPgD3cV99iSfElHtqWwuS0kwQ3RIO7SiJ+DaU6hJTUnB1SWWxXe0Dr41SXWJJac4T3d6p9zh4EiTeFXlrS9KyEqDRCH4T3S37a5qIiIiIiCjW7G47TthPAAgz0V1WCgAwp6TC6pQzGbMSdIseQPTmRaZk6CUJotLR7eFEd7xi0H2SE4TwCyc2pqguSKlWl9QwoasE3U5fdYmyEKUlwn5uwFdVAgCGLl1gPq0fAEByOuGukl8SE2qiW5IkWP36uQGoi1EC8TG5q2/fHgDgLNinblM7urW+x5kgCOhwajoAYP/vJyI+vq0ieKI7IcUArV4DUZRQecIe0XGU6pLm3NFtiKNp/3inLkTpfaUCO7qJiIiIiIiiQ+nnNuvMSDEGV+5a1YnuFNi9w4cWgzdrcfm98tuYzOqSkwSDbooJUzQnutXqEl34fQxyCOU/0a0uRBlhbQkACEZfOJo4eDA0RiM0SXKI7qqo8p5G8JeVa/9+uI8dg6DXw3zaaep+OoO8bzwE3b46Gt/nVK0u0QfeJx1y0wAA+34vjujYkijBXiXfR/6LUQoaQa0vKTseWX2Jtbz5T3SblI5uK3/4Nndq0H2KEnTLj3UxwlcYEBERERERUWiHq3z93KEGNdWg23+iW+nodvsNw3kXo/R4owlWl8QvBt0UE0oo6jp8GGJVVS1716Ie1SWSKMK2dSsAwNz/tIhvSuM30Z04eDAAQNe6NQDAXWkFEDroVmpLTP3kfm71tLxT3Y44mNwNNaUfqqMbANr3bAWNVkB5oQ2lx621HtthdUPy1ruYEgM/z2rQHUFPtyRJLWKiu661NoUHKvDLmgMtvgKnJVKC7tbVgm6Pi0E3ERERERFRQygT3e0Sg2tLAF91iSU5GVandzjOUC3o1hoArTFgoltk0B23GHRTTGhTU6FNl+srHHsLGnawiKpLkuX/vUG3Y9cuiBUVECwWmHr0iPimlI5uTVISLKfLlSc678fhrpKD1urTywBg/fEnAL7aEoVBmdyNg4ludUp/p3/QLf8Q0WgD7xODSYd2XeWXHe2PYKrb5l2I0mDWBYXmdQm6nTa3GkBamnHQrVSXALVP+x/aXoIl//czvv9gJ/Zvi2xCnqLDaXOjvEj+5an6RDc7uomIiIiIiBqmpoUoAd9ilObkVNjU6hJv0O3yBt06M6DVQydBDbrdrC6JWwy6KWaMnTsDAJx7djfsQMriAjVVlxgDq0tsSm1Jv74QdDVcrxpTbi8IZjNSr7sWgl4OqbUZ3oluq1yJodEGvpxGkiRY1YUoA4Nu30R3y/8mqy4wurcAklMOpn0T3cEvMeqQG3lPt61Cvn/MicFT+ylt5AUpIwm6q0rl8zJadNDptbXsHTtarQY6o3x+NT02Dm0vwacv/AK3U76fI5mOp+gpPiy/GiUh1ai+0kDDjm4iIiIiIqKoOFwpV5dkJWSFvFypLjEmJcPlkUNsNeh2ezMCvQnQGqCTJHg40R33GHRTzBi8Qbdj956GHUipLolkMUol6N6yGUDdFqIEAGOXLujxw0a0nTpV3aZL9wbdNjnorj5x7Nq3L6ifWz2eJX6qS3SZmXJfudsNx969AMJ3dANAR++ClIe2l8DtfeY1HGWi25wUIuhurXR01x7yVin93MnNd5pbUVutjX/IrTzmKk84muz8KLifG/Dr6GbQTURERERE1CBKdUlmQmbIy61lctCtTUhSt5mDJrq9QTcA0TuDx47u+MWgm2LG2CVKE9116eh2ysGUdctWAIC5f+QLUSoEQ2BIqnR0e+xyGFs96Fb6uc39+kFjMgVcZvCGmfGwGKUgCL6pbm9Pt+itb9Bqg7/VpGUlICHFALdLxOGdpTUeW5noNiUGB9QpbbxBd5Gt1o5qq7efuzkvRKmo6UkQ/5C7Q+80DLhK/lqqKLEH7UuNp+igt5+7fYK6zVddwqCbiIiIiIioIZSJ7nDVJdbyUgCAxiQPH2kEwKDkD+pEt1Jd4uvo9rhb/qvqKTQG3RQzhs5dAERhojuS6hKDUl1SDndREVz79wOCAPNp/Rp22wB0SnWJQw4kq08vK/3c1WtLgPia6AaCF6SsqbpEEAR06B1ZfYm9honuxFZGaLQCRLeEqtKaJ5qryuTLm/NClIpwj43qIffld/VBals57K88waC7KRUfDD/RzY5uIiIiIiKi+hMlEUet8kR3VmJwdYkkSbB5J7olkzzcaDHoIAje/EGd6DZ6q0ugVpcw6I5fDLopZtSJ7v37ITVkIYCIqkuUxSgrYd0s15YYu3WDNikp/HUipCyq6fGu8Osf6tbUzw341VPEwUQ34FuQ0l4t6NboQn+r8QXdNS+i6OvoDv4ca7QaJLeObEHKljXR7V2o1K+jO1TIrdNrkZgmv1KggkF3k5FECcWHg4NudnQTERERERE1XJGtCG7RDY2gQYYlI+hyl8MOt8u7PphRXrtLrS0BfBPdymKU8E10s6M7fjHoppjRZWZCY7EAbjec+/fX/0ARVZf4FqO0KbUlp9etnzscXesM72ko08u+LytnQQHcx497+7mDp8cN3qldZ9xMdCvVJTsBAKIn+D7xl92rFQSNgJKjVpQXhQ+pbZXeoDvERDcApGRE1tNtbYkT3d4nQcKF3ACQ5A26bRUuuJ01951TdFScsMNl90CjE5CaaVG3s7qEiIiIiIio4Y5UHQEAtLG0gT5E3qP0c+uMRrgE+XKLf9CtTHTrTYBWD60kweONJtjRHb8YdFPMCILgW5ByTwPqSzzyM3jQRtDR7aiAzTvRbTm97v3coSjVJR7vCr/+oa5SW2I+7bSgfm4AMClTu3Ey0W3sJleXuI8cgae8HB5X8H0SsL9Fj8wcedp+/x/h60vU6pLE0J/j5IzIJrqr1InuFhB0+y1GWVPIDcihuM4ov19ZwgUpm4LSz53WLiGgg57VJURERERERA2nBN1h+7nLSgEAluQU2FzywJdZH26iW1mM0ltd0pBWAWrWGHRTTKn1JQ3p6Ra9IXEEQbdorYDtjz8AAOb+UZroTksDAEiC/A1VExB0h68tAXyLUfrXU7Rk2uRk6NrJP4QcO3f6VZcEd3QrIqkvUSa6TUmhA+qUCINua7kcdCckt4TqEvmxcfDPEzWG3ID8pFFSK/lj4oKUTaP4UHBtCeCrLuJENxERERERUf0dqawl6C6XJ7otySmwel/ZbA470W2APmAxyvgYNqRgDLopptQFKffsrv9BIqkuMchBt/1gBeByQZvRGvr27et/m34EvR7a1FSIGjmYVIKu2vq5AV+Y6YyTiW4gcEFKTy3VJQDQobf8RMHBv0rChoO+ju7aqktqm+iWp51bxES3d9r/+L6KGkNuhVJfwgUpm0b4oFt+rCu1PURERERERFR3tU1025SgOyUVNm/QbampoztgMcr4yWAoEINuiqmoTHSr1SU1LUYpB93WQ3IIaOl/um8l3ijQZbSGKChBt/xl5SwogLuwEILBELKfG/DrYY6Tjm4gcEFKJbi2fbsWe66+Bu7i4KntjOwkmJP0cDk8OLq7LOhySZJg81aXmMIE3Unp3pC3hmlml8MDl13+4ZfQIhaj1Klv1xZyA/BbkJLVJU2h+FAVAKB1mKBb6ewnIiIiIiKiuqt1ottbXWL2n+jW+/6Orj7RLS9GKW8S3fHxqnoKxqCbYkrt6N67F5JYz2BIrS7Rhd/HG3TbjsrP3kWrtkShTW/tN9Etf1lZf5Cnuc2nnQaNMXSwqlaXxNVEt29BSqWj2/bjRji2b0fZ0qVB+wsaAR1y5fqSfSHqS1x2D0Rv37E5THWJ0nXutLkhSaG7kZVpbp1BA70pfGDcXLTNSYZOr0FOv9a1htwAkJQmP8Y40d34XE4PSr0Ln6a3DxN0s6ObiIiIiIio3tSJ7sRIqkvkTCXsRLdGD63fRLebE91xi0E3xZQhOxvQ6SBZrXAfPVq/g4SpLrH98gt2XXwJSt57DzAmQpIAW6EcLFtOj27QrWsdIuiupbYE8E3tuuyeuKk68AXdOyC65WdVNd4nI8o+/SzkdZT6kv2/By9IqUxz6wwa6A2hw16D936UJHlyOxSruhClMarT/I2lVWYCJsy9AFfc3bfWkBvwn+hm0N3YThyuAiTAnKSHJTnwyRcNO7qJiIiIiIga7HDVYQARLkbpDLEYZcBEt9470S0H3Zzojl8MuimmBL0eho4dAQCO+taXhKkuKV26FK5Dh3B05uMoX/M9nBU6eJxaCEYDTL16NeS0g+hat4bkF3RLkoSqn5Sg+6yw11MmugHAaQsd0LY0hpwcQKuFWFEB2669AACtSQ/o9XD89RccO3cGXSc7Nw0Q5N7jypLA6g1fP3f4ahqdXgONVg4Yw/WdKxPdCS2gn1uh1Uf+LTqplVLfwuqSxhaunxtgRzcREREREVFDVTorUeGsAFBDR3dFOQBvR7crxGKUAR3dBugkCaLAju54x6CbYs7orS9x7q096K7auBEFN96EfbfeCk+F/E0vXHWJ7Zdf1bcPT5mCE7vkqWFTjy4QDNENO3Wt09WObo1OgHNvATyFRXI/d7/Q/dwAoNVqoDPK34gdtvh4RlFjMMCQ0wkA4Dgkv9Qo9bJLkXj++QCAss+Cp7rNiQa06ZgMANj/R2B9ia3SG3QnhV9sVBAEXw1MmL5zdaI7ufn3c9eH/0R3uPoWio7ig96gu334oJsd3URERERERPVztEp+xX+SIQmJhuC/u4DAie4Ku5wDJJnCd3TrJagd3R5XfOQvFIxBN8WcwbsgZU0T3c6CAhz4+73YP/5W2H75BdYNG3HogQcgOZ0hJ7pFqxWO7dsByNUhktOJ0h3e2pIubaL+MWhbt4aokQNrrU4D648/AJC7wMP1cyuMtQS0LZGyIKVS55J0/rlIvnIYAKD8089CBrHh6ktsFcpClDU/OaHcj+Emuq3lLW+iuy4SU42AIAes9kr+0G5MykR39YUoAXZ0ExERERERNZRSW5KVkBV2H6Wj25ycgjLv4GCK2W9Azu0NunVydYkWktrRzYnu+MWgm2LO2KULAMC5e3fQZZ7ychyb8x/sHn4VKtesAbRapFx3HQSLBVXrN+DIo49BcnuDbr+Obtu2bYAoQpeZiexXXg6YqjZnhZ8Mri9temtI3tuXg+7aa0sUSk93PC5IqUy56ww6JF14IQSLBa6DB2H/5Zeg63TsLS9IefCvEwG1D/YIJrqB2hf2rFI7uuMz6NbqNWpfNHu6G48kSSiqobpE7ehmdQkREREREVG9KBPd4WpLJEmCTVmMMiVVDbqTQwXdeqW6BGpHt4cd3XGLQTfFnMFbXeLY45voltxulLz3HnbnXYYT+fmAy4WECwah8/KPkfXvJ9H+mXmAVouyjz9G0TeF8pX8qkts3iDV3K8fNGYz2r/0IgztUqE1emBJr4r6x6Bple57Wyeg6sefAAAJNSxEqVAnkeNoojtx8GBAq1XvF61WA43FgqSLLwYQelHKNp2SYbTo4LC6cWxvubpdmeg2J9YcdKtPGIStLlEmuuOzugQAkrz1JZUn2NPdWKpKnXBUuSFoBLRqZwm63DfRzaCbiIiIiIioPg5XyhPdmQmZIS+vKi2B6PEAghAw0Z3qH3S7lI5u72KUksSg+yTAoJtizpiTAwDwnDgBd0kJKr9fh73XXoujMx+Hp6QEhi5dkP3qK+jw6qvq9HfiBRcgc8Z0AEDR+hKU7zcFVJf4B90AoEtLQ+fnJqPrVcegraznopc1EFLT1LfdBXvgKSqCYDTCVEM/tyIeJ7pNvXqhx08/Qmgt18Ro9fKUa4pSX7JiBaRqLxXSaAR5UUoA+//w1Zf4OrobVl0S7xPdAJDYytfTTY1DqS1JbWuBzn9Fby91MUq3xK50IiIiIiKiejhSJa/3lZUYurrk6K4dAIDW7TtAp9ejvKbqEr0Z0OihA9TqEjc7uuMWg26KOY3FAn2W/M1r/+2348CECXDs3AVtSgraPvoIOi9bisQLLgi6Xqvrr0farbcCAE5sT1SrSyRJ8gXdp52m7i9k9oJGC6BoJxDtACoxWX3TunqVfNv9+0MTwaKXhlomkVsqjcWiTrVqvOFfwsCB0KamwlNcjKqNPwRdR6kv2bfNtyClrUL+AWSqZaK7tuoSZTHK+J7olj+2ihIG3Y3F18+dEPJyrbe6BJDDbiIiIiIiIqobJegOV11yZOdfAIDMrj0AwNfRbfGf6Pbr6NZooIEWovfPNU50xy8G3dQsGLyT2o4//gR0OqSNuwVdVn2BtJtvhqAPH3Cm3ToeAGArNsBZKPczuQ4dhqewCNDrYcrt5du5VQ4gaAFnJVBxNKrnL0ryd0tBdKNixecAIuvnBgCj9xnHcJPILZnoDbq1WvlbjaDXI+nyywAA5Z98ErS/MtFduL8C1nI5mLZXeqtLapnoVp4wCFUB43GLsFfJP8jieqJbrS5h0N1Yig56+7nbh175W5noBtjTTUREREREVB9q0J0YJuj2TnS369YDkiSFWYzSr7oEgFar52KUJwEG3dQsJAwcCABIHDIEnZcvR9upU6FNSan1evo2bWBpL9cHlH+/FQBg+0X+39SzJzQmk29nnQFo1Ul+u2hHtE4dgK+PVyN54CwoABBZPzdQe7d0S+bxTrT6h38pw68CINeXuE+cCNg/IcWI1tlygHjgD3mqW60uqa2jW5notgffj0portEKMCVEfzHS5kLp6K5gR3ejKa5hIUqgWtDNnm4iIiIiIqI6cYkuHLceBxB6olsUPTi6e6d8ebcesDo9cIty9hAQdCsT3Xr572RBowcE+W80D6tL4haDbmoW0m8dj+4bNyD75Zdg7JxTp+umdJMfxuVr5QUgq/dzB2jdXf4/6kG3/E1VEOVvloLRCFPfvhFd11e5EX/faH3VJb46B3P/02Dq3RuS04nSxYuDrtNBqS/5XQ7BfR3dkVWXhJrorvIuRGlJNkAQhKDL40USJ7oblcclovSoFUD4oFvQCNBoBO/+rC4hIiIiIiKqi0JrIURJhE6jQ2tz66DLiw8egMtug95kRnr7bHWaW68VYPZfR0md6DYDACStAYIg/40mcqI7bsU86H7hhRfQqVMnmEwmDBgwAD/++GON+z/zzDPo0aMHzGYzsrOzMWnSJNjtDHXigTY1tV7XS+ooQtBIcBQcgn37jlqC7m7y/8W76nmWoamBrih/s4y0nxvwTXSHCmhbOqW6wX/KVRAEpI27BQBQ8s67kJzOgOt07C3Xlxz44wRcDg/cDg8AwJRYy2KUNSzqaVUXoozffm4ASPR2dFvLnfC4OE0cbSXHqiCKEowWHRJbhX8sKU/scKKbiIiIiIiobpTakkxLJjRCcGyp9nN36QaNRhtQWxIw2FZtolvS6KFRqks8nsY6fYqxmAbd//vf//Dggw9i+vTp2Lx5M/r164e8vDwcP3485P7vvvsupkyZgunTp+PPP//EggUL8L///Q/Tpk1r4jOn5kSrdyMxS/4GVrZkidzzDXlyOIgSdDdWdYk36E4YEFltCeBXuRFnQbckSepifP5BNwAkX3YZdBkZcBcWonzlyoDL2nZOgcGkhb3Khf2/y/UlGq0Ag0mLmhhM3icMQgbd8kR3Qhz3cwOAKUEPnV6+rytL+QRgtKn93Kck1vjKAOXxLrKjm4iIiIiIqE4OVx4GUEM/905fPzfgW4gy2b+2RJKCJrqh1UPwVpdwojt+xTTonjt3Lu644w7ceuutyM3NxcsvvwyLxYKFCxeG3H/9+vU477zzMHr0aHTq1AmXXnopRo0aVesUOMU5jxPJHeRvYCXvvgvJ5YI2PR36U04J3letLtkZ1VMQ1Y5u+ZulJcJ+bsC3iGKoSeSWTAm5AUCrCwwFBYMBrW4eDQA4kb8IkuS3r1aD9r3kqe6/NsqLhpoT9bVWjtTUdV51kkx0C4KgLkjJnu7oKz5Ycz+3Qgm6OdFNRERERERUN0er5BwgVD834JvobtdVDrpLrSEWovS4AMn795h3ohtaPQTvRLfk8UAS+fdaPIpZ0O10OvHzzz/jkksu8Z2MRoNLLrkEGzZsCHmdgQMH4ueff1aD7T179uDzzz/HFVdcEfZ2HA4HysvLA/5RnPHIE90asxmSd0EBc79+oYNRJeguOwA4q6J3Ct4uXo3ohmAywdSnT8TXNVnkb8aOqvjq6Pb4TbNWn+gGgNQbb4RgNML+xx+w/fxzwGUdcuWge/82eaLblFT7JLZaAXMST3QDQJK3voQ93dHnW4gyocb91KCbHd1ERERERER1crjKO9EdIuh2WK0oPnRAvtw70V1uCxF0K9PcgN9EtwEa+P5GY31JfIpZ0F1UVASPx4O2bdsGbG/bti2OHj0a8jqjR4/G448/jvPPPx96vR5dunTBkCFDaqwumT17NlJSUtR/2dnZUf04qBkQXdDogKQhA9VNIfu5AcCSBpjlEBXFu6N2CsrkpiCJSLroooj7uQHAlCh/M7ZVugImm1s6/2lWTYigW9eqFVKuugoAcGLRmwGXKQtSit6Vk82JNS9ECfiqS0JNxleVeye6k+M/6PZNdDPojraiQ/KTY+nta57oVju6WV1CRERERERUJ0pHd1ZiVtBlR3fvACQJyRltkJDaCgACOrpVSj83BEDnfWW31gCt4MtcRHd8DRuSLOaLUdbF2rVr8e9//xsv/j977x3nyF3f/z9nRm2l7fV6sa/Y53PDDdtgik2xgRhIgumEloRvIIQOwUB+xKGTQArN9BIgGNNs44LBphqDezlf77e3vatr5vfHZz4jrdpKWm3R3fv5eNxDWmk0Gu3tSjuvec3z/bnPcf/993PjjTdy880386//+q8lH/O+972PiYkJ79/hw4cXcYuFRSGjQszW5z7Lu6npnHNKL+/pS+rn6dahbuTM01n1yU9U9Vgd4toZp2gbuVHRbVbDNDDN4toRPZRy6s47SR454t3e0hmic1W2NdtURaM7k7ILBjHqYZSRE1xdAup7B9LorjfRySSxySQY0Lmywka3qEsEQRAEQRAEQRCqon/aHUYZWVFw3/E9rp/b1ZZAiaDb83OHQJ/tbwUwzOw+WjolQfeJyJIF3d3d3ViWxcDAwKzbBwYGWLGi8IcZ4AMf+ACvetWreMMb3sCZZ57Ji170Ij7ykY/w0Y9+FLuEWycYDNLa2jrrn3AC4TiQMwAyuHkTvpUraTpze+nHeAMp6+fp1s1NKxjAsMoPTczHF7Dwu4MWY1MnzhutHsSX7+fOJbhpE5FLLwXbZuxb3551n9aXQBWNbvep8lvdM666JHwSqEuaO9xG95g4uuuJ1pa0dTd5Zw+UIqsukaBbEARBEARBEAShUhzHyTa6I4WN7mPaz715jqBbN7q1nxswLD8+wHZb3emk7DOfiCxZ0B0IBDjvvPO48847vdts2+bOO+/k4osvLvqYaDSKac7eZMsNFU8k5YNQBXY20DSCITb84Aec+vNbMMPh0o/RQfdIHYNut71czEVdCbqxHJtK1m2blhrdZp3re9L5N68BYPyGG8hMT3u3r9ve5V1vapk76DZMg0BQvR/kNuNt21FNXE6SRneX+iCfGIrNsaRQDZ6few5tCWQP7uQOZBUEQRAEQRAEQRDKM5mcJOa2sfMb3Y7jZBvdcwXdaTfo1n5u3KDbcZiIqOUf//Wv6r79wtKzpOqSt7/97Vx//fV84xvfYMeOHbzpTW9iZmaG1772tQC8+tWv5n3ve5+3/Ate8AI+//nP873vfY/9+/dzxx138IEPfIAXvOAFXuAtnGRkcoJhK4AZCmGGQqWXhwVVl5RrL5dDN5ZPpEZ3xg35ivm5c4lceimBU07Bnplh4sYbvdtXndqOL6AeG2qurIkdcPUliWg26I5NJXEcwKgsMG90ulerIHZyKEZ8+sT5eVpqRo7oQZSVBN1uo1sc3YIgCIIgCIIgCBVzbFoNouwMdRLyzc52JocGiE6MY1o+ejec6t2ug+7WYkF3TqMbXwAfDg+fOgHAn2+6kUR0ZgFehbCULGnQfc011/CpT32KD37wg5xzzjk8+OCD3Hrrrd6AykOHDtHf3+8tf+211/KOd7yDa6+9lm3btvH617+e5zznOXzxi19cqpcgLDWZnCDPrDDE9ILuPVBCeVP1Zuig2z+/Rnf0hGx0lw//DdOk89WvAmD0W9/GcScfW36Tzef3gQF9GypTDgWbVNCd2+jWfu6mlgCm1VBjCWoi1OynrVcdtR44MFlwf3QySSoh06WrZdhtdHdXE3SLo1sQBEEQBEEQBKFitLZkZWRl4X27dwLQu2EjvkC2DFdcXaId3dlGt2kF8DlwYFWUQG8niZkZ7rv5x3V+BcJSs+Spz5vf/GYOHjxIIpHgj3/8IxdddJF331133cXXv/5172ufz8eHPvQh9uzZQywW49ChQ/zP//wP7e3ti7/hwvIgN+i2Kgy629erUDwdg8mj9dmMCjUdpQi7TeP49IkYdM/9PWm7+mrMtjZShw8z/avs6UNPe9lW/uajl9KzrqWi5wy4QXeuo1v7uSMngZ9bs2JjGwAD+ydm3T41GufbH/wDt3z+4aXYrIbFztiM9qsj/V1ryg+ihOxZDOLoFgRBEARBEARBqJxKgu4VOYMoASbLqUtyHd1uo9sxoPXp5wNw380/ITY9VbftF5aeJQ+6BWFe2G7Qbfqyk3TnwvJB5ynqep30JbYOda0a1SVeo/vEUU3YVQTdZlMTHS95CQCj3/imd7vlN4m0V+7VDobVB1simv0+Rk8iP7emb6NqwA/sn93o3v/QMKl4hmO7xr1hocLcjA/EsNMOvqBFa1fTnMt7ju6MOLoFQRAEQRAEQRAqpX/aDbqbiwTde1TQvWrz7KC70kY3bqMbwLd1HT3rNpCMRbnvph/VaeuF5YAE3UJjoxvdlWpLNHog5XB9BlJqH7UMo8xS7fek4xUvB5+P6J/+RPzxx2t6zkCTHkaZVXNE3UZ3+CRqdHtB94FJHDsbth7eMQqoAZ1TozJhulK8QZSrIhjm3AezRF0iCIIgCIIgCIJQPYOxQQD6wn2zbk+nUgzu3wvAipyg23Gc8sMocx3d7jBKgFQmzcUveQUA99/yU6KTs8+GFhoXCbqFxkYH3VaVIWadB1LqQMus2dGth1GeSEF3dQM6/StW0Pqc5wCzW93VEHQ/2BKxbKN7ZuLka3R3rWnG8pskomnGB6OAGox4dNeYt8zEUHSpNq/h0H7urjVz+7lBgm5BEARBEARBEIRamEyos5Lbg+2zbh86uI9MOk2opZX2vmzbO5rMkHbLXcUb3TlBt+nH515N2mk2nf9kejeeSioR588/u7HeL0VYIiToFhobrS6xfOWXy0c3ukfq1eien6M72+g+cdQlXvhfxQDIzte8GoCJW24hPTRU9XMGw3oYZW6jWwXd4daTp9FtWSa9rtdcD6Qc2D9JKp79vkwMxpZk2xqR4UPK2VbJIErICbrF0S0IgiAIgiAIglAxEwnVrG4NtM66Xfu5V27agpGjrdVtbp9pEA5Y2QfoRndu0G0FsLxGdwrDMLj0Ja8E4IHbbmJmPFsMExoXCbqFxibjNqBrbnSLumSh8BzdVbTcm846i6Zzz4VUirHvfq/q5wyE9DDK3Ea3HkZ58jS6AXq1vmSfCrq1tkQzMSxBdyXYtsPxfeqPrRWntFX0GNM9iyEjjm5BEARBEARBEISKmUiqfa+24Ox9Ly/oLuPnzg3AvUZ3vrrEvZrMpAHYeO75rNi0hXQiwZ9+ekOdXoWwlEjQLTQ27ptT1Y7urk3qcqof4pPll61oM6rTdOSj1SXx6RS2fWKEY174X+WATt3qHvve97AT1XmkvUZ3NO3d5jW6TyJHN8CKjeoPg+P71R8Khx9XQXeP2/SWRndljByZJhnP4A9Zoi4RBEEQBEEQBEFYQHSjuyDo3qMb3RUMooScRnf+MEq30W2rzMAwDC79a+Xqfuj2nzM9OjL/FyEsKRJ0C41NreqSpnaI9KrrI3vmvRlaUVBrozvUrN6UHQcSM0urL/nVt3bwg4/+iQd/cWheDfNadS4tV1yBb9VKMqOjTN50U1WPDTTpRrf60HIch5nJk28YJWQHUo4cnWFmPMGgqzDZ/rTVAEwMSdBdCcd2jwOw8tQ2zAoGUUL2Z94WdYkgCIIgCIIgCEJF2I7NVFJpI3OD7ujkBBMDxwFYsWnLrMfooLs1P+gu2ugO4M9Rl2jWn/0kVm3dRjqV5I8//kFdXouwdEjQLTQ2tapLoK76Enuejm7LMglGVEi7lJ5ux3bY8ft+Bg9O8bsb9vD19/6OW7/4CAceGa66ae45uqv8nhg+H52vUJ6s0W98E8ep/HmDTdrRrYLuxEwa222WR1pPLnVJc0eQcFsAx3Z44I5DOA6094VZvaUDgMmhGM4JcvbAQtK/ZxyAlZvaK36MPrNDGt2CIAiCIAiCIAiVMZWcwkHto+Y6urW2pHPVGkKR2WfZVtfo9qMt3rlBt3J1q1b3I3feyuRw9fPChOWDBN1CY6PfnKpVl0B2IOXwrvlvRmZ+jm6A8DLwdKcSGXSu3LOuBTvjsPeBIW7+n4f55j//nnt+vJfxwWhF65qPzqX9r/8KIxwmsWsX0XvuqfhxAVddknDVJdrPHYz4qnKFnwgYhkHfBvXHwWO/PgrA2m2dtHQGMU2DTNpmerw6NczJhuM4HHOD7lWb2yt+nD64I45uQRAEQRAEQRCEyphMqLOQm3xNBHLKjFk/92mFjykVdKfcoDvf0e2pSzKzFl+3/WzWbjuTTDrNH3/0/Xm9DmFpObmSH+HEw/UqYdUSdLuN7pH5N7rn6+iG7EDK6BIG3Vr5YfoMXvLPF3DNtRdw1jPXEIr4mRlPcN+tB/nOB+/hR5++nyfu6SeVzJRclz2P8N9qbaX9RS8CVKu7UvIb3drPfbINotTo4YlpV6Gx9vROTMukpUt92E+KvqQs4wNRYlMpLJ9J3/rWuR/gIo5uQRAEQRAEQRCE6tCDKHPb3JDj5968pfAxJRvd7r5ugaPbvdtOk88lbqv70V/dwcTgQNXbLywPJOgWGhtPXTKfRncdgu5UbZqOXJpcT/dSqkt0QKwD4+41LTz1JVv4m49dynPeuJ11Z3SCobzFd359B19792/Zc99g0XXN11ve+apXgmEwfdddJA8cqOgx2tGdjGew7Rw/d+vJ5efW6EY3gGkarN7SDkBbr/qwF093efr3qD+0+ja2VnVGgBd0i6NbEARBEARBEAShInSjO9fP7dg2x/eos/CLNbpLBt2lGt2uGiVpF+Yua07fzvqzzsXOZLjnxu/V/DqEpUWCbqGxqYe6ZGQP2KWbyRVtxjwd3ZBtdMeml7DR7So/dGCssfwmm87r5QVvOYdX/9slXPQXG2npCpGKZ9jx+/6i66rV0a0JbNhA03lPAiD20EMVPSaYs92pePqkb3T3rG/BcE8y6DullUBIfX/aesIATAxVpqE5WfEGUW5qK79gHvrMDlvUJYIgCIIgCIIgCBWhG925QffosSMkY1F8wSDda9cXPqYqR3f5RjfAJX/9cgAeu/tOxo4fq+VlCEuMBN1CY6OD7loa3W1rwRdSrfDxg/PbDB10z8MD3dSy9I3uRF6juxgtnSHOv2ojl71UnTZUyime9ZbXrnPxdXWrdU1NV7S85Te9/4NENO05usNtJ2ejOxDy0blKDetYe3qnd3tbj9voHpRGdzk8P3cVgyhB1CWCIAiCIAiCIAjVMpFwg+5ANug+tvsJAFacshnTsgofM1fQPavRHfAa3aWC7lVbTmfjOefh2Db33PDdml6HsLRI0C00NvY8gm7Tgs5T1fXhPfPajEzaDXWt+Tu6l3IYpacuCZcOujVzbW89Wu5miwpp7empih+jQ/pETBrdAOdftYG1p3ew7SmrvNt00D0u6pKSTI3GmRqJYxiw4tRqG90SdAuCIAiCIAiCIFSDF3TnNLqP71bakhWbCv3ckA26WwvUJcUc3f45G90Al7zklQDs+O3djBw9XPH2C8sDCbqFxmY+6hLI8XTvmt9m1FNdspTDKEuoS4qhG+jRqSSOU6hosOfp6AawmlsAyExVHnQHcgZSnuyNboBN5/XyF289d1bYrx3dk0Oxov93AvS7be7utS2e8qVSxNEtCIIgCIIgCIJQHcWGUfa7je5VRfzcUEOj293/TZUJulecuplTz78Ix7G554fi6m40JOgWGpv5qEsAut2jgvMMuu2FVJc8/H9w4Hc1r7caku6HRDl1iSbsBvN22iEZL3ScZ9UldWh0V6gugWwbPRHNbXSfvEF3MVq7msCAVCKzpKqc5cwxdxDlqs3tVT/WdHU9GXF0C4IgCIIgCIIgVIQeRtkaVEF3Mh5j+PAhAFZsLt7oniw5jLJIo9v0z6ku0Vzy168A4Inf/5rhQwcqfg3C0iNBt9DYzEddAtmge2S+6pIFanSPHYQb3wjffwXYC98OTcRUYB0Iz/399AUs/CHlyIpNFrbQs9+T2nUuVotqdNeiLknG0sy42xVuPXnVJcWw/CYtHerI9sSgDKQshh5EWa2fG7LvA7aoSwRBEARBEARBECoifxjlwN7dOI5Nc1c3LZ3dBcs7jpNtdOdnGEUb3X4st4uUmSPo7t1wCpsvugQch/tv/VkNr0ZYKiToFhqbjBuwWjU2drs3qct5q0vm317WDelENJ11+04cUZexMRjbX/O6o5NJHvzFIWLT5bUoyahudBcOeSiGDuejRXQrOuQz59Po9tQllTe6tbpkeixBOqGC+5NZXVIKrS+ZEE93AfHpFGP9MwCs3FSdnxvE0S0IgiAIgiAIglAtutGth1H271E5zapNW4suH0tlSLln0VbU6M4ZRplxCs9Kz2fjuecDMDM2WtkLEJYFEnQLjU3GPQpnVufQ9ehyHd0zQypMrnkzdKhbe3s5GPZhmOrx8elUdrs0/Q/WtN5kLM1PP/sAv7thD/fferDssl6jO/9DogRhT7dSrtFdD3VJFY5uV10ydlwFlf6gVbVj+WSgtUeC7lLon52WrpB3MKcaskG3qEsEQRAEQRAEQRAqIX8YpfZzr9hcPOjWbW7LNIgELBVuxyfUP93o9uWc3W0F8OthlE75RjeAz6fyjnRy6eaoCdUjQbfQ2MxXXRJshtbV6vpwbfoSx3HqEuoapkGo2Q2OdfM6OpxdoP+hqteZydjcev2jjBxVwd3Agcmyy3uO7nBlwXBWt1Loea5Hy12rSzI1qEvGjislh7S5i9MmQXdJUgl9wKe2AySeo1sa3YIgCIIgCIIgCBWRO4zScRz6d+8EYOUcQXdbkx/jiZvho2vhY+vUP09dktvo9nvDKOdydANYAZUlZNIy16qRkKBbaGy8o3Sh8suVo2t++hLbdnDPfplXqAs5DelJ3eiuPeh2HIdf/+9ODj8+iuk2xYcOT6vtLUEiqt7sKw34mlqLeMVdvJa7VXvLXatLqhlGqbd9bEAF3ZE28XMXo70nDIijuxippAq6/YHKFD75iLpEEARBEARBEAQhy+0HbmfHyI6S9zuOk1WXBNuYGhliZnwMwzTp23hq0cdMRHMGUe6/O1uE1Ky5AMI5bm8rgN7Dy1TQ6La8RrcE3Y2EBN1CY6O9S/5w7evQAylrDLozqWyYNd+gu8B5PSvofhicylUI9992kMd/149hwHP+djs+v0k6kSkbbCbjKuALVhh0a6942WGU/vk0uqtXl+htFz93ecTRXRr9s+MP1vazK0G3IAiCIAiCIAiCYt/4Pt5x9zt4/W2v9/Qk+cQzcZK2yhXagm3071b5TM/6jfiDxYuNutHd2uSHuHv2+jM/ANcOqn+vvwPMnH26nEZ3JY5uy6+Cbml0NxYSdAuNTdINbXNPR6kWL+jeXdPD7Uw2fLbm4eiGbNBd1NEdG80Op5yD2FSSP/5UDa986jVbOOWcHrrXqtB46FDp0DjhHhGtuNHtNtCLDaP01CXzaXS76hI7GsXJzP1BBIXbHmmVRncxWrvV70wimiY+Ix/cuaSSKqD2zbPRbacdnCoOTgmCIAiCIAiCIJxoHJg8AMBUaoqvP/b1osvoANxn+Aj7wp6fe2WJQZQwW12C2wYn3Km83L4gGHlZRE7QbVegLvHpoDslju5GQoJuobFJ6aB7Po1uV10yUlvQrVubhgGmNc9Gd3NecJzb6IaK9SXHdo/j2A6dqyKc+fQ1APSsawVgsFzQHVNv9vVwdNt18JZbzc3Z9U1Xpi/J33ZpdBfHH7S8783EoLS6c0l5je5ag+7sH1S5B8IEQRAEQRAEQRBONoai2QLfd3Z8h+HYcMEyOuhuDbZiGMacfm7IC7p1ozvYWnpDrAA6Laim0Z1OSTGskZCgW2hsPHVJHRrdo/sgU/0bmFaXzFdbArnBcd4wyrZ16rLCoPvornEAVm/t8G7rWadC4+ESQXc6lcF2W9iVqksKtjeHeqhLjEAAI6ga2ZkKPd352x6RoLsk2YGU4unOJe06un01B93Zn3nRlwiCIAiCIAiCcDIzEB3wrsfSMb78yJcLlplMZv3cmXSKwf17gfJB96QXdPtAK1FCbaU3xArkqEsqaXS7wygl6G4oJOgWGpt6NLpbVoE/AnYaxg5U/fB6BLoarQLxGtJaXbLpcnVZcdA9BsDqLe3ebT3rlAZk6NAUTpGBlHoQJUblTdby6hI9jHJ+3xdPXzJdmac7X10SlmGUJWnpVK6zmXE5FSuXVHx+wyhNCboFQRAEQRAEQRAAGIwOAnDRiosA+L+d/0f/dP+sZfQgytZAK0MHD5BOJQlFmulYsarkeqtvdPu9RrddyTBKT10iQXcjIUG30NjoRndgHkG3aWb1JTV4urWL2qx3o9vOQHRU3VFF0B2bSjJ6bAaAVZvbvds7VkawfCbJeIaJ4UJVRVJrS5p8GGZlXu1wq9rexEyaTGZ2oKeVDfP1lmt9SaUDKUVdUjkhV5Ujju7ZpJLzU5eYpuH9DumzJARBEARBEARBEE5GhmKqwPf8U5/PhSsuJGWn+MLDX5i1zERSNbLbgm3071HakhWbtmCYpXOWoo7uChvdlQTd0uhuTCToFhqbVB2GUQJ0bVaXw7uqfqjX6J7H0EXNrKA7Ogq4IdnGywADpo/D1PGy6zi2exyArtURmpqzIa9lmXStjgDFB1JqP3elgygBQmG/N98hnufprpfSRTe6K1WXFAyjlEZ3SUIRN+ielkZ3Lul5Orohe4BHGt2CIAiCIAiCIJzM6EZ3b7iXt5z7FgB+vOfHHJg44C2jHd1tgbaK/NyQE3SHfNlGd6hMo9v043Mjlmoa3elUEseRAlOjIEG30NjUQ10CWU93TY3uejq6c9QlWlvS1KGOSupt7H+47Dq0n3vVlo6C+3rWqzf9YkF3Mlp90G2YBiE3nM/Xl9Tr+2K1uI3uCtUl/qDltWktn1nxYM2TET38NDYtR6hz0Y1uX43qEsj+3EvQLQiCIAiCIAjCyYx2dPc29XJO7zlcvPJibMfmrsN3ect4QXewjeNuo3vlpsqC7s5AGvRwyTnVJW6jmwqCbp/fu25n5l5eWB5I0C00NvUYRgnQ7Ta6R6oPuu06OrrDbmicSmRIT7hBd6RHXa48W10eL68vKebn1vSsVaFxuUZ3pYMos9usw/ls0G3bDvqA57wb3c260V1Z0G0YBoEmFVCGWwMYxvyb9icqIbfxL+qS2aQS6nfaH6z9ZzcbdMuRf0EQBEEQBEEQTk5i6RhTSbUv3xvpBeCsnrMAODB5wFtOD6NsyYQY6z8GKHVJOXTQ3W7F1Q2GBYFI6QcYBgYqK3B0MF4GK5ANukVf0jhI0C00NnVrdLtB99BOqPKUFB1k1aPR7Q9Z3npiIyPqxvygu4ynu5SfW9Ob0+jOP/XGc3RX2YDO6layb/y5LVZzno5uUze6K1SXQDasFz93eUIR9X2KS6N7Fuk6NLpNUZcIgiAIgiAIgnCSMxRVBb4mXxMtflViW9+6HoCDkwe95XSjOzSkCnQdK1fR1FKmnQ1MuBlGu+kWIIMtMEfRzXKDbpu5g25fTqM7LUF3wyBBt9DYJOsUdHeeChgQH4foSFUPzSo65t8cNgwjqy8ZdRvM4S51WUHQrbUl+X5uTefKCKZlkIimmRqJz7ovUYO6BPK84i7azw11UJe4je5K1SWQfQ3i5y6PNLqLk6qLo1vUJYIgCIIgCIIgnNx42pJwr3e29ca2jUBe0O0Oo2T/KDC3tsRxHCa1o9twc6Fyfm4Xw1BZgVNB0G2YJqallpdGd+MgQbfQuGRSYLtvNvNVlwTC0L5WXa9yIGU9Hd2QDY6j426DWTe6V5ypLscPuYMqCznmakuK+blB6VW6VhfXlyRrVpe42zuZoy7JZNvi5jyHdFY7jBKyrXRpdJdHO7rjM2kcWxQbGt3o9oujWxAEQRAEQRAEoWb0IMqeph7vtnWt6wAYig0xk1JnpE/GJ3jSE+2M/f4RADac/aSy651JZkhm1L5WM27QHWybc3tMN+i2K1CXwOyBlEJjIEG30LhoPzfMv9EN0OXqS6ocSKmDLLNuQbfb6J5wG9c66G5qh44N6vrx4gMpj+4eB4r7uTXa0z2YF3RrR3fVje7WQkd3bvg/X0e2N4yyQkc3QCCkG90SdJcjFFH/d47teP//QrbR7atDo9sWR7cgCIIgCIIgCCcpWl3SG+71bmsNtNIZ6gSUpzuVTLD+7hnO2qeC6ov/6mWc9pSnl13vb3ap9a7paKIpo8LyShrdllm5ugTA5wbd0uhuHCToFhoXL+g2wFcHRUW3O+ig2kZ3qr6N7pDXsnXfSCPd2Tu1vuTwnwoeF50s7+fW9Lie7uH8oDtaf0f3fP3ckDOMsgp1ySnn9hBpD7LujK55P/+JjOU3PT2HeLqzpOrS6BZHtyAIgiAIgiAIJzdaXdIX7pt1+4bWDQAcGNvPjR/5ECuOmGQMhwte+2ou+etXzFmYu+mRfgCuOnMlRkINsiQ4d9BtGm7Zi8r20ywJuhsOCbqFxkUPogxE5hw4UBHdtTa69TDKOmwDEAqrN9JE1D3CmBt0n/IMdbnr5wWPO+a2uUv5uTU9a1VwPHR49kDKZLyOju466lxqGUZ52pNX8jcfu9QbvimUpuDAikA6oX5+fcHaf35FXSIIgiAIgiAIwsmOpy4J98y6XQ+k3L/zYY7seJSUZXPHhQOc9fRnz7nOWDLDL3eo9T7vzJWgg+5KGt1aXWLYs/KQUvj8Ku+QYZSNgwTdQuOig+75+rk1utE9Ul3QbWfq2+gOujqJuJ4VGc4JurdeqS6P3geT/bMeN5efW9O1JoJhqAZ2rlc7Ga3N0a1VK9GcoNv2wv/5f0+sluqHUQqV43m6pdENgG07Xjhdj2GUtgTdgiAIgiAIgiCcpAzFCtUlkA26hw7tB2CwI8HxrgQtgZY513nXzkFiqQxrOpo4a00bxKtodJt+73qmAk+3NLobDwm6hcZFq0vqFnS7je6xA5BOZG+PT6gBkCWo9zDKUEQFzYmEG7JFco58tqyANReo6ztvmfW4SvzcAD6/RaRVPcfUaNy73XN0V6ku0cMoY5Mp74ho9ntSR3VJFY1uoXK0pzsmQTcA6UT2j535qEtMr9Etjm5BEARBEARBEE5OdKO7lLok1j8MwFhLkhZ/i+fQLsfNudoSw6iq0W0a2bPf0/bcc6osnw66ZRhloyBBt9C4eI3uOgyiBGjuU0cAHRtG96nbHAe+/Vfwn0+CiSNFH1ZvR3dQq0vS7htwZPYpPmy9Sl3mBN2V+rkBsG1aEk8AMDWYbUknY7U2utV2ZtI2qXjGuw71anRXP4xSqJyQNLpnof3cGMphXivi6BYEQRAEQRAE4WTGcRwv6M5vdG9o2wCAMaxynbGWFK0VNLLjqQy/fEKt86ozV7o3Vt7otqwqG90BtXw6LfvLjYIE3ULjUu9Gt2EUerqPPwxH7gU7BSN7iz4sU0dNB2SHQcbtZjBMaMpTkZz2fHW5727vDb1SP7da8TgtqNB+6viYd7MeRlmto9sftPC5igetL/GGUVr1cHS76pKZGZxMZZORhcoRR/dsUonsIMq5BqCUQxzdgiAIgiAIgiCczIwnxknZaj+zp2l2gW9ty1oMx6BtUu03jbUmaQu2zbnOu3YOEk1mWN3exNlr3OW9Rvfcj7dy1CWVNLp9utGdlEZ3oyBBt9C4eI3uSP3W2aWD7l3q8uH/K3y+PLxQt17DKF2VRMJphnAXmHm/pj1boGuTCt/3/AKo3M8NqKDbUp6sqRH1muyM7QV8wSrVJQBh19Mdm1IfYnYdB3TqoBtU2C3UF/3zFp+WD26AtNvo9s3Dzw0SdAuCIAiCIAiCcHKj29ydoU78OU1qgIAVYKO1imDKwjFgPJKiLTB3UH3zI8cBuOrMFdliUryKYZQ5QbcO4csuH9BnsM8digvLAwm6hcYlWedhlDC70Z1JwyM/yHm+4iFr/R3dbvBotxRqSzRaX/LEzUDlfm4AYuO0WuoDZ3JEuciT8WxTutpGN2T1JbG8Rvd81A8aMxDAcD9cRF9Sf/QwSnF0K1IJdxBlYH4/u+LoFgRBEARBEAThZGYgOgAUaks0p6aUtzvWamBbzKkuiacy3LlDrdPTlgAkJtRlBY1wrCA+d7ZYNY7utDS6GwYJuoXGJbUQQfcWdTm8C/bfBdMDhc+XR72D7qA7jDLpRLCbuosvpPUlu+8gOj5TuZ8b3Ea3CrqnxtUbu9aW+AImVg26ER10RyfVm7/2HNdDXQLZVndmWgZS1puQq7oRdYkilVC/C/5g9Qd8chFHtyAIgiAIgiAIJzO60Z2vLdH0RdU8roGw2s+fq9F9184hT1tyztr27B1VNLqx/IRttY8WLZHx5OLzu+oScXQ3DBJ0C42L5+iu0zBKyDa6R/bAQ9+ffV+y+JugXW9Hd06jOhFYXXyhNeertndigmO//yNQoZ8bIJYTdE84OI5T8yBKTVZdooLu/Q+qycndq5trWl8+VrMMpFwoQu6BFRlGqUjrRndwfr/Poi4RBEEQBEEQBOFkZiiqlKmlGt3N46ocNNqicoS5HN03P9IP5GlLIOvormAYJVaAFltlOFOpufMFSwfdKdlfbhQk6BYal3oPowToPEUNgExMwmM/Urf1nOY+3xzqEn99HN2mZRLwu01rf1+phWDrlQAce/gAUKGfG9xGtwqi02mD+HSKRKy2QZSarLokxcxEggMPq/WffunKcg+rGK/RLUF33ZFG92z02Qi+QH0c3baoSwRBEARBEARBOAnR6pK+cPFcwxxWGctYi9oXLRd0l9SWOE7Vje5Wt9E9law86E6nRF3SKEjQLTQu+jSTQB2HUfqC0LFBXbdTKvje8FT1dYlGd73VJQAhn3Jnx63iRz4B2Po8AI4eU0FlRX5ugNg4lpEmYo4AMDkSJ+mqS2oZRAmzHd077zmObTv0bWylq06NbrPFbXSLuqTuaEd3fDqFY0soq4ey+uc9jFLUJYIgCIIgCIIgnLxodUmxRncmnSI+OArAWKsKkVsDpYPqktqS5Aw47syxihvdlQfdPr87jDIlwygbBQm6hcZlIRzdkPV0A5x1TTZIn8PRXS8fNUDQUs8VNztLL3TK04iaKxhNrgIq9HMDxMcBsvqSkXhOo9tf6lFlaWpVj4tOJnn8t8cA2PaUVTWtqxhWszS6Fwo9/NRx8H4OTmbSdWp0m6IuEQRBEARBEAThJGYoptQlPeFCR/fosaPYmQxJn81MSO2DlWt03+JqS67cXkJbYliVlSAtf1VBtzS6Gw8JuoXGZaGC7q5N2etnvST7ZplcHHUJQNBQzeWEU8ZR5W/iWMdfA9DVNlOZnxsgNg5Ai6U+dKZG4jmO7trCPd3oPr5vgomhGP6QxebzS2hXakCrS+wpaXTXG8tveu1l8XTXs9Gt1SUSdAuCIAiCIAiCcPKhG93F1CXDhw4AEOuwwI1SSjW6Z2lLzsrTo2ptSbAFjLkzGSOn0T2ZnJxzeZ84uhsOCbqFxmUhhlECrDhTXa69SKlL9PpLNbpT9R1GCRAyJgBIOC1llzvGkwFY5X+48pUXNLpj2UZ3uLZGd9gNuu2M+l5suaBv3kFhLpanLpFG90IQ0voS8XR7jW5/nRzdGXF0C4IgCIIgCIJwkpHMJBmNKzVJMXXJkBt0Wz3ZcLtUo/vuXUPMJDOsagtxbq62BLKN7kr83IDhq05dYvl00C2N7kahNiGvICwHFmIYJcD2v4LEFGx+tvo64Abdi+joDtrqAyGeKf/ajo50AnFWp38NY6/I+sXL4Ta6W92ge3I07mlXgvMcRqmpp7YEwBR1yYLS1OxnaiQujW4glVC/z77g/H6fxdEtCIIgCIIgCMLJitaW+E0/7cH2gvuHD+4HoGX1SkAV90oF3Z625MyVs7UlkNPoLnM2fA5GlY5uK6Ad3bKv3ChIo1toXLRKxF/HYZQAlg8ufCN0rJ+9/hKNbjtT56A7nSDkqKA7kQqWXCw6mWT0eByAVYHH4IlbKlu/1+jOqksSMfWmHahRXRJq9nunG3WvbaZ3fWVHUyvFG0Yp6pIFQXu6YxJ0k0rWV10iQbcgCIIgCIIgCCcbQ1GVN+g29xfu3stdOwez9x8+CMDKjVl1bDF1idKWqMdddebKgvtJqLPhq2t0q7Nuq2l0p9Myz6pRkKBbaFwWqtGdT2AOdUm6zuqSmWGCpnrDjSdKr/PY7nEAujriNJlTsLPCoNtzdOcMo4y6ju4a1SWmadDk6i/OqHObG8ByHd0ZUZcsCJ66RIJu0on6DKOUoFsQBEEQBEEQhJOVgahyaveGe9k1MM3Hfv4E7//RowDEpqeYHhkGYPOmcwAIWkFCvlDBen69a4jpRLq4tgRyGt2VBd1mleqSrKNb1CWNgqhLhMZlsYJu/xzqklSdG90zQ4T0MMpo6aOGx3aNAbDqtF7YDxz8HURHIdxZfv1eo1t9sKQSGSaHVTO8VnUJwJOes57+vRNsuWhFzesohVaXSKN7YRBHd5Z6NbpNcXQLgiAIgiAIgnCSogdR9oZ7mYqr/czjk3EytuMNomzt6ePMNedyVs9ZbOnYUnQ9N+doS0yzyLBJz9FdqbrEX9UwSkuGUTYcEnQLjYtuWNd7GGU+Aa0umSl6t25smr65J/xWRHSYoKkC3XLB41G30b36rHUQ3Q4Dj8Ku2+Ccl5Vet217Rzx9RpIm3xSxdAtjx9VrC8wj6D7ninWcc0XNDy+LN4xSHN0LglaXxKflKLVudM9/GKU4ugVBEARBEARBODnR6pKeph4S7j5RxnYYnUl6QXf3uvUErSDfueo7Rdcxp7YEso3uCtUlpr9KR7cbdKel0d0wiLpEaFx0ozuwwEH3XI3ueg+jnBkm5KpLSjW6o5NJRo+pcHrV5nY47XnqjiduKr/uxASQbZi2+lSr286o24Lh5Xnsy/TUJdLoXgi0dkYc3eoMBwBfnRzdtgTdgiAIgiAIgiCcZGh1SV+4j2TOPtHQVIIhN+juWbex7Dq0tmRlKW0JZBvdVahLWr1GdyXqEhlG2WhI0C00LrphvdCNbv9cju76q0uChnptpRrdnp97dYSm5gBsvUrdsfeX2QMAxYiNzfqyxRyc9XUgtEyD7og0uheSULP68BZ1CaSS6vfZH5jf77M4ugVBEARBEARBOBmxHZuHhh4CYG3LWq/RDTA0nWBw/z4AetaXD7pv0dqS7SW0JVB9o9sX9Brd01U0ujMpGUbZKEjQLTQuiz2MMjkDTqFvdyGGUXqN7pkUjl34nJ6fe0uHumHl2dC6RoXx++4uvW53ECWmCrRbjP5Zdy/XRrenLpmZwbElOKw3jTyMMpOyeeSuI4wPFD8QVS3pOje6xdEtCIIgCIIgCMLJxH0D93F0+igRf4RLVl9CIp3x7hsYnWLo4H4AVpy6qeQ64qkMv3C1Jc87q8wcsBoa3S0ZlSkk7SSJTKLs8j5RlzQcEnQLjUkmDRn3jWaxGt1OJvucLrbteEG05a+To3tmmKCpGt2OA8lEpmARz8+9pV3dYBhwmtvqLqcvcQdR0rpKXVjHZ90dWKZBt1aX4DjY0foEmkIWz9HdgI3ug4+O8Ovv7eLX39tZl/V5wyjn6eg2xdEtCIIgCIIgCMJJyE/2/ASA5254Lk2+plnqksHDB7EzaULNLbT29JVcx292DzOdSLOiNcS5aztKP1l8Ql1W0eiOOA6G20eay9PtNbrTjbevfLIiQbfQmKRz9BwL3uiOZK8nZw+kzPXv1lNd4jOS+Cy17kRe+Fjg59ZofcmuW8EuDMeBbKO7dQ0ALdaQd5dpGvj8y/MtwQgGwf2AEX1J/WnKaXQXO4NgORNzB2gOHJjCKXLGRbV4wyjF0S0IgiAIgiAIglAV0VSU2w/eDsDVm64GmKUumTiktCV9p2zCMEqXBT1tyZkrSmtLIKsuCbZVtH2mz48JNLmbNHfQ7Tq6k9LobhSWZ6olCHPheagN8IUW9rksP5h+93lnt4kzCxJ0q9Nzgk3qzTx/IGWBn1uz4SnqzX1mCI78ufi6daO7qQMCzbRYWUd3IOwr+0GzlBiGgdWs9CUZCbrrjm50Ow4kYo3lHkun3NPOYmkmh+PzWpdtO9766hV0i7pEEARBEARBEISThTsO3kEsHWN963rO6TkHYFajOzlwCFBBdykS6Qy/eFwNs3z+WSvLP2GiukY3lspQIhUG3Z66JN1Y+8knMxJ0C41JMmcQ5WKEs9rTnTfoMTfEMq06bce0almHwipoy9dJFPi5NZYftjxbXS+lL9GN7qZ2FXSb2UZ3sGl5aks0Wl9iT08v8ZaceFh+0wt2G83TnUnlDDY5NL+DIOlk9kyI+jm67bo0zQVBEARBEARBEJY7P9mrtCVXn3q1V6TLbXRbI0cAWHHK5pLr+M2uYaYq0ZZATqO70qBbBdeVBt2Wz1WXSKO7YZCgW2hMFmsQpcbv6kvy1CW60W36jPq0oR1HNbKBYEQdacwPugv83LlofckTNxcdnOk1ukPtEGzBbyZocjP8wDIPunWjW9QlC4M3kLLBPN3p3KD78Px+NlLah28wb42P5cu+H9gZCboFQRAEQRAEQTixOTJ1hD8d/xMGBi849QXe7brRbdlpmty8o1yj++ZKtSWOAwl3H7DKRnezrbZpzqA7II7uRkOCbqEx8YLuBR5EqfEa3XnqEjdkq5u2JDEJ7tTfUIt6zlx1SUk/t2bTFeqNe3QvDO8qvD+30R1UwXFLi3oNwWU6iFKjG92ZKWl0LwS5nu5GIpPKtrCH5xl060a3L2DN+8BV7nuCDKQUBEEQBEEQBOFE52d7fwbAk1c+mRWRFd7tibTaz+pOjWA6Nk0trbR09xRdR6625HlnzqEtSc6A4+4PVtzodoNut4w0mZwsv7jb6LYzGexSs9CEZYUE3UJjogPnRWt0u0F3Mi/oztQ56Ha1JQRaCLYEgdkN25J+bk2oFTZepq4/cXPh/bmN7oAbdDerIH35q0vcRve0NLoXAu3pjjVY0J1OzlaXzEcTkkq4fu7A/H+fzZz3BFs83YIgCIIgCIIgnMDYjp3VlrhDKDW60d2TUHlH98bSgyhztSVPWjeHtiThhtSGBYFIZRvqqktanMoa3b5ANnfJpBprX/lkRYJuoTHRje7AIjW6ddCdmq0usd0GaL0HUdLcQzCs3oATRYLuAj93Lqc9T13uvKXwvlmNbtWQbgmr7+XyV5foRrcE3QtBqEEb3bnqkthUipnx2t1putE930GUAKZpYLin2UmjWxAEQRAEQRCEE5n7Bu7j6PRRmv3NPHPdM2fdpx3dvW7Q3bx6Q8n1/GqnykSeu30ObQnk+LlbKp/dZrpBd6XqErfRDZBJyUDKRkCCbqExSeUMo1wMAiUa3b/8GACWWadTWFxfFZEeQhEVPMdz1CV62N6KjWVOy9lypbo88ieYOj77vjxHN8CW9cOsOKWVLRetYDnjDaMUdcmC0LiO7tm/e/PRl2hHty8w/6Absp5uCboFQRAEQRAEQTiR+fGeHwPwnA3Pock3+8x73ejuS6q8w+xZW3I9Q1NK5bqpt3nuJ9WN7lBb5RvqqkvaXA3JXEG3aVkYhopO0ykZSNkISNAtNCaLPoyyeKM7M7AbAMtJ1Od5pt1Gd6Sw0e3YDiPHVMjbtabMm37rSlh9nrq+8+ez78ttdLvqkp7IEH/57vNZs3WO04KWGEvUJQtK1tHdWB/e2pOPewB/PgMpddBdj0Y3ZM/0kKBbEARBEARBEIQTlWgqyh0H7wDghZteWHB/Ip3BstN0JkcBSLavKrmuqbgq+rU2+Usu46Eb3ZUOogRPXdKWqSzoNgwDy+8OpBR1SUMgQbfQmCy2o1v7nvIb3QkVcJvU6Q1PN7qbez1nsh5GOTUaJxXPYPoM2vvmaLJrfUm+p3tWo9sNyxON0ZA2m2UY5UKy3BzddsYmGZ/71DCtLulcqX5H9VkPtZA7jLIemF7QLY5uQRAEQRAEQRBOTG4/eDuxdIwNrRs4u+fsgvuTGZvu5DAmDjNWE2NG6TxjMq72R1tCFahVExPqMlhLo1vta06myg+jBLD8aluk0d0YSNAtNCZeo3uxHd05QbfjkEmqNzqLOr3heY3uXoJaXeI2uoePqIC3c2UEy5rjV3erG3TvvxvSbtvctrNHPJvaIaCCY+Y4grlc8IZR1tnRPfyFLzL67e/UdZ2NSMgdbrpc1CU//eyDfPP9vycZKx9262GUK09Vf9wsr0a3qEsEQRAEQRAEQTix+cme7BDKYkMmEynb05YMBXoYmiqdn3iN7tBCNbrVfm+H4xYKK8hDfH71GGl0NwYSdAuNiW5WL5qjWze6c9QlqSgZW/0KWdRJXeI5ursJ5alLRo662pLVFbiqeraqIDuThNH96rbEBOA2S3Mc3Y3S6LZcR3emjuqS5KFDDH3mMwx85CM4yZP76OxyGkbp2A79eyZIzKSZHImXXTbjOrpXnKKC7unRBLEa9Ss6NPcH6vPRqNUltgTdgiAIgiAIgiCcgByeOsyfB/6MgcHzT3l+0WWSGdsbRDkY7PE83MXQje7Wihrdehhl9eqSVncY5XRy7jzEU5ekl35fWZgbCbqFxiS1eEH3vgeH+MOO08g4vmyTHCA+oW4DLKd8GFcxOeqSYN4wypEjVQTdhgHdm9T1EeUR9/zc/gj4AjnqkgZpdDfXfxhl/NFH1RXbJj06Wrf1NiJaXbIcGt3xaArbVgdlPAd3CbS6pKklQFuPUhkNH6rtZ8QbRimObkEQBEEQBEEQhDn56d6fAnDxqotZEVlRdJlEyqY3oc5eHwj2MjRdPOh2HMdrdLdU1Oh21SU1NLpb3KC7kka3pRvdyaXfVxbmRoJuoTFZxGGUf/jRXu5/YjW740+drS6JjZNx1JuvZUdLPLpKctQlOnjMpGzSyQzDbqO7u9wgyly6NqvLYTfo1n7upnZ16Q6jpIIjmMsBq9VtdE/O7dCqlNijj3nX00PDdVtvI9KU0+h27Po5pX/93Z384muPe8F1JUQnso3sTDpTdlkdhPv8Jj3r1M9IrfqSlOvo9tfJ0W2Jo1sQBEEQBEEQhBMU27H56R4VdF996tUll0sl43SkxgGtLikedMdSGTLufmNrUwWN7njtje5qgm6fz3V0S6O7IZCgW2hMFnEYpW64Ph591mx1SXwCG7fRnalT0J3T6PYHLUxT+a2mxxJMDKlwv6JGN0D3FnU5nNfoDrWrywYbRml1dACQGRur2zq9RjeQHh6q23obEX1gxXEgMYcXu1LiMykeufsoO/94nMEDlR+giOY429JzNbpd3YgVmH/Qna57o1sc3YIgCIIgCIIgLC9SiQy/++EeBg/Or0T25+N/5tjMMZr9zTxz3TNLLuefHMTEgaYWZnwRBqeKnxE/6e6HWqZBk7+CfbJEDY5uU2U4OuiOZ+IkM+XVl1ZAO7pPbt1poyBBt9CY6Ea3dmcv5FPFVfjVnzqd0fFg9o74RLbRnZkBu3zzdE6S0Wy7OtKNYRievuTY7nFwoKk1QLg1UNn68tUl+Y1ufdSzQYZRWh2dADjxOHYsNsfSc+PYNvHHso3uzMjIvNfZyFh+0xvCWC9P99Ro9g+Y/Q9X3pif1eieU13ihtN+i+616uDN0KHl1uiWoFsQBEEQBEEQhOXBo3cf5cE7DnHvz/bPaz0/2auGUD5343MJ+UIllzPjKucItqny2vB0sugZv1M5fu5iQy0LqKXRbRg4vhDNtuONMJur1W359Nn20uhuBCToFhqTRWp0ZzL2rJDq8WObsnfmBt0kITpPx7Nuc1tB74066A6kPLpLtZi7V1cR7OeqSxwHYm4TWje6A43V6DYjYQw9BKIOPu3kgYPYM9mGfnr45FaXQM5Ayjp5uqdyBkkeqCLojlXT6M5Vl6xVje6JwRjJGlrputHtr1Oj25RhlIIgCIIgCIIgLDMOPa5KXrnFpGqZSc1wx8E7gPLaEgDTzRwibe0YBmRsh7FoYTtaD6KsyM8NtTW6AaNjAyZg2ep55gq6fW6jOy1Bd0MgQbfQmCzSMErd5tbsHNqWbZjGJ8ig3hhNIwXTA/N7shxtCe7Ry5Db6D66axyArjUtla+v61TAUE3umeGsusRrdDfWMErDMLA6Vas7PTY+7/XFH3t01tcnu6MbZnu660HuH06jx2Y8/c5czHZ0lw+JM1pd4jdpagnQ3KHOuhg+Uv0BnJS7rnoF3eLoFgRBEARBEARhOZFKZujfo4Y4zkwUd2VXwu0HbieWjrGhdQNn95xddlm/q4BtamunM6xC48Einu5JdxBlRX5uyGl0t1W41S7dqhQYtNX+2tyNbrU90uhuDCToFhqTRRpGmXIbnqYFzeYw8UyYfQ+6gXQ8ZxhlPYJubxBlj3dT0PUmz4yrD4GqGt3+Jmhfq66P7M6qS/Ib3ZkEZBrjDbuenm7t5zaCKhhNLwN1ydQvf8ngpz6Fk5mnBqdGdKM7tgBBN1Te6o5OVqYusTO2d8qbL6A+zrrdVnct+pJUQv1h5QvW56NRHN2CIAiCIAiCICwn+nePe/sniZn0nKrIUvx4z48BuHrT1XNqRnwJN+hubaenRe1/FxtIORlzG93BShvdKrCvttFN91YApS+hgqDbL+qSRkKCbqExWSR1SdI9ohgIGpzWdCcAj/32mLozPkHGcYdRks4G1bUyUxh0h8Kz3+C71lQ4iNJ7QI6+pKDRndMOb5BWt69TB93zV5fEHlV+7siTnwwsj2GUAx/7OCNf/gqxhx5akufXAynr1eiedtUlrd3K13bgkQqD7lx1SbL0H165WhOfO6xED6QcrmEgZSrhNrrr5Og2LXF0C4IgCIIgCIKwfDi0Y/a+dC2t7kOTh7h/8H5Mw+QFp7xgzuUDaZXfRNrLB91TNTe6qw26twDQbqvnm0yVH8rp82t1iQyjbAQk6BYaE6/RvbDDKLW6JBA0OT18J2BzdOcYE0NR1ejGDbrrqi7JbXRn3+BN06Cjr8rX262D7l2FjW7LD3pgRLIxPN1We30a3U4mQ3zHDgCan/F0tc5loC5JDw25l0uzLVlHd30+wHWje/tlawA4tmucRAXu7ErVJZlZQbf6ONNB91ANQXfaHUbpq5e6xC9BtyAIgiAIgiAIy4fDj+cH3dXv+/10708BuHjlxfRF+sou6zgOoZRqdLe0d3hBd3F1SRWObsfJFvZCVapLelTQ3W2rbZBG94lFRYdJnvSkJ3HnnXfS0dHBueeeW/a0hPvvv79uGycIJUkuTqNbB93+oEUrQ6wLPsKhxNk8/tt+Lk5OkHFWAzronmeje9oNuiO93k26YQvQviLsBWcVo4PukT3ZgwO60Q1KX5KON0yjW6tL0qPzC7qT+/fjRKMY4TDhCy5Q61xidYkdjeLE1P9RPdQstbBQju41p3XQsSLM2PEohx4bYfP55f8Yik5m/+gpN4xS32f6DAxTfS71rFVnPYz2R0knM/iqaGdrVVG9Gt3BsPqIjc9UPxhTEARBEARBEAShnkyPJRg9NgMGdPSp/TOtSa0U27G9oPvqTeWHUAKkbYemjNrPbWnvoCddQaO7kqA7OQ2Oq/ysVl3invmugm5/BUG3DKNsJCoKuq+++mqCrsf2hS984UJuj3Ais/dX8Nv/gKv/G9rXzW9dizSMMuk6ewMhH8RhW9OtHEqczWO/Ocp526PY2tFNug6Nbjcob84G3cEcdUl3tdoSmK0u0cMndaMb1G3RYUg0SKO7sz6N7pjr5w5tOx1fr/p+29PT2LEYZtPCHjwpRW54nxlfmqBbH1iph6M7ncwQm3KPyHeF2HBWN2PHD3Hg4eGyQbdtO7OC9nLOOK+B7cseAIq0B2lq8RObSjFybIa+DZX/0aPXV69hlJFW9bmZG9wLgiAIgiAIgiAsBYddbUnvuhZauppU0F2luuRPx/9E/0w/Lf4WnrH2GXMun0zbhN2gu7Wzg564KigNTZdxdIcqiCpH9qrLcBcEqjzzPdjMVLCPFlu12ecKun1+dxhlWoLuRqCioPtDH/oQAJlMhmc84xmcddZZtLe3L+R2CSciv/ss7L8b7vs6XP7B+a1rsYZR6kZ3yA9x2Bi8l/beEOODcR49soUMucMo56mb8BrdOeqScPZXtGt1DUG3bnSPHYBmN1zMbXRrT/ccb+zLhewwyvk5uuOun7vpjDMwm5sxgkGcRIL0yAiBNWvmvZ21kPua0qPzd5DXQqhZHamOz8z/A1y3uf1Bi2DYx4azunng9kMcfHQEO2N7/up8YlNJHCf7dbmgWytBrJwGtmEY9Kxt4dDjowwdmqoq6NaN7mpa4OUIt6nvZ7SG0wEFQRAEQRAEQRDqiQ66127r9PZ9olUG3T/Z8xMAnrvxuYS0CrUMsUSKkK32Dds6O+mdVlnO4GS8YNmso7uCRvfQE+qy5/RKNruA6eZTaMk8rp63wkZ3Jin7dY1AVR4Ey7J49rOfzdgSnVYvNDgDKlzk6H3zW4+dgYz7ZrzQjW4ddIfVG5tp2DzpGV0APDjwZBK2OnJYF3XJTGHQnasuqXoQJUDLSqUncTIw5Q7RzG10B9ygu0Ea3b7OTgDS83wPiutG9/btGIaBr7sbgMzw0nm6c9UpmbHxJdmGUB3VJTrobukKYRgGK05pIxTxk4im6d87UfJxsanZfzyky/it9aBKX57Sp3tt9Z5ux3a89dWr0e0F3ZPyB5EgCIIgCIIgCEuHYzte0L1uWyeRNnX26cx45fsq08lp7jh4BwAv3PTCih4zNTaOAdgYRNpa6Wl21SXFGt3xKhrdXtC9taLtyCfevokWW+3/zRl0+1xHtzS6G4Kqh1Fu376dffv2LcS2CCcy04NZNcfRB8Cex3A23eYGCCxs0J1y1SX+kM8L1bds99PSGSKWaeVw8mwAzIVSl+QMo+yupdFtGNC1afZtsxrd7jobxdHtDaMcr3kdTjrtDaIMnbFdrbdbHbxIL2HQnclVlyxVozuih1HO/wN8elT94dLcoY7ym6bB+jPV9/nAw6W/z/nt50wqU3JZ7ejOD7r1QMrhQ5X/XOe6wH2B+sxpDreqoLuWSeaCIAiCIAiCIAj1YvjINPHpFP6gRd8pbUTa3aC7in2V+wfvJ56Js7ZlLWd2n1nRYybdM5fjVhOmaXnDKOft6B50g+7e2hrddtfmyoNudxilOLobg6r35q+77jre+c53ctNNN9Hf38/k5OSsf4JQlIFHs9cTEzC6t/Z1aT83QAWnyswH3egOBC0v6LbsGOc+ay0ADqr5aRkpiI9DusZAK5OCmBt05gyjbOkMYZgGLZ0hrx1aNVpfopnV6HaD7mRjNLo9R/c8guDE3r04iQRmJEJgw3oAfN2qRb+kQXeOumQ5DKN0bGeOpcuT2+jWbDhTNef3lwu6J/OD7goc3XmqkZ516ud65OgMmUxlB9X0qXtQv2GUuiWRmEmXfR2CIAiCIAiCIAgLyaHH1RnEq7d2YFkmkTZdyqm80T0UVWehb2jdgGEYFT1m2p0/lfAp7awOuqfiaeJ5pSbt6G6tqNGtymv0nFbRduRj9Z5Ga4VBt0+rSyTobggqcnTnctVVVwHwF3/xF7N+sB3HwTAMMpnS7TvhJEZrSzRH7ysMYCsldxBlhW+utZJ1dFuqPR4FklFOP381f/7BKFFbqTQs0w2xpgehfW31T6S1JYYFTR3ezZG2IH/5rvMINfsr/iApoCvn++wPgy8nMA82mLpEO7onJnAyGQyr+kDS05accQaGqY71aXVJenik5OMWmvRIjqN7iYJu3eh2HEjE0rPUOdUyNeIG3Z1B77Z1Z3Ri+gwmBmOMHZ+hY0Xh0JD8oDtdztHt3mf5Zh+zbe1uItDkIxlLM9YfrWiQqxea+00Msz7vK8GwD9NnYKcdolNJWjoX9sCcIAiCIAiCIAhCMQ4/ntWWAITdUk41ju6RuNpf7mrqqvgxMxPjACT9at+vNeQj6DNJpG2GphKs7cyepV+xozsZhbGD6nqNje7QytNyGt2l1ZqQbXRL0N0YVB10/+pXv1qI7RBOdHTQbQUgk1RB99kvrW1dizSIErLqkkDIB+4bM6kZfJkpzon8hN9PvRYAq6kZbOYfdEe6wZwd2vVtrHyYXlFyDyjkhOhA4w2j1ENwbZvM5KQXfFdD/DH1sxjavt27zdel1SVD897GWsltqS9Vo9vym/hDFql4hvh0an5Bd5FGdyDkY/WWDg4/Psr+h4fLBt1NrQFik0lv4GQxPHVJnmrEMAy61zRzbPc4Q4emKgq6vUGUdfJz6+0ItwaYHk0wM5GQoFsQBEEQBEEQhEUnGc/OSVp7ugq6tbokEU2TSmYqOqt1NK72WbtCNQTdAbXvZxgGPS1BjozFGMwLuit2dA/vAhwId6kMpQZau1dhZFQJcDI2XnZZn6cukdlLjUDVQffTnva0hdgOYTFIxWF4J2DAyrMW97mPu+qS0/8CHr1hfgMpcxvdC4zX6A5aWR94Mgrxcc5oup37Zv6ahN1MMBKCKWr3dE/roLu3/HK1kBt052pLIKsuaZBGt+H3Y7a2Yk9Okhkbqynojj2qgu6m7Wd4t/l6dKN7CYdRjmbb5E48jh2LYTYt/MGcfEIRvwq65+npzja6Z7+GjWd1c/jxUQ48PMyTnr2+4HE66G7tChGbTHoDIouRKeHoBuXpPrZ7nOHDU8DKObc35Ta666Ut0YRbg0yPJgrc44IgCIIgCIIgCIvBsd3j2BmHlq4Qbb1q/ywQsvAFTNJJm+hEgraeufOVkVj1je7Y5DgA6UC25KSD7qGpuHdbOmMTdffJ5nR0e4MoK2tzH9s9xu1feZzLrtnCKecqbWlTwMeo3QckmUqVz0Ok0d1Y1DRx6ze/+Q2vfOUrueSSSzh69CgA3/rWt/jtb39b140T6sx9X4MvXgZ3fay6xzkOPPCdQv1IpWRS2TeiJ71aXR5/pHafdXLxgu6k2/IMhLKOblJRiE8QMOM8b/03ePILT2HlCve11Bp0e4Moe+a5xUXoPDV7PXcQJTTcMEoAq6MdqM3T7SSTJJ5QP4uhM7JBt+WqSzJLqC7JHUapvl6agZTa0x2brv1D3LYdpsfV70R+i1kPpDy+d4J4kefQQbd+XPlGt/r9tPyF4bQeSDl0uLKf7fQCNLoBz32Xr2QRBEEQBEEQBEFYDLS2ZO22Tk+JahiGN1NoZryyfRVPXVJFozsxqZrkmWD2LNte19M9mDOQUmtLAJrnanQPun7u3sr83PseGmZmPMHBx7L7+4ZhMM5qAOJOilSm9P6v5+hOS9DdCFQddP/whz/kOc95Dk1NTdx///0kEuoHc2Jigo985CN130ChjvRuU5eDj1f3uEN/gJ/8P/jqlTBSwxDJ4d1gpyDYChueCk2dSl+SO6CyGhZTXeK+2fpDPtBHIJMzEFdv1is7xznvuRswWtwm9vRgbU+kHxdZgKA7EIa2dep6fqPbU5c0RqMbwNehTrWqxWOd2LMHJ5nEbGnBv25ddp1dy6vRDZAeG1+S7QjlDKSslZnxBI7tYJpGwRDV1q4mulY34zhw8NHC77cXdLvKk3KObt32zleXAHSvVX9IDR+ermiwZspdl7/IuuZDuNUNuqtw3wmCIAiCIAiCINSLwztm+7k1Wl8yU+G+Si2N7uT0JAB2KNvo7mtV+3qDk4VBdzhg4bfm2CfzGt2VBd3To+p58ktU4/4N2edPlS5I6UZ3OilBdyNQ9R79ddddxxe+8AWuv/56/P7s6QSXXnop999/f103TqgzOugeO6DC2krRTe7EBHzv5dW3f/Xj+85Q/unV56mvj9b487KI6pJk7jDKvEY3kG1IN/epy5ob3VpdsgBBN0D3JnWZ3+gONGKj2x1IWUPQHdODKLefMWu4Z666xHHmDkUXAt3oNpvV/0lmbGka3drLPZ+gW/u5mzuDmEUGO248W32/9z9c2KCPTs5ugmfKBd1l1CUdfWF8fpNUIsPEUGzObdaNbn+dG916yMuMNLoFQRAEQRAEQVhkpkbjjB2PYhiwZuts9ac++3RmvMKgu4ZGd8oNugllG9066B6YzKpLKvZzQ/VB95h6noKgO7SRiDeQcu6gWxrdjUHVQffOnTu57LLLCm5va2tjfHy8HtskLBTNPW6Q6sDgE5U/bnR/9vrQE/Cjvwe7dPhUwMAj6rLPVUV4QXeNnu5FbXS76pKgL+vozg26Q23qslk3uucZdDcvgKMbsh8A+YMaFqrRHRuHH70J9t1V3/UCVqcbdI9WH3THPT/39lm362GUTjyOPROd5xZWjx2N4sTVh2/g1FOApRtI6TW6ZyoPZvc9MMT+h7KDPLN+7uLDFzecqX4ODz0+MuuPjUzaJjGjjuTrRne5oFvfZxUJuk3LpMsdQjl0aO4DOZ6je6HUJeLoFgRBEARBEARhkdFt7r6NrQTDs93XupRTyb5Kyk4xkVA5SDWN7rQOusOt3m1aXXK8SNA9p587GYWxg+6KKnN0T4+5je68fcvJllNo0UF3fLzk47OObtmnawSqDrpXrFjBnj17Cm7/7W9/yymnnFKXjRIWEE9fUoVve3Sfujz75WAF4Imb4DefrvzxuY1uqEPQ7QaRgcVwdLvqkmBOozsZVUEu5ATdutE9X3XJAgXdF/29+nf+62bfvlCN7sduhIf+F+76eH3XC94AylqC4LhudJ8xO+g2w2HMsPr/zQwPFTxuoUm7Pm4jECCwes2s2xabpirVJcl4mtu+/Ci3fOERJofVQSjd6C4VdPeubyHcGiAVz3Bs17h3e2xK/eFgmoZ3Gl26Ake3r4ijG6BnrevpriToji+Mo1vUJYIgCIIgCIIgLBWHHnP93Kd3FtznObor2FcZjan1WIZFW7Ctoud2bJtMVO2LmeEW7/Zy6pI5G93DOwEHwt2FRb4i2Bnb2xfLpGefvZ1pXUNzRt02Obav5Dp8PlddIsMoG4Kqg+43vvGNvPWtb+WPf/wjhmFw7NgxvvOd7/DOd76TN73pTQuxjUI98YLuHZU/RgfdZ/01PM8NuH/1b7Drtsoe7wXdbri4+knqcnhXthldDYuoLknNpS4pCLqXqbqkYz1c+XHo2DD7dt3oTtS50a3/z0drcLrPgVaXpKtUe9jJJPHduwEI5TW6AayepfN068GTVlcXVqf6AySzVI7uSHXDKBPRNHbGAQd2/L4fgGmtLukqHnQbpsEGdyjl/oez32/t525q8eMPqMC5InVJCa92NQMpvUZ3YGHUJTKMUhAEQRAEQRCExcS2HY48oQdRFrawI+2uuqSCoFtrSzpCHZhGZVFibHoKHLXPZoaLqEumchrdMa0umaPRPVidtmRmIom2k+arS1ojYfy2CtanRgsLvRor4A6jlKC7Iag66H7ve9/Ly1/+ci6//HKmp6e57LLLeMMb3sDf/d3f8Za3vGUhtlGoJ31u0D1QYaPbzsCYqy7pPAWe9Go4//WAAz9849zDKWdGYEqFX17IHumG9vXq+rEHqtp8YNHUJZmUrQI8IBCyig6jLFSXDEItjmfd6G5eoKC7FHrycb3VJfpAyvRAdT74CrA6aguCEzt3QSqF1d6Of/Wqgvt93ep7nx4u9EYvNOkR9Zy+jg6sjnZgKdUl6kM8PlN5o1uz43fHsDP2nI1ugA1nqQMLBx7OetF1GBxuC3o6krLqkmRpdQnMDrrncq9rR/eCNbonkxUNxRQEQRAEQRAEQagHQwenSETTBEIWfRtaCu73Gt3jc5dyvEGUVfi5Y5MqN4mbQYJuWAywwg26x6Mp4u5ZurrR3do0R9Ct/dy9lfq5syG+nRd0tzX5wVbbMjV+oOQ6LJ9Wl0jQ3QhUHXQbhsH73/9+RkdHefTRR7nnnnsYGhriX//1Xxdi+4R60+vqQwYfr2z5yWOQSYLph1alVOC5H4O1T65sOOWAUkXQsTEbqgKsOV9d1qIvWaRGt9aWQJ66ZFaju11d6qA7HateA2LbEHVbrQulLilFIMfRXY13vRyOM/tAytiB+qzXxQuCq1R7xB/Tgyi3zxpEqdGe7qVpdKtQ2+rqwuc1updoGGWV6pKUGxCDOlp+8LHROR3dAGtO78Tym0yNxhk9pg6GZBvdASyfG3Sn7ZIh9Vzqks6VEUzTIDGT9sL3kq9joRrdbtBtZxziUfnDSBAEQRAEQRCExeHwDhVOrzmtE9MqjP+0LrKaRnc1fu4Zd45f1Goi6Ms+f2uTz/t6aEo9d8XDKGscRAmFje6OcIBURhUap6aOlFyHLyBBdyNRddCtCQQCbNu2jQsvvJDm5ua5HyAsD/RRr5khmK7ARay1JR3rwXLfcHwBeMk3oWXl3MMp8/3cGs/TfX912w+L1uj2nL1+U30oBHIc3fmN7kAkGxpX6+mOjXqn81TimKoruQcf6tXqnuqH3EEOucNM60A2CK6u8Rzz/NxnFL3f163VJYvv6Nahtq+zI0fNsjSNbs/RXWGjW/+eaB7/7bGKGt3+gMXa09Rr3f+QOriQbXQHZulI8v8g8W7X6pISjW7Lb9K5Wv3hMny4/M+3bnT7gzV/LBbfBp/p6WBkIKUgCIIgCIIgCIvFoce1tqTQzw1qvwvUPl3umbrFGI2rdVXT6I5OqH3aqBUm6MsWigzDyOpL3IGUXqN7TnWJe/Z4pYMoR7Mhfv5+ZXvYTyyjMp2pmdI5gOU5upNzniksLD1zHCpRvPjFL654hTfeeGPNGyMsAoGI8jSPHVCt7uanlV9eB92deYNGW/rgJd+Cr1+lhlP+9tNw2bsKH68b3X15TuT5DKRcpEa3bqr6Q+4bst9Vl6RmskFuKGcIQ3MvjE4pXUf3psqfSL9RN3WANceber3xhcD0gZ1WQXeode7HzMVA3tkCY/UNur0g2D06XCnxR9VBl9D2EkG36+jOjCyFusR1dHd2YbW7wzZHl0hdEsk2uh3bwTAL2++56KC7qTVAbDLJgUeGwf3sb+4Mln3shrO6OfDICAceGeb8qzZkg+7WwCwdSSZlF21ta0d3KXUJqIGUw4enGTo0xSnnlFYDpZLa913fRjeoPyDjMymiE0m6Vtd99YIgCIIgCIIgCLNIxtIM7JsEYF2JoDsQ8uEPWqQSGaITSQJl2tSeuqSKRnd0YhyAmNVEj2/2Pltfa5BDo1GOu0F31tFdJqZMzsD4QXW9pkb37JC6vcnPVKYT2M9UrHQO4MvRrtiZtBd8C8uTiqprbW1tFf8TGoBq9CWlgm6AtRfAVZ9S139ZYjilDrpX5AXd+ujbVH/1DufkIqlLvEGU7htt0UZ3e/YBtQykTEzDz96qrm96Vu0bWyuGAYHm7LbUg/yfqzo3uvWwRicaxY6X11Fo7HichDuIsqnIIEpQ2hCA9NASDqPs7MDqdIPupXJ0u0G340AiVv6oPmQVP91rmlm5qc0LucOtgZJKEY32dA/sn2RmIuE1nsMtAUzTQBtm0iU83WkvnC79Uda9trKBlN6BrTo7uiHX0z33KYGCIAiCIAiCIAjz5cjOMWzboa2nidbu0mfDV6ov8dQl1TS6XUe3anTP3mfr9Rrd6nkrcnQP71KX4e6Kz4bPdXTnN7rbwn7GMur1TDkpNWOuCLnBdjop+pLlTkWN7q997WsAOI7D4cOH6enpoalpYbURwgLStw123lzZQMpyQTfAea+B/gfhz19Vwyn/9lfQdaq6L5POTsTNV5eE2tS/+ASMH6r4tBNgEdUl6o024DW6izi6m9qzD8gdSFkpP38PjO6FllVw5cfnt8G1EmxRDfVklW7xUuigu32d+r+tc6PbjETA74dUiszYGObKlXM+JvHEE5DJKAf2ihVFl8kOo1z8oDs9qtUlnfjcxnpmYgInk8Gw6h+8lsPym/hDFql4hvh0ygu+S6Eb3YGgxZYL++jfo343WrpKa0s0kbYgvetbGDw4xcFHR4hNZdUlhmFg+U3SSbvkQMq5HN2QHUg5fKiyoHshGt3ekBdRlwiCIAiCIAiCMA+++dg3mUxO8uZz31x2ucM7ymtLNJG2AOMD0bmD7hoa3bmO7kCeI1wPpBzUjW7X0d1artGt86Uq8qO5HN3JTAtNwJRpwvBOiFxSsA7Ll92mTFqC7uVOVTJSx3HYtGkTR46UlrQLDUDvNnWplRnl0G3cUkE3wHM/XjiccnAHfOuFkEkod3X7hsLHta9Xl+OHqtn6xRtGGc9reAZcdUliUv2DPHVJlY3uR26AB78NGPCX10O4/AfQglHvRrc+gHLa89VlnRvdhmHga28HsgHxXMRytCXFBlFCVl2SXgJ1SbbR3YnlvjZsm8zk5KJvC+ToSyrwdOcqfk59Ui+BJvVHQDk/dy661X3g4eFZ6hLIKklKNbrncnSDappjqJC53B9vM+PqPt1oqCfZRrcE3YIgCIIgCIIg1Ibt2Pz7ff/OFx/+IkfKDE8EOKz93KcX5gzRVJQvPfwldo/tJqxLOePl91VqanS7ju6Y2UTQX6gugSod3UNuhlWhtgRgqkyjuz3sB1sVKKdMI9sYz8MwTS/sTidln265U1XQbZommzdvZmQJgiChjuQG3aWGSIJyF8zV6IbC4ZRfvgI+fykc+I1yQF/5MTCL/Ki1r1OXYwer2/7FanQndKPbN/v5chvbwRyndUtf4f0ax1EHAMYPw/FHYPcdcNPb1H2XvRM2PKXOW18FQXeIZqIOjW47A0M71fXTnqcuJw6rdn8dsbyBlOMVLR9/TAXdTWcU15YA+LS6ZHh40QdM5Da6Db8fs1X9XC2VvkQPpIxNzx1066El/qAPf8DitItVY77LHQI5FzroPvz4KNNu2KyDYZ97elvJRndybke3P2jR0acOipUaSOnYDpMj6n2ltYImerXoIS/RCqaZC4IgCIIgCIIgFCOejpNxVNFo38S+kstNDMWYGIphmAZrtnYU3P/xP32c/3rgv/jvB/67cnXJPBzdxRrdfXnqEt3oLuvo1o3unq0VPX8mZRPLKRvlO7qb/BaWo/YVp0wThooH3QCW3++uQxrdy52K1CW5fOxjH+Nd73oXn//859lewnUrLHO6TgUroIYqjh+Ezo2QisM9n4NTnpYdFDl1HNIxMCxoW1t+nbnDKYfcN5/Tng/P+Qh0rC/+GK/RXW3Q7Ta6A4vc6NbDKNPuqS/+sAr5NbrRvecX8K0XKx1IbFxdxifUwMd81lwIT3vvQmx+5QTdRneyDo3u0X2qxe8Pq5a/FVRfTxxWP2d1Qg+kzIxV1uiOP6pc8aEy71lWt+v4SqWwJyayzeoi2MkkEzf+CCMQoP3FL6pso0vgOE620e2G7b6ODpKTk+r2U8ocZFogQs3ZgZRzkYrPHtp6yYs2sfLUdtZvr+wPoO41zTR3BGe50/Ib3flH3jXp9NyOblCe7rHjUYYOTxXdrpmJBHbawTQNmjsWoNHtBt2iLhEEQRAEQRAEoVai6ah3ff/Efi5bc1nR5bS2ZMUprd4Zt5o/H/8zN+6+EYDB6CARXcoZLx10Z+wM44lxoEp1iRd0hwnm6SZ7W3TQndfoLufoHqpOXTKd95rsvAKVYRg0B5pJApOmWbLRDWD5AxCLkUlJ0L3cqTrofvWrX000GuXss88mEAgUuLpHK1QJCEuI5YfurTDwiGp1d26EX/0b/P4/4aEt8OY/qeV0m7t97exAtxRrL4C/+io88G248I2w6Yryy3csb3VJfoBXEKyH8oavdrhB7vRx9a8Ypl95vUPt0L1Febmtqn8N64unLqlDo1trS3pOU6+rY4PyXI3tr2vQ7atiYKMdjZLYuxeA0BlnlFzODAQw29qwJyZIj4wUDbodx2H6zjsZ+MQnSR1SP7eB9esIn3deDa/CXWc0ipNQH8Daz211dMDBg6SXeCBlRUG3qy7RLnvLb7LpvN6Kn8swDDac1c2jdx8FwPQZ3h9jlvvHUEl1SXJuRzcoT/fuPw2U9HRPDqs2d3NXCNOq6kSnioi4p+WJukQQBEEQBEEQhFqJp7O+6f0TpRWhOuhel+fnTmaSfPieD3tfjyXGiPTNPU9oLDGG7dgYGLQH2yvaVsdxiE3oYZTFGt1ZdYnjOEzG5mh0J2eyJcmeyoLumXH1/QqGfSSiaWzbwbEdDDOrM20NtDBMjqO7BF6jW4LuZU/VCdtnPvOZBdgMYdHpPd0Nuh+DttXwh/9Rtw/vUuqJnq2VaUvyOf0F6l8laHVJ1Y3uRVaXBLW6JD/obp/99fpL4EVfhOhoNszOv/Q3QQlH9JKh1SX1aHRr77vW43RuVB8Wo/vBnVGKbcN9X4O1F8GK2s4KsdpVIFxJEBx/4gmwbXw9Pfj7ygewvq4ukhMTpIeGCZ566qz70iMjHH37O4j+8Y/qBsMAx2H4i19k3Ze+VNPrgKy2xAgGMcLqZ8xrrI8uUdCtG90zcwez2TMfaj9gkxt0h1sDnkddu7dLD6OcW10C2YGUQ4eLB90TQ+oPoIXQloCoSwRBEARBEARBmD+xdMy7XirotjM2R55Q+5FrT5/dvv7ao19j/8R+glaQRCbBRGKCSLt79mmZRrfWlrQH2/GZle33JWMx0im1Pxmzijm61b7XTDLD8HSStK20IiUd3VqRGumBSGWt8qlR9ZraepoYPKj2BTNpG18gW5TqCLUxDMRMk9T4YfzJaFF7gM8NutMSdC97qk4mXvOa1yzEdgiLTd82eATli95xE7ieJwB2/Kz2oLsaGmUYpdfoznMO5ze6DQPOfumCbtOCUE9H96Db6O5zg27dch/L+RDe8RO4+e3ga4JrvgWbn1X103iO7gqC4Eq0JRpfdzfJfftIDw8X3Df02f8k+sc/YgQCdL72tbRe+Vz2v/gvmfn1b4g99hhNZdri5chqSzq9gNeqorG+EDRVoy5JaEd3+VZ1OdZs6cAftEglMoRbs+qQckG3bTvYGfXH0JzqkjXqrIXJ4TjxmZTXWNd4fu6ehTl4pge8JOMZUskM/kDt3ytBEARBEARBEE5OcoPuA5MHii4zcGCKZCxNMOyjZ31LdvmJA3zpYVXQevt5b+ej936U6dQ0gWa1bzIzkcBxHG+fNBdvEGVVfm61L5u2AqRNf0GjOxL00RL0MZVIs3tQZRGWaRAuta+ktSVVDKKcHlOFpnJBd2dTdu7atGnQMbIHVp5VsC7Lpxvdcpbucqemc7T37t3Ltddey8te9jIGB9XgvZ///Oc85g58ExqAXjeU2/Ez6H8Qgm3w9H9Wtz1xk7pc8KDb9X7HxiA+WfnjFqvRnR90W36lHtHkB92NSl3VJY+ry9xGN6hGt2bX7eoyHYPvvhQeuaHqp7E62oHKguCYF3TPHUT7XE93ZmR20O0kk0zedhsAa/7nv+l92z8ROu00Wp+nBm6OfOn6irc9n/SIO4iyI3tama9jaYPuULM6ql/JMEr9e6LVJbVg+U3WuqfVaT+3vh0gnc4UPCadzN5m+cp/lIUiflq7VWNg+EjhmQtaXbJQje5AyPJeS1Q83YIgCIIgCIIg1ECuumQ0Psp4fLxgmcOPq1B6zWmdmK6iw3EcrrvnOpJ2kktWXcI1W6/BNNx9rSa1znTS9vbt8hmNq33WrlD1fu6kW1DMd3QD9Lolp72Dah+tJeQrGrQDNQbdqtHd2p3NjvIHUnaEQzgZtQ86VcbTLeqSxqHqoPvuu+/mzDPP5I9//CM33ngj09PqB/Khhx7iQx/6UN03UFggdOPWcZuSz/4wnP9awIBjD8DEkYUPuoMt0OSGe5W2um07ZxhkpPyy8yTpDkMI5Dqick9hOVGC7taV6nLswPzWk4xmf2Z68xvd7rptWw3rBFh1rhrQ+cM3wL3VBcVeEFzBTID4o+oAXFMlje4VKwCIPfzIrNunf/s7NaCyp5vIJZd4t3e98Q0ATN1+u+cBrxY9UNPqygbdlht6pysctllvPEf3zNwf4slE3gGhGtn+1NUYpsHa07NTwa0yje7cAZW+ChrSPWtdfUkRT/fUsKsu6V6Yg2eGYWSHvIinWxAEQRAEQRCEGshtdEORVvf93+LwPWpfNtfPfdO+m/jj8T8StIJc++RrsUyLtoDKM6acCW9G0kwJ1aJWl3Q2dRa9v+i2un7uhE9lKPmNbsjqS3bnBN0lGdSDKKsPups7Q145Knc/EqA97Mex1X5guaDb51f7c2lpdC97qg663/ve93Lddddxxx13EAhkm3fPfOYzueeee+q6ccIC0rpatbgB1l0C574amnth3ZPVbU/cnG3hdp5afB31oNqBlDt+qi59TVnlxgKhh+zNUjLkhusnStCt2/26jV0rwzsBB8Jd6mcJZje6HQcGHoWZQfV9fO3P4cK/VY+55Z1w18fUMhWg1SXp8fKN58z0DMn96ue43CBKTetVVwEwedttpAYGvdsnb1JnObRddRWGlf15CG3ZQvMVl4Pj1Nzq1o7u3Ea35+geG69pnfMlVI26pNgBoRpYu62Tv/vPp3HWM9Z6t/ncP0bSycKgW99mWobXVChHd5mge8JtdLctkLoE8JQs4ukWBEEQBEEQBKEW8oPuWZ7uTIrEz65lYEQFy2vcAtF4fJxP/umTAPz92X/P2ha1v9Xm5kHjiXHvrNpSZ5966pIaGt0xn250lw6697hBd0k/N8CQOw+swkGUkFWXNHcEsXxqnzG/RNUeDuBk1HZMmkbWBZ6HNLobh6qD7kceeYQXvehFBbf39vYyXMRrKyxTDAPOegm0rIIXfBZM90fhtOery/u+DskpwMiG0QtBNQMpE1Nw6/vU9UvfCr5A+eXniQ66ZykZchvdTe0L+vyLRq/7QTF5BOITta8nV1uiTzdqXwcYkJqBmaFsm3vjZUo9c+Un4Onu/+ldH4Wfv1u1vueg0mGNiR2Pg+PgW7nS05KUo2n7GTSdfx6k04z97/8CYM/MMPWrXwHQ+vznFzym++/+DoCJm24ieeTonM+RT2ZEN7qzfzR4ju4KGusLgeforqDRXfSAUI3kK0i8Rne6SKPb/QPFN8cgSo0eSDmcN5Ayncx4f9C1di1g0C2NbkEQBEEQBEEQ5kHZoHtkL0dip+Fg0d484+3bfPq+TzOWGGNT+yZec0Z25l5HyA3CE+OEIqq0lIimiz6vbnTX4uiOWmo7ijW6tbpkzkZ3YjpbjqxGXeIOo2zuCGX3LTOlG93TpgnDu4uuSw+jzKSLf4+E5UPVQXd7ezv9/f0Ftz/wwAOsXr26LhslLBLP+xS8/XHo2ZK97XQ3yBt0Q8u2teALFj62XlQzkPKuj8HUMaXDeMo/Ldw2uWSHUea82eZ6wU+URndTu2r4AwzuqH09g3l+blA/O21r1PXR/bDnTnV98xXq0jDg6e+FK9URZu79Etz4RkiXDwO9oHt8HKdMMB7ztCWVD4rsfPWrARj//vexYzGmfvkrnFgM//p1RQdaNp15ptKZZDKMfOXLFT+PRqtLfJ1ZZceSO7oj2Ua3Y5dv2Xu/J3UIuvPxHN1F1CXplHpeq8LBjjroHhuIeuE8wOSIOsofCFkEI/NrpZcj4rYkSp0OKAiCIAiCIAiCUI6yQffQDg4nzgFgXeB+AP50/E/8eM+PAfjQxR/CnzNzLLfRHQy7+3/R4kWnWhrdUbfRPWOqDCVUpKC0wm10D025Lu1SjW6tE4n0QKSybUglM15xSzW61fPbeY7u9qYAuI3uKdOEkT1gF7rKdaM7nZTi0nKn6qD7pS99Ke95z3s4fvw4hmFg2za/+93veOc738mr3YBIaCDyRf8dG6DvzOzXWj2xUOhG99gcje6Bx+Gez6vrV31ywQdRQq6S4QRXl0A2nB6Yx0BZHXT3bZt9e8cGdXn8YTjs6o1OvXz2Mhf9Lbz4y2D64NEb4Hsvg+RMyafytberK7aNPVl6kGlcD6KsQFuiabn8cvyrV5MZH2fipz/Lakue9/ySgzG6/t5tdf/wRlKDg0WXKYUeRmkVUZeklzjodhxIxEofsbYzttesnq+6pBhaXVLM0a3VJb45BlFqwq0B1ap2Zre69SDKlu6m0oNP6oDX6JZhlIIgCIIgCIIg1IAOuldG1Jyt/ZM5QffgExxOng3AWvtukgOP8+E/fBiAv97y15zTe86sdXUEs2oTXfhJzBTf9xuNucMoK2x0O47DWL8623nG0I3uwoKSVpdoWkoF3TUMopxx/dy+oEUw7MOsxNHtC0AmUdQ4YLmO7kxa1CXLnaqD7o985COcdtpprF27lunpabZt28Zll13GJZdcwrXXXrsQ2ygsNqfn6BkWahClppJGt+PAzW8HJwOnvwA2P2tht8mlqJLhRBxGCdlwerBGT3cmBUfvd9eV13rWB0vu+4YaPtm1qfgBlLP+Gl72PeVf3/ML+OYLIVpc3WEEApgtqqGbLqMvyQbdcw+i9NZtWXS86pUAjHz5y0z/7ncAtD7/eSUfE77gAprOPRcnmWT069+o+LkgqyeZNYzSdZA7sRh2LFb0cQuJ5Te94ZLlPN25zej5DqMstR1QYhilVpcEKv8Y69vQCsDxfdmDIzroblugQZSacJvr6BZ1iSAIgiAIgiAINRDPqLNRT+9U+tEjU0dIZtz9i6EdTGdUEN3lP8hX7v04ByYP0BXq4p/O+6eCdbUH24EKG91Vqkvuv+UnHHr0YQzD5EhAze8q7uiebQ9obfKRSdsMH5mevQ+ozzzvrd7P3dIRxDCM7DDKAke3P+vobnZf31DhQEqfNLobhqqD7kAgwPXXX8/evXu56aab+Pa3v80TTzzBt771LawiR2iEBuS0RQy6KxlG+dB34dAfwB+G535sYbfHxXGcHCVDrrrkBA26daO7VnXJvrshPq5OJVp5zuz7OtxQe0BNf2bTFaXXs/lZ8OqfqO/tkXvh68+DyUJVEuTqS4oH3ZnJSZIH1ZHYUBXqEoD2v/orzEiE1OHDkE4T2raN4CmlfxcMw6DbbXWPfe97VTWxvWGUndmg24xEQDvAxser2vZ64elLyni69e+IaRkFfu164KlLiji6tc7EqtDRDbByUzsAx/aMe7dNDqs/gFq7Q0UeUT/Coi4RBEEQBEEQBGEexFKqpLOudR3N/mYyToZDkypLyQzsxEbtwx3zp7l+RBXR3nvhe2kNtBasqz3UDriO7nBpR7ft2IzG3UZ3BeqSvff9kbu+9RUAnvrK1zLgV7Oyijq6Wwob3X++5QDfv+5evvae3/LLb+7g8I5R7EF3QGTP1jmfXzM9pv3cKkz3hlEWNLoD2UZ3k5vxDBcG3d4wSml0L3tqTibWrVvHVVddxUte8hI2b95cz20Slpq+M7IBdxVvJDXRpib+kpiAWJFwMDYGt39AXX/ae7K+5wUmk7I9N/HsYZS56pL2RdmWRSFXXeKUdzIX5bEfqcttV4OVp7DIb2+XC7oB1l0Er/05NK9QDfOvPrvoz4bV0Q6UHtgYf1y10/2rV3vO60qxmptp+8sXe18XG0KZT+SyywiefjpONMrYt79T0fM4jpNtdHdm/2gwDMPb5vQSD6SMlWt0ex77hTnI6SvT6NaObp+/8udetbkdgP49497vt250ty5wozsijW5BEARBEARBEOaBVpc0+ZrY2Kb2s/dP7od0gvTwUW+5T3SHSRlwad+FPGfDc4quSze6x+JjXqM7UaTkNJmYJO2oALwz1Flwfy5DB/dz839+ChyHsy5/Ltueld2PLtbo7s1vdId8HN2l9v0T0TQ7ft/PTz/7IF//w8v59eTrOZ7cilNhXqEb3ZEOFaZbpdQlTdlG94QuNg7vLFifF3SnZBjlcqdqqerb3/72orcbhkEoFGLTpk1cffXVdHaW/wUQljGGAX/5Fdj/a9i0wJqQQBgivTAzqFrdTXmB5J3/CtFh5WJ68v9b2G3JQTdVIU9dcqI2unu2gmGpVvZUP7Suqvyx6SQ88TN1/YwXFd7fkRN0W0FYf+nc6+w7A15/G3ztKvVzset2OPuaWYv4XKe1dlzn42lLigyQrITOV75SBdaGQetVV865vGEYdP/d33L0n97G6Le/TedrX4vVHCn7GHsmiuOe+pQ7jBJUYz09OEhmbLym7Z8voebsQMpSaHVJILgwQxwtN8Qu6+iu0UygxwABAABJREFUQl3Ss7YZX9AiEU0z2j9D1+rmnEb3QqtLVKM7Npkkk7KraqILgiAIgiAIgiDooDvkC7GxbSOPDD+iBlKGVpG23X0yw+HesI+QbXNtx3kl5xDpoHsiMUGoSze6C/f99CDKlkALAStQcttmxsf40Sc+TCoeY932s3jm6/6eqWR2P65Yozvos+iMBBidUfvErSE/Y/1RAJ72si0MHZlm730DxKKtPBJ9Po98K0XLLX9g8/l9bL6gj67VkZKvb6qg0a2D7tlBeThgYTlqX3BMD+sc3l2wPsvnqktSUlxa7lSUTnzuc5/jZS97GR0dHTzwwAPcf//9ZDIZtm5Vbd9du3ZhWRannXYan/vc53jHO97Bb3/7W7Zt2zbHmoVly+onqX+LQfs6FXSPHYSVZ2dvP3of/Pmr6vpVnwJf6TfVepNKqKN0vqCFYea8cQZO0GGUvqByZw/vVIM/qwm69/0K4hOqgb3u4sL7cxvdGy6d7TkvR8cGWH8JPPID9fORv8m9yvWVHhoq+vDYo2qwZrXaEk1g3TrWXv8lAPwrVlT0mJZnPYvAxo0k9+9n/HvfpesNbyi7fGZU/dFghEKY4dnfF8sNvjNjS9PoriToTrq/Jwvd6E6XcXRXExiblsnKU1o5vGOMY7vH6VwVyWl0L7y6JBj2eSF7z7qWBX0+QRAEQRAEQRBOLLSje1aje2I/GJ2kHLU/kzITYMDfj02w5sAf4KLihUGv0Z3INrrjRYZRen7uMtqSVDLBTz55HVPDQ3SsXM0L3vbPWD4fiajaXss08BUJugF6W4Je0B12YGgmBQZsvXgl2wMWlz11msOfeze701ewL3UpUyNx7r/tIPffdpCOlRFOv3gl25+2enZBEZgeVUF3i9foLq4uMQyDsL+ZFDCubxzaqc50zwnRfQF3GGVK1CXLnYoSgh07dnD55ZcDcPXVV3PFFVdw7Ngx7rvvPu677z6OHDnCs5/9bF760pdy9OhRLrvsMt72trct6IYLJxDt69RlrqfbzsDN7wAcOOsa2PjURd0k3egO5L1Zzmp0Bws9Vw2NHuxQ7UDKR29Ul9uuBrNI4Blqgyb3DI+5tCX5RHrU5UxhmO0F3QMDRR8af0wF3U01NroBmi+9lOZLK2iguxiWRdff/i0AI1//BnY8Xnb5TBE/t0arSzJV+L7rSdbRXfqItacuyf89qRPeMMoyjm5flc1orS85tnuc+HTKa6W3dC1s0G0YBt1rmwEYOjy1oM8lCIIgCIIgCMKJRzSt2s5NviY2tuYE3YM7SDmquZw0E2xuXsOrJ6Zgz52QKr5PmuvoDrr7fsUa3Z6fu8QgSsdxuO3zn6V/z05CkWZe9J4PEmpW+z1Jdz+uWJtb09ea3Q/zz7j7Zp0h/AG1j2mN7GRD6D6etf33vO6TT+E5b9zOKef0YPoMxvpn+P2Ne/jWB/7Aw786POtMYK0uKWx0F+5bNvtVCWnSTgOGOtN9ZnjWMrrRnZFG97Knokb3pz71KcLhMNPT03zyk5/kjjvuoLU1G/K1tbXx4Q9/mMsvv5x/+qd/4oMf/CDPfvazF2yjhRMMbyDlwext930Njj2gwuRn/euib1JJ97BuIwdaCl3UjU7fGfD4j6sLulNx2HmLur79xaWX23Y1PHETbHthddsUUYMrmBkpuMvX5wbdg4Vt78z4uBokCYQW+cyStuc/j+H/+i9Sx44x/sMf0vmKV5RcNu35uQuDbqt9eTi6y6pL4uqIf2CBGt36j5F0MlNwXy2ObsgJuveMM+G2uSPtwarXUwvda1s4unOc4cPTC/5cgiAIgiAIgiCcWOhhlFpdAirodqZMfukG12kzyQef8hH8B16mtKQHfgubCwtnHUG1vzmVnMIXUs3lYsMotbqkVKP7Dzd8l52//zWmZfEX7/hnOlau9u5LpNU+WzE/t6Yv19M9qfY9O1bknEk/9IS67D0df8Bi03m9bDqvl0Qszd77Brnv1gNMDsf5zfd3c/+tBz0l5fiAOijQnO/oLnK2cGughTFgOj2tipjjB9XZ7s093jI+z9Etje7lTkVVuG9/+9usW7eO5uZmJiYmGCwSLA0NDTE5OQlAe3s7yaQc5RAqJL/RPT0Ed35YXX/mB6Clb9E3KekFeHlhtt99w21qX9wNWgxyB1JWyt47ITEJLatgzYWll3vBZ+Cdu6FtdellihHWQXdho9vvNrpTRd6PYm6b279uHVbb4ipmDL+fzje8HoCRr3wFp8wH4cw99wDg6yv8Gdfh99I5ul2ndAWObn/+70md8JVpdHvqkioc3QC9G1oxfQbRiSRHdqiDCAutLdH0rFVNgWFpdAuCIAiCIAiCUCVaXRL+wxdYG16BZVhE01F+PfY432lW+85tzS2c03cubHmuepAupuXRGmjFQAXcSb8KhROxNKl0mp/u/Sl7xvYAOeqSIo3uHb+7mz/c8L8AXPGGf2DtGWfNuj9RZaM7M+EG3StzzqTXQXfPabMeF2zyse0pq3j5vzyZp718K5G2ADMTSfr3TtC/dwI74xAIWbS4+3pmmUZ3u6uljWVmoHuLunF416xl9DDKtATdy56K0oknnniC22+/HVDqkte97nV8+tOf5oILLgDgT3/6E+9617t44QtfCMC9997Lli1bFmaLhROPdt3odoPuOz6onM8rzoILXr8km+QFeAXqEndg3Ynk59ZodcnQTqWOKaYhyeexH6nLM14E5hyBY4khEWUppy5xw+Fije74o1pbUpufe760v/jFDH/u86SP9TPxs5tof3HhkM7Enj2M/e93Aeh46UsL7rc62oHloC4p4+gupfipE566pNwwyirVJT6/Rd+GVvr3TPDEH44DCz+IUqOD7qEj0zi2M9v/LwiCIAiCIAiCUIZYylWXHPw9/n2/Ym3LWg5MHuAdTWlWxlWg29emCmFsvUqdKb/rVnA+XbA/bpkWrcFWJhITRE33jFMH7t73G97/h/fjM3y85ozXcDyq9pnyG93Hdj3BbZ//DADnv+DFnPnMQquDDrrLNbp7c4Lu2IgK8jv6coLuweJBt/c6fCbbL1vNaU9ewZGdY7OC7K7VzVkFSpkSVVdTG8QgacdI923Gt+cOGMoPul1Hd1qC7uVORQnBJz/5STZv3gzAF7/4RS6//HJe+tKXsn79etavX89LX/pSnvnMZ/KFL3wBgNNOO40vf/nLC7fVwomFDrrHDsKB38FD/wsY8Pz/qCxsXQB00F2gZNAqjebeRd6iRaBjo3KQZxIwum/u5VMx2Plzdf2MwiC3Lujvd3S44C7t6M6MjODknUGS2Kk+DBdbW6IxQyG6Xvs3AIx86Us4mdnqDcdxGPjIRyCdpvnyy2l+6lMK1qEHYEbvvZdUCQ/5QlLJMMqSB4TqhFVmGGWt6hKAlZvaAZgY0oMoFyfobl8Rxuc3SScyjA9GF+U5BUEQBEEQBEE4MfCCbtuB+7/JhrYNACRMg76U6rHqYJeNl6n9+8mjcPzhouvTAyknMxP43H26/YOqgJh20nzl0a9w876bgdmN7smhQX7yqevIpFKcev5FPPXlrym6/koc3Stygu7pQbV/1rHSPZM+MQ0TbiFSF/NK4AtYbDizm1PP7fX+tfdmA3OtLrEzTsFju8NZNfN0h2scyGt0i7qkcaiuCgc0Nzdz/fXXMzIywgMPPMADDzzAyMgIX/rSl4hE1A/jOeecwznnnFPvbRVOVNrWqMvUDPz4Ter6ea+BNecv2SZlHd15Jz2cejk8+zr170TDNLNHScvpS1IxeOh78M2rITkNbWsX7v/Kc3QXBt1WRwfo04eGZ9+fPHIUAP/69QuzXRXQfs1LMdvaSB44wNQdd8y6b/rOO5n5/R8wAgH63vueoo+PPPWpBLedTmZ8nKPveAdOutCXtpB4ju6yjW61TQumLinjUfPUJVU2uiHr6dYslrrENA261qjBLOLpFgRBEARBEAShGuJp19HtOLD7djaG1BnQQdvmZY667pWQ/CE49Znqui6o5aGD7vH4OKGw2qcbHFP71hevvJjepmzBTze6k7EoP/rEh4lOjNOzfiNXveWdmCUKil6j21e6nKQd3S0+k+mxBACd2tE9vFNdRnohXDjXqhosn2q0F9u37IyEcWzV2J7SutWS6hLRNC93qk8IXI4fP05/fz+bN2+mubkZxyk8KiIIFeEPQctKdX38IDR1wuUfWtJN8gK8/KaqLwCXvEUNbjwR6XMb0MUGUh5/FG55F3x6K/zo7+DwH8Ew4envq01LUglaXZKKQnJm1l2GYeDvUffnN55TR44AEFizZmG2qwKs5gidr3wlAMNf+KL3HmknEgx87OMAdL7utQTWri36eDMQYM1//AdmJELsz/cx9J//tTgb7uKpS6ZTOHbx9/eso3uB1SVFTi/TLe9q1SUAK09pm/Uju1iNblADKQGGxNMtCIIgCIIgCEIVxFxHd5Njg2NzdTTBkwJdfHxohK6wKnn5Ajn7ZluvVJclPN1e0J0YJxhW+38j4xMAXLnxSn78wh/zitNfwUUrL+L8Fedj2xlu/s9PMnzoAJH2Dl747g8SCJXel/Ia3b7S+2xb+lo4Y1UrL9ioQvWmFr93drGnLektri2pBquMo7utyY+TUeWnKT2AcuLwrAzCU5dIo3vZU3VCMDIywuWXX86WLVu46qqr6O/vB+D1r38973jHO+q+gcJJgh5ICfCsD8/7aN18yTa6l0adsmT05gXdiWm4/5tw/eXwhUvh3i8pf3rbOnjGtfC2x+DcVyzc9gSawXKnMBdpdWc93VmHtx2NkhlVQwb9q6scfllnOl/1SsxwmMQTT9D//msZ+OQnOfq2t5M6cgRfXx/df/u3ZR8fWL+elf+mzh4Y+dKXmP71rxdjs4Fs0O04aihJMfTvSYHip05oLUlRdYl2dFc5jBIg0OTzAmeA1q7FC7p71upGtwTdgiAIgiAIgiBURsbOkLBVyNrkFpFOffRnfMPp4/JojFRIlQf9uftHm58DGND/EEwcLVinDrrHEmOEIqrRPTGp9lPWtKyhJdDCey98L19+9pdpCbRw+NFH2Hf/n/D5A1z9rmtp7e4pu81Jr9Fdep8t5Le4+R+fymu2q333Dt3mBhjaoS5L+LmrIRt0F5a42sN+nIzaJ5yyTAi7mpbh3d4yPp/6/sgwyuVP1QnB2972Nvx+P4cOHSIczvpurrnmGm699da6bpxwEtGxUV2uuRDOWcDgtEKSiYUdsrds0UH30fvhZ29V7e2fvgWO/hlMH2y7Gl55I7z1IXjau6B11cJuj2HkDKQs7enOHUiZOnYMALOlBau1teAxi4nV3k77y9SgyYkbb2T0K19l+pe/BKD3Xe/CzHkPLUXrc59Lx8tfDsCxd7+HlHtwcaGx/KZ3oKeUp1sPo1xoR3dxdUntjm6AVa6n2/KZRNoCtW1gDWQb3dNyJpQgCIIgCIIgCBWRyCS866HeMyDYqs6I3/MLANJ+pf305e6bNffA2gvV9V2F+hIddE8kJrxGd2xGPc+a5sKzo4cOqllep5x3ISs3bZ17m9NurlIm6NaM9av2dMeKygdRVoOnLinS6O4IB3Bst9GdnILuLeqOnKDbCkiju1GoWqx6++23c9ttt7EmTwmwefNmDh48WLcNE04yLnmzunz6e5QreolJLbB7eNmilSyTR+G+r6vrnafCk14N57x8aYZwRrpg8kjZgZTpway6JHXU9XMvcZtb0/P//h9mJII9nT3tKbBuLa3Pu6ridfS+9z3EHnyQ+OOPc/Tt72D9N7+B4TrCFpKmZj+peKakpzuV0IqfBXJ0lwm60/NwdAOs2tLOQ788TFtvE4a5QOqdInStjmCYBvHpFDPjCZo7FscPLgiCIAiCIAhC4xJNZ4fZh5pXwpoL4M9fBVvtk6X8HcBIdhilZuuVSju681a44A2z7moPtQMwFh8j6Da6/akQPtNHb7hw33/kmFKEtobmLmxBbqN77nLS2HH1+mY3ul1H9xyDKCvBnENdgm5066D70B+yjnDA8ulhlOLoXu5UnU7MzMzManJrRkdHCQaDddko4SRkxZnw4i8u9VZ4JBdYybBsifSoVn3/Q7DtL+BJr4ENT1k4B3el2wQwM1Rwl7+vsNGdXGZBtxmJ0PP//t/81hEIsPoz/8H+F/8lsQceYOizn6X3ne+s0xaWJhTxMzkcJzZHo3uhfk90iG3bDnbGxsyZ1p2Zh6MbYONZ3Vz84lNZcUrb/De0Cnx+i44VYUaPzTB0eFqCbkEQBEEQBEEQ5iTmDqJssm3M5jZVRvvzV9Wd4W7S7jBFX/7ZtluuhF/8C+y/W6lJg83eXcUa3YF0mFWRVVhFBkwOP6FUIvYNN5K+5pX4OssrZ71hlJbBo3cfoWNlhNVbOoouO3bcbXSvdPPGxDRMHFLX66ouKQy628N+r9E9mZyEHretnjOQ0ieN7oah6oTgqU99Kt/85je9rw3DwLZtPvGJT/CMZzyjrhsnCEuF11Q92YJuw4DX3QbvOwJ/+WXY+NSlDbmhInVJaiBHXeIF3QusVVlkAuvWsfLf/g2AkS9/half/WrBn1MPASmlLskOo1yYRnduWzvf0z3fRrdhGjzp2es9hcli0uPqS8TTLQiCIAiCIAhCJcTTahBlyHEg1AYrz4G+M9WdvaeTSrr7ZvmN7p6tShWbScLeX866qyOoQudcR3coHWZ1c/HS2Niw2u8Oj4wxcN11c26zbnT3DKS4+7u7uOOrjxddLpOxmRhUQb7X6NZt7khvXWa4eUF3kbOF28MBz9E9FpvMqkuGduU8Xu0bp9PF51cJy4eqE4JPfOITfOlLX+LKK68kmUzy7ne/m+3bt/PrX/+aj3/841VvwP/8z/+wYcMGQqEQF110Effee2/Z5cfHx/mHf/gHVq5cSTAYZMuWLdxyS/EJsoJQK96QvQVSMixrTBN8i+csnhM9CKJIo9vXq4dR5gbdytEdWCaN7nrS+pxn0/GqVwHQ/973eT7yhWLOoFsrfhbK0Z3jcss/8p52/5Dz5f8h1wB0uwMphw5J0C0IgiAIgiAIwtxkG91u0G0YcMlb1J2nPpN0osT8JMOAra42c+dsT3dbUJ3dOp4Y9xrdwXSYNS2Ffu7o5ASJpPJ3RxIpJm/5OZN33FF2mxPpDC22Qdc+te0z4wmik4Xqj4nBGLbt4AtaNHe4pgg9iLJ3/m1uKD+MMhKwMB3V6B6OjmeD7pE9kFH7vL6Aqy5JirpkuVN10L19+3Z27drFU57yFK6++mpmZmZ48YtfzAMPPMCpp55a1bq+//3v8/a3v50PfehD3H///Zx99tk85znPYTAntMolmUzyrGc9iwMHDnDDDTewc+dOrr/+elafgIGWsLR4Q/aWWaPbcRyGY4XN5hOaSoZRDixfR3e96X3XOwmdeSaZiQmOvu3tOAt46lQo4gbdM8U/zFMLrC4xTQPTcoeGlGh016ouWUqyje7pJd4SQRAEQRAEQRAaAS/odmw1iBLg7Gvg7Tvg0rd6jW5fsMj+0dYr1eXu28DOeDd3hFSjWwXdquQXLNHoHnX93E3JFP5W9fzH/78PkxkfL7nNyVSGK6J+zEw2XB49VrgP5GlL+sIY+ozyIT2Icv5+bgDLX3oYpWEYBC1VRhqNT0LbWvA1gZ1SAz/JcXSnRV2y3KkpIWhra+P9738///d//8ctt9zCddddx8qVK6tez7//+7/zxje+kde+9rVs27aNL3zhC4TDYb761a8WXf6rX/0qo6Oj/PjHP+bSSy9lw4YNPO1pT+Pss8+u5WUIQkm0kiGwzIZRfuXRr/CM/3sGdx68c6k3ZfGIqOnR5YZR2jMzZNxhj6kj6gPYv6bwKPSJgBkIsPo//h2ztZXYQw8x+O//sWDP1eQ2uos5uu2M7YXNC3lASKtJSqlLfIHGC7p1o3tqNF5y0KcgCIIgCIIgCIKmQF2iaV0FpkUq4e6bFTvjdd2TIdQO0RE48ifvZu3onkxMEgirx5VqdI8ePQxAczxF9xvfQODUU8kMDzPw0Y+W3ObMoSib0haOAV2r1T7QyNGZguXG+t1BlCtz5gEOukF3nRvddpGgGyDsU9s3kZhUZ7l3b1J3uAoVy6/2je1MBjvnYIGw/Kg6Idi9ezef+tSnePOb38xb3vIW/uM//oP9+/dX/cTJZJL77ruPK664IrsxpskVV1zBH/7wh6KP+elPf8rFF1/MP/zDP9DX18f27dv5yEc+QiZT+ocskUgwOTk5658gzMVCKxlqZceIOn3njkPlTxE6oSgzjNJqjmBGlMMrPTioAu+xMQD8q04sR3cugTVrWPUR5ese/drXmPpl1rVmR6OMfe97xB59bN7PE2pWCpti6pJUMvsHwkIqfnRjO7/Rrb/O1Zs0CsGwn9Zu99Q48XQLgiAIgiAIgjAHBeqSPDy1Y7EMw/LD5mer6zuz6l+tLnFwSPuVliSYCbOmuVjQrQplkUQS/6pVrPq368A0mfjJT5m6666C5eMzKUKPqPwtvbWFjWerAlvZRrf2c0NOo7ve6pLiQXeLX511O5V0M0OtL3EHUvr8Wb2rDKRc3lSVEHz0ox9l27ZtvOc97+GHP/whP/jBD3jnO9/J1q1b+dSnPlXVEw8PD5PJZOjr65t1e19fH8ePHy/6mH379nHDDTeQyWS45ZZb+MAHPsCnP/1prisjwf/oRz9KW1ub92/t2rVVbadw8uE4Ts6QveUVdM+k1QfAn4//GccpdEudkOhG98xI0bt9fVlPt3ZWm62tWO7pVCcqLVdcQedrXg3Asfe+j+SRI4z/+Mfsfe6VHP+X/4/+a6+d93Nk1SVFgm73YJBpGpi+hRtYWuoPknSqcR3dkNWXDB0SfYkgCIIgCIIgCOXJqkscCBXu63oZRqn9o63PVZc5nm6f6aMloPZLJhgF5laXNMdTWN3dNJ1zDp2veQ0Axz/0L2SmZhd47vnxXsykzbBpY25ro3OVCrFHjhVpdB9Xje5OHXQnpmBCNcjrH3QXz1FaXR3MdMrdP+veqi7doFs3ugHSdQq6E9EoD95+C7/7/rfIyJDLulFx0P2rX/2Ka6+9lve///0MDw/T39/P8ePHGRoa4r3vfS/vfe97+fWvf72Q24pt2/T29vKlL32J8847j2uuuYb3v//9fOELXyj5mPe9731MTEx4/w4fPryg2yg0Pumkjc6Ql1ujO5pSHwAD0QGOzSzsIMJlQ1gH3UNQJNz3PN2DAyRPcD93Pr3veAehs87Cnpxk3/OeT/973+cN5kzV4b2u3DDKXI+951FbAHSQnasusW0H2/0DpREd3QBtvWqq9/R4fIm3RBAEQRAEQRCE5Y4OupW6pL3gft3oLplhbLoCTJ8Kbof3eDdrfcne2G71eDtAxGwueLhWl0QSSXzd6qzrnn98C/7160gPDDD4iU94y44PRHn8d/0A3B5OEQhanrpk9NgMjp3dr3dsJ9vo1uqSIRUu09wH4c7ir6dK5mp0twdV4B9L66B7s7p0g27TsjBMfbbx/ILugX17uP1L/8UX//7V3PmVz3HPjd9nz58KzRZTI8M8dvedEoJXScUJwRe+8AXe8IY38C//8i90dHR4t3d2dvLhD3+Y173udXz+85+v+Im7u7uxLIuBnCFyAAMDA6xYsaLoY1auXMmWLVuwrOwv7umnn87x48dJlph8GgwGaW1tnfVPEMqRdJuqGMsv6J5JZY9+/vn4n5dwSxYR3ejOJCBZ2H719aoP2fTgYM4gyhNXW5KLEQiwxvV1O4kEZiRC91veDMz2lteKdnQXb3QvzlkP3h8kOUF37nWrQYNuPdU8EZU/WgRBEARBEARBKE9WXZIzjDIH3eguecZrqA02PEVd35VtdXcEVb73+PQj2Kj9rGRsth44lUwwMaQKVc2JFL7uLgDMpiZW/du/gWEw/oMbmP7d7wC492f7cGyHqU4fR302QZ9JeySKaRmkEhmmRrNln6nROOmkjWkatPaoMhBDStlarzY3zB10dzYpjUvCdvehe9xG99Aur3CnW921BN2peJxHfnk7337f2/j2+/6JR+68jVQi7oXnk+73N5e7v/UVbv3cf7Drnt9W/XwnMxUnBPfeey+vetWrSt7/qle9invuuafiJw4EApx33nnceWd2qJ5t29x5551cfPHFRR9z6aWXsmfPHmw7+4O5a9cuVq5cSSAQKPoY4eTi1v23csOuG+a1Di/ACy5sU7UWcoPu+wbuW8ItWUQCEfC7R3aLeLr9rrokNThI6qhquQdOkkY3qPb6uq99lZ63vY1Tb7uVnn/4B8xmdbRct7trJbfRnXvUHSCVUAHtQg9stYo4urW2BBq30a2nmkvQLQiCIAiCIAjCXMTcs7ub8odRolrRaXeGki9QZv9o61Xqcuet3k3a0/3YyGMkfSpMT8zM3kcZ7z8GjoM/nSFoWpgtLd594fPPp+MVrwDg+Ac+yMCuQXb/We2HHlsbBKAjdRzzv8+hI6A0xSNHswW2IzvVjK2e9S1YlrvtgwsQdPtVtlMq6O4Oq+9DyomRsTPQeSoYJiQmYFq9Hu3pTqeKF22LMXToAHd+9fN84e9fze1f/E8G9u3GtHycdunTuOZDH+P8578IgOnRQlXrWL/KN4YOVj8X8WSm4oRiYGCADRs2lLx/48aNJd3apXj729/Oa17zGs4//3wuvPBCPvOZzzAzM8NrX/taAF796lezevVqPupOcX3Tm97Ef//3f/PWt76Vt7zlLezevZuPfOQj/OM//mNVzyucmNiOzft/+36SdpKnrXkaPeGemtajj4QGllmbG7LqEjiJgm5Qre7xQzAzDJ2nzLrL1+OqSwayoe7Joi7RNJ1xBk1nnOF97evrIzk9TXpwgOApG2ter3Z0Ow4kYmnva8hRlyzw74kOsnPVJfqPONM0MK1GDbp1o1sGmQiCIAiCIAiCUJ54Ujmwiw2jTOeEt2X3z7Y8F37+bjj0B4iOQriTjpBqdO8e2805viihdIR43j7KiKctSeHv7i4oBPa+7Z+YvusuUkeO8Nv/+TXQyebze7nXVPnFxsE7ITlNl7ODEfoYOTbDxrNVXnN4h3KDr92WoyjRgyh76xd06/3GUkF3b3O7d306Na0OALSvh7H9MLwTWvoqbnQ7jsPOP/yGB269iWM7H/dub+9byZmXP4ftT7+CcJt6vsGD+9Rzjo0WrGd6TIXfo8eOVvYiBaCKoDsej5dtTfv9/pL6kFJcc801DA0N8cEPfpDjx49zzjnncOutt3oDKg8dOoRpZkOMtWvXctttt/G2t72Ns846i9WrV/PWt76V97znPVU9r3BiMp2aJmmrn8HDU4drDrq1usS/wE3VWshtdB+aOsRgdJDecO8SbtEiEenJBt155A6jdNwPHP+awinRJxO+3h6Se/fOu9Ft+Uz8IYtUPEN8OjUr6PaGnSxw0J1tdGdb3LrdbZVrKyxzpNEtCIIgCIIgCEKlxBITADQZJvhDs+5LJ3LOeC2lLgHoWA+9Z8DgY7D7Djj7Gq/RnXbSJCwVTOfvo4we1YMok1jdKwtWa0YirPzXD/PIW/+V44lODAMufMEpfO0nDwOwalDN8+vyHXLXpxrdtu14Qfe603OD7p3qsuf00q+lSuYaRtkVCePYfgwzxVRySn1fure4Qfcu2HgZ/oBqqKcSibLPdWTHo9z8WeUsN0yTTRc8mbOuuJL128/2VCWa5g71uvOD7kw6RXRiHICxfgm6q6GqJO/LX/4yzc2FUnqAqbwJq5Xy5je/mTe/+c1F77vrrrsKbrv44ourUqQIJw9TyezP4NHpozyp70k1rUerSwIL7B6ullQm5QX5q5tXc3T6KPcN3MeVG69c4i1bBHIHUubhOboHBrCj6oP5ZGt05+N3B3Sm8mYg1EJTs18F3Xme7lR8kdQlviKNbvd6o2pLICfoLuI/FwRBEARBEARByCWmG91WsOA+XUKy/CamOYd+deuVKujeeQucfY3n6AaI+9ygO28fZfSYG3QnUvi6u4uuNvzkJ3PwojdAClZNPEhry5NJpDO0MkPXiDobvdN/EICRo6rAN3x4isRMmkDIonej6x1PTMGEapB7nuw6oPcr7VSJYZRNAZxMkxd0q+ffArtv84ZjBpqUUjUVixZdh2ZqRBX0etZt4MXv+/9o7uwquWykQ903MzZbXTI9mg2+x4/3Y2cymNbyyqiWKxUnFOvWreP666+fcxlBWCryg+5aSSZ0o3t5vYnktrkvW3MZ333iuydP0B1x2/nRwka35+geGICM2zJedXIMoyyFr1e33AsPDFRLKOJncjhObHr2HzvJxOIMo9Rhdu4pZtrR7fMvr9/RapBGtyAIgiAIgiAIlRJPqjwgZIUK7ksl3X2zcm1uzdar4Defgj13QjrpNboBEr4SjW436I4kkiWD7iM7xhhOtWPYadY/9gOGPpsg2fwULjMfxnTS0LGBrlGlOx4fmCGTtjn0uApzV2/tyPq5dZu7uQ/CncWeqia0o9u2HRzbwcg7INAe9uPYIWAymy11bFCXE+r1B5rUsMxELFb2uZJuAa995aqyITfMbnQ7juNpYXKd3XYmzeTQIO0rCtv0QiEVB90HDhxYwM0QhPkzmZj0rh+bPlbzepLRxWmqVstMWn2wBa0gF624iO8+8V3+fPzPS7xVi0REN7qLqEv0B60bcpttbVg5wzFORny92ls+/0Z3diDlbDVVapEc3VYRR3emkkEryxzt6E6nbDIp23udgiAIgiAIgiAI+UTd4luTr6ngvnTC3T8KVrBPsepcFSJPD8DB33qObsgG3bln8zq2zZjriG6OJ/F1Fwa3juNwz0/2AnDatgChX48z+s1vseoFfTwz+IBaaNvVNA/vJTA4Q9KOMD4Q5bAbdK/L9XMvwCBKyDa6QZWo8hUv7WE/ZNT3djLpZkv6e51R+8I66E7O0ehORGfc5cNzblfEDbozqRTx6SmaWlSzfTqv4T3Wf1SC7gqRPWvhhCG30T2foDs6qd7Ewq2lnfRLgW50R/wRT8uyd2Ivo/HCoQUnHJHS6hIjEMDqyn7Y+lef3G1uAF+fG3TP09ENuUH37KP6i6X4yTq6C9UljRwOB5qyB9ISMWl1C4IgCIIgCIJQmlhahatN/kjBfVU1uk1TDaUEeOIW2oPt3l2Wm+vmNronh4dIJxOYQFMyjVWk0b3/wWEGD07hC1o8+XWX0PaiF4Hj8LK7v8HT7QfVQluei3Hmiz1Pd//ecY7vVd7xtcWC7t76+bmhMOjOpz0ccBvdMBqbcB/kZkJe0K2C67mCbn1/MFz4f5WPz+/PCbez2U5uoxtkIGU1NG5KIAh5eEfdgCPTR2pez3INuqMp9WYZ9oXpCHWwqX0TAA8MPLCUm7U4aHVJkUY3ZBvMAIGT3M8NOY7uwTo0ut0BlPGZ2Y1uT/ETXNgzH3xFgu7MCeDoNk3DC7sTUfF0C4IgCIIgCIJQmnhGDUBsChSGp3oYZcVn2255jrrc+8tZQXc4ovzfuY1uz8+NiQkF6hLbdrjnp/sAOOfytYRbA/S99z34enpYMTGIdSxNOtgGay6Ezc+hM6AC20d+sQfbdmjtDtHW4zafM2l4/Cfq+urzK3stFWJaWVVJsYGUkYAFtkr6B2fG1Y2W332A+n4Ew2o7E9E5Gt2u2qSSRjdk9SUzOeH21Ghho1uojMZNCQQhj9xG98DMAGm7tpbkcg26cxvdAOf1nQfAnwdOAn1JuLS6BLIDKQH8qyTo9rne8vTQMI5dfNhGpTS5je58R3dqkR3d6SKObquBHd0gnm5BEARBEARBECoj5gXdhZpO3ejO13GUZMNTwLBgdC8diewssJYWHeRm909Gj6rBkJGkui0/6N5973HG+mcIhn2cc8VaAKy2NiJPuwyA5JSP6LpngOWDYDNdq5vVegfV/t3abTkqlF0/h8kjEO6C019Q2WupEMMwvFZ3sUa3YRgETPX6R6JzNLrjczi6daO7qVAzU4yI6/Eu1ujuWbcBgLH+2sucJxsSdAsnDFOpbNCddtIMRmvTNsSm1JtY0zIPus/vU0c47xu4b8m2adHQ6pIiwygB/O7wRQC/NLqzf3ykUmTGx+e1rlCz+j2I5wfdi+Xo9pVWlzSyoxuyQXd8RhrdgiAIgiAIgiCUJuaGrU05wyM1qWob3aE2WKPyhLYj2TPEO9qUQiP3jNPRo+4gyimVR+QG3Zm0zb037Qfg3Gev8+YQQfZM69SMReKUZ3u3d20/c9amzPJz3/sldfmk14C/cOjmfLF8hrfdxQiZbggfc20B81SXBMLVNbqLBd19m85Q29Rfu573ZKOxUwJByCF3GCXA0enaTu3wGt0tyzPoDvvVm6VudD8x+sSsNvsJiacuGQKn8DSjXHWJf82axdqqZYvh93ve8vkOpMyqS2aHscn44gxtLeroTja+ugSyAyml0S0IgiAIgiAIQjlijtofa8pRjWjS1Ta6AU55OgD+A7+h2a8C3p4OtQ+Zu38yohvd0yq89eXMx9rx+34mh+M0tQY46xlrZ63e3640KMkZH5lTnund3nnB07zrhgGrt7rDMAefgP2/BsOE819X+euoAm/fskTQHfap78NEQje6Z6tLvKB7LnVJFcMoAZp1oztHVzI9qkp+O/+o9renR4ZJxeMVre9kp+qU4P777+eRRx7xvv7JT37CC1/4Qv75n/+ZZDJZ5pGCsLDkh73zDrrbllfQHXWHT+hGd0+4h/Wt63FweGDwBPd060a3nYb4eMHdevgiSKNbU6+BlNlhlEulLlHrT6eKqUsaO+gOibpEEARBEARBEIQKiDtqHygU6ii4L9vormL/yA262Xc33U1qf3t110r1XG7JybYzDB1U/u2WeBIjHMaMqDwinczwp5tVm/v8KzcUtMmtlLpvZiZEoDkbjoc6WokEVbaxIrSPoO2Gyn+6Xl1uvQraZ4fm9UKfLWwXcXQDtARU0D2ps6W8Rrd2dM/Z6I7G3OXnHkYJhY1ux3G864bVjc/1so8dl1Z3JVSdEvzd3/0du3btAmDfvn289KUvJRwO84Mf/IB3v/vdAIzP81R5QagFHXT7TRXMHZuu/k0gGU97bdGmZdro1kdb4STydPuCEFSnUTEzUnh3bqN79arF2qpljb/HHUg5z0a3dnTnN7q1uiSw0OqSssMoTxRHt6hLBEEQBEEQBOFExnZs9k3s4/jM8arniWXsDAlUONsU7iy43zvjtZpG9+rzwR+B6DDv3/wy/vHcf+ScNdsBVcRxHIexY0dJxmL4/H6a48lZ2pJH7jpKdCJJS2eIM56Stw+eTuDvv1Vdj4Kf2Q3qro1KPbrG+iN8/5VqFteD31V3Xvi3lb+GKtEDKUs1ulv8KnOYSU2rG7ygWze6lXNbD5sshacuqbDRHXGb9DNjKuuITU2SSannNMwIll/9n+vBoEJ5qj7nfNeuXZxzzjkA/OAHP+Cyyy7jf//3f/nd737H05/+dB5++GHuvfdenvGMZ/Czn/2s3tsrCCWZTCp1yab2TewY3VFTo1v7uX0Bc8GVDNWSry4BFXTfuPtG7jt+Eni6w12QmFT6ku5Ns+7S/i+rqwurubnYo086vIGUg0PzWk9uo9uxHQxT/XGQXKRGtz7qni7m6G7wRreoSwRBEARBEATh5OCrj36Vz97/WQBMw6Q71E1vuNf71xfpoy/c5329pmWNV+KLZ7LKiqamroJ162GU/mqCbl8ANlwKu2/nyRPDPPnSf/QUKI7tkJqc4Pje3QCEwz1g7PaC7mQszX23HQDggudvLDzT9lf/RiC6C8yVmDZYo8MQySpGL3rRVtrufJyz+++GQwNw/TMhNQPdW2HjZZW/hiopNv8pl/ZQK6QgmtFBt1aXVOfoTlQ5jDK/0a0VJqYVxjB8pDMqgB/rr81acLJRdZLnOA62rX4ofvGLX/D85z8fgLVr15LJZPjud7/L0NAQF1xwQX23VBDmQA+jPL3r9JqD7uiEqy1ZZoMooXAYJWQHUj4+8jjRVHRWCH7CEemBsf1FB1IGNm2i9z3vIXjKxiXYsOWJbrnXy9HtOJCIpb2vU66j2x9c2ANCPs+jlvFuyyRPkGGUEWl0C4IgCIIgCMLJwP0D93vXbcdmMDbIYGwQCk9YBlSB74YX3IBlWsTS2QZxMFwYdKfdEpKv2rNtT3kG7L4d9t0Fl/4jvoCFZTlkMgbxLzyf/uCzAJiJr+Tx0/+GizqVr/vBXxwiMZOmY0WYrRf1zV7nwd/D7/4Tw4CxphY6ZqZx+vthbTbo7l3fSu/rngx7PgffeQmMH1R3XPhGJe5eIOZydHc1tcEUJDIz7gPy1CULPIxyZnwM284w7Ta7TX+Lu4TS1YzJQMqKqDqhOP/887nuuuu44ooruPvuu/n85z8PwP79+1m3bh19fX1Eo1He9KY31X1jBaEcehjl1o6tQG3qkuhUAwTdvmzQvap5FSsjK+mf6eehoYe4eNXFS7V5C0/uQMo8DMOg67V/s7jbs8zx9arv13wd3ZbPxB+ySMUzxKdThCJ+bNvxTo8LLHSju9gwSs/R3ejqEml0C4IgCIIgCMLJgC7iff6Kz7O1YyuD0UEGogMMRge96/rr/RP72TO+h6HYECsiK7ygu8m2MUPtBeuuqdENWU/3wd9DOgHxSYJMEKWdxOQ0hw7fA1iYvhUM9m7lIf9quieTPPgLFXhf+IJTMK2c8lFiCn7094DDzOnXsP/O43TM7CZ17ChQpAy76Qq48uNwyzsh2AZnv7S67a8Sr9FdKuiOtAOQdHTQPXsYpd9taJcbRplOpTztSKXqknB7O4Zh4tg20YmJnEa3CroNyw26RV1SEVUH3Z/5zGd4xStewY9//GPe//73s2mTUgjccMMNXHLJJQBs3LiRf//3f6/vlgrCHGhH9+ldpwMwEB0gZae8030qIeYOolxufm7+f/beOzyysz7fv8/0qq6VtNL29Ta3tb322sYYd2ODu+ktEPIFAjYlCT9IICSUkAABAiGAgQAhobhiG0xzwWVd1t5dr9f29qZV7236Kb8/3nPOjKSRNFVt3/u69pJWM3Pm1UiamfOc59wfsqtLQOhLfnPkN7zQ/cIiD7rNI9eRyY1uyWTcprokVWTQDcLTnYprtqfbagzALKhL3ItZXSKHUUokEolEIpFIJIsdwzDsoHt5eDn1gXrqA/WcyqlZr3/FXVfYofe4oNswwFc56fpqQuwf5TWMEmDJRggugUgPnHgOdv4Mn/IaolQRWXoZQ4cOAgZVDhgzNFpjDdz1r8+TSmjULw+z5qz68dv7/adFO7tyOd0X/TPd//1pAFLt05xtf95fQUUzhBvBG576eiUgHXRnH0a5JFAlLjfi6IaOY4pGdyIWxTAMlCzt88y2tydHdYnD4SRYVcXY4ACRwQE76FYUoWW1g+7OjinvV5Im75TgjDPOYM+ePQwPD/O5z33O/vpXv/pVfvrTn5Z0cRJJrqi6SlQVTygrK1bidXrRDZ2uSFde24mMzN9GdzQlvr9MdQmk9SU7uhe5p9tudMugOxdsdUkJgm5LVxIbE0F30hxEqTgU+81CuXBNM4xykgtugeH1S3WJRCKRSCQSiUSy2OmL9ZHQEjgUB03Bphmv3xAQpaWeqNiXi8fF2es+PXvQbTW681aXKEq61f3ol2DPnXgdwk/dvuQmDAxQ/Gxu/yUb9/4UMBgbSACw9YbV9vwmAPb/Dnb9DFDgpu+ScATpCYiANtU+w9n2G66F5rPzW3sBOF3TD6NsCJuPrWIwlhobry4xDFtFYug6ajKRdRtW29vt8+Nw5P7zsAZSjg32M9pv+mwUkf0ojioAEtEI0eGhnLd5slKylMDn8+F2596clUhKyVhyzP487AmzNCSm/ubr6bYa3Y/1/YnfH/t96RZYArI5ukE0ugH29O4hoWV/sl0UBMwJz1nUJZLJWMMotf5+jGSyqG2lB1KK7aQSooHs8TnLfjQ5m0dt8TS6pbpEIpFIJBKJRCJZ7Fi5REOgAbdz5txsSUCUlqygO2bOqfIbBnhCk65vnXGbt7oE0kH3iWcB8NaI/e6923aL//vqCA230dizgwu2KKBAy4Zqlm+qSW8j0gcP3CY+v+DDsPIiEqpOd0BcZ9pG9ywyk7pkSSiEoYufz2hyNK0uwQBdw+312Q7xZCyWdRv5DqK0CNWYAykHBmxHN5iNbsWF4pADKXMl75SgurqampqaKf9JJHOBpS0JuAK4HC476M7X0x01g+598Vf49JOf5sWeF0u6zmKIqNmD7hUVK6j11ZLUk+zp3TMXS5sdrEZ3lmGUksk4q6rAPPio9hX3mKWDbhHIWo1ud76NgQJwZVOXWI2FQt7IzSOkukQikUgkEolEIln8nBgVTuuWcMsM1xTUB8S+b0+0h7Z9A+z6totV/WfiRwHH5Biv4EY3pINugMpl+JZvAmC0XwyIbF6zEi0u7nPjWUHe8y8X8oa/PiNdeDIMePCjopBWvxEu+ywASVWn22p0t80Pt7QddKeyB92VfjeG7gPMjMnlTV+oJVEUJa0vmcLTbQ+izNHPbWENpBwb7LfVJbohtuH2OlEc4rEc6JBB90wU5OiWSOYbI0lxKk+FVxzlagmJF5C20fyeUCMjohEdc4+i6iqf+PMn+NUbf2W/0MwlUzm6FUVhS+MW/nDsD+zo3sGWxi1zsbzyEzQb3WOy0Z0LisOBu76eVEcHak8P7qVLC96WPyhO2YpHrEa3GXT78n4JyZtsb0a0xdLoDorHL5XQ0DQdp3Nhfz8SiUQikUgkEolkMlajuznUnNP1MxvdrccG0OIOzj1xDUc27c56/VQxje7KZmjaDJ0vwhu+jne3aCIbqtDAbrzstWi/+AkArpE9+Ku3jr/97l/Avt+Aww03fx/cIihOqFq60d3VhaGqKK7y7z9Oh2OGRndVwI2h+cA1Sn90CCrXpC/UkkAAjz9AIhohFZ+i0W0G4JbmJFdClrpkIMPR7RCN7qa1lRwerAb1uGx050Dev2Xvec97yrEOiaQorKA77BHDC+xGdyS/RvfAwDDgwF/hZm3VWg4NHeJvHv8bfnTVj3I6xaic2I5uV3DSZec0nGMH3YsW2ejOG9eSJaQ6Okh195DfiVPj8YXES4Xl6E7FRQN5NhrdziyObnWROboBklF1Xg7BlUgkEolEIpFIJMWRb9BtO7pjPfbZrDWxJoZiq7Ne31aXFLp/9vY7YawLms7Ed+gohh7H0AfFmlcso83cFXO2Pwq8P327oVZ46JPi80s+BU1n2hclVZ0BXxjV4cKlqajd3bibc/v+y4W1/6hr2YdRhrwuFF3sOXeNDkFzRmSqiX1ha8BkqRvdQdOQMdzdSXxMGAsUxcy3TqniyI70QErJ9BSUEui6zoEDB3jqqad44oknxv2TnNxEU1F2dO/AMLI/cZQLS10Sdk8IuvNUlyTGxDP469ZdxDcv/SZhd5hdPbv4yvNfKeFq88cwDHvY5kR1CaQ93S/2vkhKX6SD7eygux90bW7XskAo1UBKX8hsdE8YRunxzYa6RNyHmtLt55XF4uh2OB24zcdQ6kskEolEIpFIJJLFiXWmea7qksxGt6UlAajrOz/r9VNJc//IU+D+UbjBDqm9ATe6JvYfg1X1eJJiH9Dh1nEcewQSIntB1+HXfw3JUWg5D17zsXGbTKg6huJgqEI0lZPzwNM9k6NbURSciIC6JzIofNyZAylJN7WtQHsi1jBKb4GN7u6jhwBwuT2geFEUaFpbheIUQfhgx/zQwMxn8v4rePbZZ1m7di0bN27k4osv5pJLLrH/XXrppeVYo2QB8Zltn+Evfv8X/PnEn2f1fq2gu8IzXl3SPpr7k+nBnsM4NXHE7vrTrmVFxQq+/NovA/DL/b/kyPCRUi45L2JqDN0QT8bZgu61VWup9FYSU2Ps7d8728ubHQK1gAKGLsJuyYxYAynVnu6ituMLmo7uiNnoLrYxkAeZrW1dNYPuReLohrSnOx5dpAeoJBKJRCKRSCSSkxyr0W3lFDOR6ehOJdKhbKj/zHHBt0XRje4M/GGPrS1p3rgBtVecUe0KOkGNw/7fiys+91049iS4A3DT98A5XhiRNMPkkUqhIE21z30T2ekUXvGpHN0AHocIqPuiw+aNxgfdlqN7qqA7UaSj2xpyGaiqEcG7x0n98jAOl9n47u1Bl8W/ack76P7gBz/Ili1bePnllxkYGGBwcND+NzAwUI41ShYIXZEuHml9BGDWFRp2o3uCuqQn1kPSfEKaiQf3PASA7lRpqRG3f92y17G+ej0AnWOdJV1zPlhtbgUFv2uyhMKhODh7ydnA7D/2s4bTZYbdwFhxDeWTBdcS8Qap+Ea3NYzSUpdYje7yO9ZcrvTLlKrqaKpOZFC49AOVC1/14Q2Ix1Y2uiUSiUQikUgkksVHSkvRHRXFo1wb3Q1OUW6LpCIkEuk8w6H5OLJz/L6dpurouigElaIItPL0WkJVQwA0rV2H2idmZLnqzTOsX7kPevbCw/8s/n/VF6F2zaTtJFSxzzhaJW6XWgCNbgCf6cUejFtBt6mwtdUl5jDKKRvdYraaN191iRl0W/grhKrE5XLg9jipW9aIp+IveMNH/xOHY+EXvspJ3kH3wYMH+Zd/+Rc2btxIVVUVlZWV4/5JTl7uO3Sf3To+OHRwVu974jDKam+1HQjnoi9JaSmeOvQcAN7w+PAu5BFPdKOp0ZKtN18yB1Ha040nYOlLXuh+YdbWNeuExClcRORAylxwm43uVHdxQbffDLrHBhPsf7aT4V7xoj4bjW6HK/37rqV0hrqj6LqB2+ckXOMr+/2XG5/Z6E7IRrdEIpFIJBKJRLLo6Ix0ohs6PqePWl/tzDfofpXgd19D0Ayvo7E4AP1+kWvsfXp8AU/NaHgXNIxyAi6PEzUh7qtxzSlo/eJsateyU8QVDv0J7nk/aAlYeyVseV/W7ViN7mjNPAq6rflP6tSq3YBL5D/DlqJlorrEanRP4ehOmI3sfIdR+sMVODOGdfrDZtBt6mgaV1XicNbQ25r9fiVp8g66t27dyqFDh8qxFskCRtM17j14r/3/g4NzE3RbjW5FUexBD7kE3Y+eeBQ1Ip7saqorxl1meb/HkmMlW2++WEF3tkGUFlsatwCwq3sX2mI9lSUoTnuSQXdulMrRHazy4nAopBIaD/9kL688Kf6m3LPg6FYUxX5DoqY0BjrE30Lt0uCUB30WEnajOyIb3RKJRCKRSCQSyWKjbUw4lZeGls68/9J/GH52I0R6qVfF/kE8LgLWVxu3AQbtB4bs4hFgq00UhzKuJFQoowN9jA0OoCgOGlattdUlzuZVULdeBL7dL4O/Gm74T+GxzkLCCrqrxT7pvAi6zcdnukZ3yMx/RqYIur0BUaic0tFdoLpEURSC1ekDIb6QCLqtfeElK0VO1X1sJK/tnozkHXTfdttt/M3f/A0/+clP2LFjBy+99NK4f5KTk6c7nqYr0mUHzb2xXobiQ7N2/xOHUUJ6orH1wjIddx+4G39K3DZQMV6HYDW650PQHXBP/WS5vno9QXeQ0dTorDfqZ42g2eiW6pKccC0xHd3dxTu6b/ybs9l8xTIaVlXgMN1m9cvDM9yyNFhDJ7WUTn+7+DusaQ7Nyn2XG6/d6JZBt0QikUgkEolEstjIeRDl0An4nxtgTOy7NWiivJZKiv2EQX83jnrR5s5sdVuNbrfHUZIiUPeRwwDULluO2+dD7TMd3XX1cNrN6Su+8RsQbpxyO1bQHa8zzzJum/shio4c1CUVXrPoaJ3RP0Fd4vZZ6pJY1ttbQXe+wygh7ekG8AWrAHC5RbmsYZUIuntaR21VjSQ7eQtWb7nlFgDe97706QmKomAYBoqioGmLtEkqmZZ7Dt4DwA1rbuCxE4/RPtbOwaGDnNt47qzc/0RHN6Q93TM1uk+MnuDZzmc5N3UNkCXods8fdUm2QZQWLoeLzUs2s619Gy90vcCGmg2ztbzZw1aXyKA7F6xGtx6JoI1FcIam/v2ZiaY1lTStEXoqNakRj6gEq2bHkZ0+xUynP6PRvRjwSnWJRCKRSCQSiUSyaLEGUVpFvKyMdouQe/gE1K6FNZex5IjIWMSgSQeqI0lgdSdjvUvZ90wX51232j7rFsBVIq3kaJ/Y165uFHmK2m8F3XVw1rWw+xew7ho49aZpt2MF3Ukr6O7uxlBVFFf55zxNRS6O7ipvBUQgqplFR7vRLeZEef0zNLqjhTW6YXzQ7Q2IfW9rX7i6Mch5160SZTPDABb+2c3lIu/fsKNHj5ZjHZIFTG+0l8dPPA7AretupW20jfaxdg4MHpj1oLvCk9aOLA8vB+Dw8OFpb3vfwfsAWOleC0wOuq3wfD40uq3QfSq2NGxhW/s2dnTv4J2b3jkbS5tdguYAjEjf3K5jgeAMBXEEAujRKGpPD87QqpJs1+VxEiqB/y3n+7PVJToDHWaje+liaXTLYZQSiUQikUgkEslixQq6W0JTNLqjA/Czm2DgMFQuh3ffD/2HWHLwV4AoEjsA1ZGkYmWE2E4HkaEEo/0xKusDpOxGd2n2zyJDgwAEq6tJHj9ObLcwN7iWLIHKFvjo7py2Yzm69aoaFLcbI5Ui1dWNp2WawL/M2EF3auqgu8YvAuaEFjFvZDW6TUe32dSeKuhOmEF3vsMoAYI16aDbHagC4va+sMOhcO4bSrM/v9jJO+hesWJFOdYhWcDcf/h+VENlc/1m1lSt4ZTqU/hz259n1dM9cRglwGl1pwHwct/L9hkHE0npKX596NcALHetJsI06pLU3Afd06lLQATdADu6d0z5PS9orKBbqktyxtXQQPLoUdSeHryrF+YLo/WGJD6WYqRPDGNZfI1uGXRLJBKJRCKRSCSLDUtd0hzOEvDGR+B/b4GeVyDUAO/+tQiTvRXUa2YYmxL79ClnkkCgknCNj6HuKKP9cSrrA2bju3SN7rGBAQD8Xj+t/+//oQ8P49u0icDW8/LaTkIV6/J4XLiXLiV5/Dip9vb5EXRPM4yyLlAFQFK3gm6r0S3OwJ1pGGWhjm6AUIaj2+2tBOL2MEpJ7hR8zsCrr75Ka2sryWRy3Nevv/76ohclWTjohs49B8QpNbeuuxWAU6rFNN7Z9ERnU5dsqNmAU3HSF+ujO9pNY3CyP+qJtifojfVS46shpFYSYRT/VOqS5NypS6Ip8WQ5nboE4NTaU/E5fQwmBjkyfIQ1VWtmY3mzh1SX5I0VdKc6O2e+8jzFOl2rt1X8DforPPjDs6NNKTd20B2T6hKJRCKRSCQSiWSxMWWjOxmFX7wVOnaCv0Y0uWvN/XdfBQ3BJjDiKJoIsFVHEr+vinCNVwTdA0KlUepG99hgv1jeAw+SOt6Ku7mZZd//Hg5PfvtfVqPb63Libmmxg+65xOmeeRjlkpCp68QMsicOo/Rbju4pGt1W0F2Io7vGDLoVBZc7BHTbjm5J7uQddB85coSbbrqJPXv22G5uwG6OSkf3ycX2ru20jbURdoe5auVVAJxSJYLuQ4OH0A0dh1L+I1DZgm6fy8e66nXsHdjLy30vZw26rZD+hrU3ENsjgqZAeAp1yVw2utWZHd0AbqebM+vP5Lmu59jRvWPxBd12o7t3btexgPCuXUv02WdJ7Ns310spGOt0rZ7j4u98sbS5QapLJBKJRCKRSCSSxcpYcoyhxBAwYRilmoA73wXHt4G3At51LyzZOO62S+o34Rrag2K6mFVnEr+/Bq3GB8DoQNzclBl0e0uTu0QGRaPbceQojspKlv3gDlz19Xlvxwq6PS4H7mbR4p7zoNtsdOva1EF3Q7AaAEOJizxrwjBKu9E9laO7BMMog5VV6Lr4uVulL0nu5P2IffSjH2XVqlX09PQQCAR45ZVXeOKJJ9iyZQt//vOfy7BEyXzm7gN3A3Dt6mvxu4SUf0XlCtwON1E1OuMgyFKQ1JLENfEknxl0Q1pf8lLfS5Nu1znWybaObQDccsotREfEEbpAZfZG93xwdM+kLgE4p+EcAF7ofqGsa5oT7EZ3rzmAQTITvk2bAIi/+uocr6RwrBf3nmNCUVS7SPzckNHojsigWyKRSCQSiUQiWTToGu2//isAqjyV6dKapsLd74NDD4M7AO+4C5aeNenmS5q34tLT2YTqSOL31xGuHR90p5IitHUV2eg2DIORP/2JkePHAPAZCsu+8594V68uaHsJu9E9/4Lu6RzdSytE0I1iiBxmQqM77eiOTbqtmkqhpcYH4vmwdP0m1mzZynk33IpqrtElg+68yfsRe+aZZ/j85z9PXV0dDocDh8PBRRddxJe//GVuv/32cqxRMk8ZiA/wSOsjQFpbAuB2uFldKZ4MZ8PTbbW5FZRJwxpPrzsdEJ7uidx36D50Q+fcxnNp8jSjmi8QE5UIVng+L9QlrpmbrFbQvaNrh33GxaIhUCc+6imID83pUhYKvlPNoHvvXgx96hf0+YzTJd60WQejapoXU6PbcnRLdYlEIpFIJBKJRLJo6HyRtmOPAdASG4X+w6DrcP+HYd9vRID61p/D8vOz3rx25etwa6JNrCpJDMXAH6gjZDa6x6yg2250Fx50Jw4fpvU9f0Hr7beTdIgm8aovfIHAli0Fb3NeNrqdMzu668MhDF3so/VFh6ZUl2QLujNb3h6/P+/1udxubvy7z3L2tTfYYbwMuvMn70dM0zTCYRH81dXV0dEhGrsrVqxg//79pV2dZF7z4OEHUXWV02pPY0PNhnGXzaan2xpEGfKEJmlSrEb3K32voOlprY6ma9x36D4Abj3lVjtAc3kceHzjjT52o3seDKOcSV0CcEb9GbgcLnpiPfbgi0WD2wde4cyS+pLc8K5ejeLxoI+NkTpxYq6XUxATX9wXV6NbvHlNxjV0fZEdmJJIJBKJRCKRSE5WOnfT5hLZQnNsFO64FH71Dnjpl6A44U0/gTWXTnlzd/1G6lQRsqpOUYrxe8OELXVJv6kuSRY/jLL97/6O6PbtJM22ssPppO711xS8PcgYRuly4FkmtC2xV14hvv9AUdsthlwc3WGvC3TxGHeMDMIU6hI1mUBTx5+Vaw2odHt9OBzFNeytn6uzRO71k4m8g+7TTjuN3bt3A7B161a+8pWvsG3bNj7/+c+zusBTGiQLD8MwbG3JLetumXS5HXTPYqO7wlMx6bLVlavxu/xE1ShHh4/aX9/WsY2uSBeV3kouX3E5MUtbUjF5wELIk1aXzFVDOp+g2+fy2U32xakvMf1gciBlTihuN97164GFqy+Z6CWrbsr/NLD5ijeYPrCWlJ5uiUQikUgkEolkcdC5m3Yz6G4JLIHEMOx/CFDg5jtgwxumv73DQT2iZJpyiLzC5/Klg+7BOIZu2IFoMcMo1V5RIqv87N8DYiiiNYevUPrGxJqrAx58p59OYMsWjGiUEx/4AKmurqK2XSgOS10yTdCtKAqKIfY3u8YGJ6tLMprayfj4VncxgygnIhvdhZP3I/aZz3wG3Tz9/fOf/zxHjx7lta99LQ899BDf+ta3Sr5AyfxkR/cOjo0cw+/yc82qyUf6rIGUmUH3H479gbf/9u0cHzle0rVkG0Rp4XQ4ObX2VAD29O2xv24Nobxu9XV4nV6io1MH3dZ2VUO1XeCzTT6Obljknu5ghqdbkhML3dOd+eJeUeebdNbFQsbpdNjti7jUl0gkEolEIpFIJIuDzt20u81G9/kfg/M+AL5KuP7bcPqt09/WpNYlSl6qMwGA3+UnWO1FUUBXDaKjSVIJy9FdeCCqR0RAm/CI9nKwqrrgbVmcGBTbXFbjR3E4aPnPb+NZvRq1q4sTH/gg2tjsnzHvzCHoBnAhcpfeyNCkoNvhdOLyeoF0g9vCHkRZgJ97IpajWw6jzJ+8H7Grr76am2++GYC1a9eyb98++vr66Onp4bLLLiv5AiXzk3sOiqD42lXXZm0ZW43uYyPHSGpJOsc6+ey2z7Knbw+/P/r7kq5luqAbJnu6e6O9PN72OJB2i1uN7ol+boCAK2ArUeZqIGVUNR3dOTS6AbY0CJfWju4dZVvTnBE0Pd1SXZIzdtD9ysIMujNf3GsWkbbEwmd7umWjWyKRSCQSiUQiWfBoKeh+1VaXtFSugGu/Av/fcTj7XTlvpsYr3NaqQxRifE4fTqeDYJUIWkcH4qSSxTm6DU3DMAPbmNlQDlXXFrQti9F4iiGzxLOsWoS+zqoqlt1xB876OhL799N+++0YyWRR95MvuQbdHkWsuS86MkldAuDxiVZ3ppM78/+laHTLYZSFU9QjduLECU6cOEFNTU3RpzVIFg7DiWH+eOyPwPghlJk0BBoIe8JohsaR4SN86bkvEVPFk2ZnpLOk67Ec3WF39qDb8nRbje5fH/o1mqFx1pKzWFO1BoDINOoSRVHsgHk0NTcDKfNRl4DwdAO0j7Xbt100hKxGt1SX5Epmo3shDijNDLprly6eQZQWciClRCKRSCQSiUSyiOjdj6El7EZ3S0g4qskzN6sMrgAg5UjgR7Fzt0xPt2oOo3QVqC7RM1rJ0aiZO1TXFLQtixMDIvupCXoIetNn43pamln2ve+hBAJEnn6Gzs/+46zun6aD7unv0+cU5arB2PCkRjeA1wyyExOC7oT5WHpK0ehOFvdzPZnJO+hWVZXPfvazVFZWsnLlSlauXEllZSWf+cxnSKXkTvrJwG+O/IaknmR99XpbCzIRRVFsfcl3X/yu3aAG6BjrKOl67KB7hkb3wcGDxNSY3Ua/5ZS0W3w6RzekQ/S5anTb6hJXbk+YYU/Yvm5frK9s65oTLHXJmAy6c8W77hRwudCGhlA7S3ugaTZwuTKC7ubF1+i2BlLKRrdEIpFIJBKJRLII6NzNEbeLhKLgUBw0hhoL2kyF21KXJPGTDjxDZtA9NpAoutGtR8xinMtFZGRYbL/YoNvSllT7J13mP/VUWr75DXA6Gb7/fvq+/e2i7isfrKBbT03f6Pa7xD7nUGIka9BtBdmTGt3R0qlLrNa5bHTnT96P2G233cYdd9zBV77yFXbt2sWuXbv4yle+wo9+9CNuv/32cqxRMo+YOIRyuia/pS959MSjQFqnUepGtz2M0jt5GCVAY7CRWl8tqqHy01d+SvtYO2F3mKtWXmVfJzpD0J05kHIuyLfRDVAfEC+KvdFFpviwh1EusgC/jDi8Xrxr1wIL09M9Xl2ymBvdMuiWSCQSiUQikUgWOkbHi3y5VoTFr1n6GtwOd0HbCSki41AdKfyOdDPabnQPpBvdhQ6jtIJuRzDI2OAAUIpGtwh8W2qyB76hiy+m8XP/CEDff32XwbvuKur+csXpFvmVrhsY+tSt7pBZdBxJTKEusYLuCY5uexhlSRrd0tFdKHk/Yj//+c/5yU9+wgc+8AHOOOMMzjjjDD7wgQ/wox/9iJ///OflWKNkHvFS30scGjqEz+njDaunnxK8rnqd/fnKipV89vzPAiLoLuXpKTM5uhVFsVvdP9zzQwCuXX0tflf66KIVdPunCrrdIuieC3WJqqskNDF8Ip+gu9YnvFqLr9FtBd2y0Z0PC3kgpfXi7nAqVDUU/6ZhviHVJRKJRCKRSCQSyeLhN93P8pzfh1dx8enzPl3wdvyI/f+UI4HPV2V/PVybDrpTlrqkyEa3MxgkMjQIQKjIYZRtg0JdYvm5s1H95jdT+8EPAND1T//M2BNPFHWfueDMOFN4Ok93hZktRVJjMzS6Y+NuZw+jlI7uOSXvR8zr9bJy5cpJX1+1ahUeT/aQULJ4sNrcV628igpP9ga1RWbQ/Y8X/CPLwstQUEhoCfrj/SVbk93onmY9lqfbCozftO5N4y6PjVqNbm/W21sh+lw0ujMd24U0uhdf0C3VJYWQDrr3zvFK8sd6ca9qCIx7c7JYsNUlEdnolkgkEolEIpFIFjJDsX6+imhGf+CUN7GsYlnB2/IbIjBVnUn8/jr765mN7pTZ/HV7CttP0sdExjGu0V1T3DBKq9G9rGayuiST+o9+lMobrgdNo+vzXyjqPnMh16C7yieypYg6ltHoznB0+8X3NdHRXcphlFrKPIDhlo7ufMn7L+EjH/kIX/jCF0gkEvbXEokEX/rSl/jIRz5S0sVJ5hdjyTH+cOwPwNRDKDM5o/4M3r7h7XzqvE9xbuO5uJ1ulgRESNk5Vjp9yUyObkh7ugFOqz2N9TXrx12eVpdkP6XIVpekZj/ojqbEk6XL4cLjzP1gUp35QtgbW6zqkkX2fZWZhdzorqwXbxSaT6ma24WUCbvRHZNBt0QikUgkEolEspD5xjNfYNDpYG1K5S+2fKKobTk0sZ+QciTxu9OhcahGFPTGMtQlhTa6NbPRbQQCxEdFtlI6R/f0ga+iKCz5278FINXejqFpRd3vTDicafXudAMpa/yVACT0zEZ3hrokkN3RXdphlKa6pMADGCczrpmvMp5du3bxyCOP0NLSwplnngnA7t27SSaTXH755dx88832de+9997SrVQy5zx09CFiaozVlavZXL95xus7FAef3jr+NJ2loaV0R7tpj7Rzev3pU9wyP2x1iXvqoPvUuvTQzFvW3TLusmRctZ9E/OEZ1CXJ2VeXFOLnhnTQvWgb3akoJCPgWXzO5nLg27AeFAW1pwe1txdXff1cLylnVpxWy9v+cSuV9dM3AhYqUl0ikUgkEolEIpEsfHZ07+DeE48A8I/KEtxuX1Hbs3IK1ZHE70xvy2p0J6IqWspqdBenLkkG/BAdw+ly4QtNna3MhGEYnBgw1SVTOLozcVZVWTdEGxnBVV2cNmU6FEXB4VLQVWPaRnetXzS6k3p0enVJNHujWw6jnFvyDrqrqqq45ZbxQeGyZYWfiiFZOFjaklvX3TrtEMrpaAo2sYtdJW10zzSMEqDSW8n1a66ndaSVa1ddO+4yq83t8jjw+LL/SdjqkjlodEdU8cJjhe25Uu9fpOoSTxBcflBjQl9Ss2quV7QgcAQCeFavJnn4MPG9ewktoKAbFucQSgtbXSKHUUokEolEIpFIJAuWX+77JQC3jI5x1qqri96emhQNZ9WZHDdjzONz4Q26SERU2+XsLtLRnfB5ICoGURaa9wD0R5LEUhqKAkurZg76FbcbRziMPjqKNjhU1qAbhL5EV7Vpg+4loSoAVKJZ1SV20B2f4Oi2G93FF7TkMMrCyTvo/vGPf1yOdUjmOa/0v8Legb24HW6uW31dwdtZGloKQMdYR6mWlpO6BOBLF30p69djtrZkai3IfGh0B9z5HRVctI1uRRH6kqFWoS+RQXfO+DZtEkH3q68SuvjiuV6OxCTd6JZBt0QikUgkEolEslA5OnwUgMsiUWg6s+jtpRIi7Ew5kvhd43Ui4RofiUi6iOcqtNE9ZgbdbrFPEixWW2L6uRsrfHhdua3JWVUlgu6hoaLuO6f7cjlIMX3Q3RgSYbuuRLOqS7xTNLoT9jDK4ktaqnR0F4w8NCDJiXsO3APAFSuuoCpj2m++NAWbAOiMlKbRbRhGTsMopyM6OnPQPZfDKC1Hd9Al1SU2ciBlQdie7lcWnqd7MZNudEt1iUQikUgkEolEshAxDIPW0VYAlqkqNJ1R9DYzG90TVaaWvsSi2EZ33CniwVBVsX5uU1syg587E6fZ4taGBou675zuyxxIqU/j6G6qMFvljjhxw3xcMxvdpqN70jBKM/h2un0898AROg4NFbRGwzDspr5LOrrzJu9GN8Ddd9/NnXfeSWtrK8lkctxlO3fuLMnCJPOHaCrKb4/8FoBbT5l5COV02I3uSGka3XEtTkoX4dBMje6piA6L3+Gp/NyQbnTPibqkSEf3YHyQlJ7C7cg+aHNBEjKDbjmQMi98GzcCEN+7d45XIslENrolEolEIpFIJJKFTV+sj5gaw2EYtGgK1G8septW0H1qw0ZuPuWN4y6bGHQX6nK2g25FBL+lanS31OSu73BWieGP2uBQUfed0325hJZlukZ3k9noVhSD/pRKM4wfRukT39ukYZTm/4+8NMwrT/Sw/7ku3vWFC1Ac+algdM0AM4eXju78yfsR+9a3vsV73/teGhoa2LVrF+eddx61tbUcOXKEa665phxrlMwxe/r2EFWjNAYbObfx3KK2ZQXdnWOdGMbUR9ByxWpzOxUnAVdhwv9cGt0hz8JTl1T7qnEqTgwMBmID5Vja3BEUIb4MuvPDs0poXlKdnRiqDFXnC3bQHVMx9OKfFyUSiUQikUgkEsnsYrW5m1QNd8MmcE2dL+RKKiGC7vdufg/ra9aPuyyUEXS73I68w1QLO+g2RPAbKjLobhsUYW8+jW7XHDS6rSGe2fC5fGA2uXuscm82R3dsgqPbDLoPbhffx2h/nM4jw3mvUc1Ym3R050/ej9h//dd/cccdd/Dtb38bj8fDJz/5Sf70pz9x++23Mzyc/w9QMv+x1BlL/EuKGkoAaXXJWGrMdmsXgxU8hz3hgteWi6N7LodRRlVTXZJno9uhOKj11QKLUF8i1SUF4aqvQ3G7QdNIdXXP9XIkJr6gebaFAXGpL5FIJBKJRCKRSGaV0eQob37wzXxr57cK3kbriAi6l6upkvi5AVLJqfUVmY1uV4HaEgDd9HzHVLEfUnyjW4S/LdX5NLqrANAGZyHoNoPj6RrdiqKgGCLM7kkmxBczgm5vFnWJmkqhpcRjmIimf14HnuvKe41Wkx8lHcxLcifvR6y1tZULL7wQAL/fz+ioCBrf9a538Ytf/KK0q5PMCxKa+MP2urxFb8vv8lPjE0+cpfB0ZwbdhRLNYxjlXDi6C1WXANQFFqmn21aXyKA7HxSHA/dScVZFqr19jlcjsXC6HHbYbamUJBKJRCKRSCQSyezwYs+L7B3Yyw/2/IBnOp4paBtWo3t5SoXG4v3ckA48swXZ4dp00O0ucBAlpBvdUTPQLbbRfcJqdNfk7+hWZ2kYJUwfdAO4EOvvsxvdGeoSv6kuyRhGOU5jonhYu0VkFod29EzbHs+GdX2Xy1F02fRkJO+gu7GxkYEBoUFYvnw5zz77LABHjx4tiYpCMv+Ia3EAvM7ig25It7o7xor3dFut8FIE3f4cGt2jqdFZ/z23wvVC1CyWp7s3tsgUH8F68TGyyAL8WcDd3AzIoHu+EawSzz+RocQcr0QikUgkEolEIjm5iKlpBcUXn/0icTWe9zbsRndKheazS7IuK+jOFmSXqtGtWUG3GdQW0+jWdIOOIXMYZT5Bt93oHir4vnO+Lzvonj7X8Shi/f0p83chm7okHsPQRSidDr3dhKp8XP7ujQQrPSSiKsdf6c9rjarZ5HfKQZQFkfejdtlll/HAAw8A8N73vpePf/zjXHnllbzlLW/hxhtvLPX6JPOAhCqCF5/TN8M1c8P2dJeg0V2KoDtmO7qnDvKtRreqq3bDfbYoVF0CUO8XgfCia3RbQbdUl+SNDLrnJ4FK8fwTkY1uiUQikUgkEolkVskMultHW/nBnh/kvY3WoUMArNAMaDitJOuyHN2uLEG3P+zG6XZgGCncRQSieiSCpkAiIQLdYhrd3SNxUpqB26nQWJF7fuSsshzdQwXfd873lcMwSgCfU2RA/VnUJR5TXYJhkDIft7ipgEHxsPnK5bg8Tk45rxHIX19irc3lLvwAxsmMK98b3HHHHejmEYsPf/jD1NbW8vTTT3P99dfzwQ9+sOQLlMw9dqO7BOoSKG2j21KXVHgqCrq9YRgZ6hL3lNcLuAMoKBgYjKXGxHCCWaIodYlfqksk45FB9/wkaJ5REh2RjW6JRCKRSCQSiWQ2sYLuGl8NA/EB/vvl/+baVdeypmpNTrc3DIPW0TYAllWsgBJkJ4Zh2M1ed5bGtqIoOB17iQw9RHTwGuDcgu5Hj0RJukQ06HS58IUKLxGeGBAlvaVVfpx5DMecVUd3juoSvysISRhUraA7rS5xuT04nE50TSMRi+LxBziyS+RbDqeXU18r9rnXb23gxT+1cnRPH4loCm9g6swpE6vJLwdRFkbOj9oTTzwhbuBw4HKl8/G3vvWtfOtb3+K2227jE5/4ROlXKJlzbEd3idQlpWx0F+voTiU0+8XDH55aXeJQHHar27rP2UIG3VmwGt3xYVBlMJgPMuienwSqzEb3kGx0SyQSiUQikUgks4l1FvVFzRdxScslqLrK55/5PLqRm1u5P95PVE/iMAxaGkukLcnwOmcbRjnQ0cZozx8Bg/jY0YLvRx8bI242h4PVNUU5oU8MmtqS6vy0q5ajezYa3Q4z6NZnCLpDbpExDVtt/4xGt6IoaX1JVFx+eKfYvw5Whu0DE7XNIWqWBtFVg8M7c9fJWj97lwy6CyLnR+3666/nxRdfnPLy2267jZ/+9KelWJNknmH5qUoWdAdF0F2KRndvVDxZWAMu88Vqc7s8Djy+6U9wCHnmZiBlNCVedAPu/B3dlrpk0Tm6/dXgMH9e0tOdF+4WGXTPR4KVZqN7WB64kUgkEolEIpFIZhOr0e13+fn7rX+P3+VnZ89O7jt4X063t/zcTaqGp/mckqxJNbUlMFldomsav/vO1zF00TJWTaVrvhiGgR6JkHCLfeti/NyQbnQvq/HndTtndRUggm7LeV0ucnV0W9aAEXWyoxsyPN2m2zw6IgqRwep0CVNRFNZvFfqS/XnoS2TQXRw5P2rvf//7ef3rX8+hQ4cmXfbRj36UH//4xzz44IMlXZxkfpA0/6BL7eguRdDdNiZOD2oJtRR0+5itLZm6zW1hBd2jqYXT6K711wLQH8tv+MG8R1EyBlJKfUk+2I3u7m4MVZ3j1UgsgrajWwbdEolEIpFIJBLJbBJLiaA74ArQFGriI5s/AsC/7/j3nM6OtoLuZWoKlp5VkjWlMvQVjgkakOfuu5OuQwdAEZGemhwu6D6MeBx0nbhLBOmhqiKD7kER+rbk2eh2meoSdB19tLx5S66O7gqvCKzHNCvoTo273OsXYX4yJn53Ugnx0Rcc/72fcm4DAB0HhxgdyG3IqWYF3Vnc7JKZyTno/trXvsa1117LFVdcQUdHOqD82Mc+xg9/+EMefPBBXve615VlkZK5peSO7pBwdA8mBu22cqG0mR6slnBhQXd0NPegO2yeujLbje6IagbdrgKGUQbMRne0F8OY/ojlgsMeSLnI2uplxlVXh+LxgKaR6uqe6+VITOQwSolEIpFIJBKJZG7IbHQDvH3j29lYs5HR5Chfff6rM96+teclAFaoBizZVJI1qQnTzz0h7Ow6fJBn7vkFABe99b3mdcdQU+OD2FzQIyJrSHhK0+huGzDVJTX5Bd2Kx4MjKPKOcnu6c3V01/grAYgaUzS6A+lGt64baCkzNwuOz23CNT6a11UBcGB7bq1uNSUd3cWQ16P2wx/+kLPPPpsrrriC/v5+PvGJT3DHHXfwwAMPcOmll5ZrjZI5ptSO7gpPhe277orkN302E93QaR8T+oWCg24zVJrOz21hq0tSsxx0l8DRndSTjBR4OtO8JSxOAaL/4NyuY4GhOBy4l4qzKlJtbXO8GolFWl2SXHwHpSQSiUQikUgkknnMxKDb5XDxuQs+h0Nx8NDRh3i6/elpb9/a/yoAy/z14Jo5W8gFq9Gd6ec2DIM/fO8/MHSddedfxHk33IjLLe5vbCD/s7j1MZFtJHwi6wkVqy4xG93LqvNTl0B6IKU6W0F3avqguy4ggu6Ebjq6dRUytCoen/geE7EoqbiKYZjZUmhybrPO1pd057SvZ82Rk+qSwsjrUXM4HPzyl7+kubmZjRs38v3vf58HHniAyy+/vFzrk8wDEuawv1KpSyDd6u6IFK4v6Yn2kNJTOBUnDYGGgrZhN7orZw7x52IYpWEYRTm6vU6vPahz0elL1l4pPu74KchgMC/kQMr5R8AMujVVJxGVShmJRCKRSCQSiWS2mBh0A5xadypv3/B2AL7w7Bfs2WXZaDXPNF9RfUrJ1qSaQbc12BAgOjxEX+sxFMXB5X/5IRRFIVwnym2j/fmf6axZjW6v2BcpptGdUDW6RsRjlG+jG2ZvIGWuje4lgSoAkmT83PV0az7T0Z2IqmCYuVmWoHvN2UtwuhwMdkboOzFzcVKTju6imH76Xgbf+ta37M8vueQSnnzySa6++mpeffVVXn31Vfuy22+/vbQrlMw5pVaXADQHmzk4eLAoT7fV5m4KNuFy5PyrPA7b0R12z3hdKzCezUZ3QkugGeIFrpBGN4iBlKPJUXpjvayuWl3K5c0tZ74VHvln6NsPR5+A1VKdlCsy6J5/uNxOvAEXiahKZDiBLzjzc5JEIpFIJBKJRCIpHjvodo9vIn/krI/wx+N/pG2sjTteuoPbz56cdxmGQWtqBBRY3liaQZQAqYTV6E4H3X2txwGoamwiUCEax6GaOgY7Oxjrn9klbqGpKnse+QOtzzxF57oWxsz7KKbR3TEUxzDA73ZSG8y/1W41urXBoYLXkNP9uHMbRtkQFsG77sgIurUkmLmYrS6JRklmNLo9gcm5jdfvYuUZdRze2cP+7V3ULw9Puk4mtrpEOroLIud08Bvf+Ma4/zc1NfHSSy/x0ksv2V9TFEUG3YsQS11SjkZ3Z6Sz4G0U6+cGiOYzjNJsdM+mo9vSloAYjFEIdf46jgwfyWmIxoLCVwFnvg2e/wFsv0MG3Xkgg+75SbDKSyKqEh1KUrt0rlcjkUgkEolEIpGcHGRrdIMom/391r/nY499jB+//GOuWXUNp0xobQ9E+4goBoph0LKydPuktr4iQ13Sd+IYAHXLVthfC9eKRvdIHkH3i3/4LX/+nx+I//hFcFvdtJTGtesKXu+JAVNbUuNHUZQZrj2Z2Wt05zaMsiFYJT4ZF3RPbnQnYlGSMRXMoNvrz57brN/awOGdPRzc3s2FN6+dNGA0E1U2uosi56D76NGj5VyHZB5jnaIzk6Nb1w0e3dfD/u5R/vKiVfjcUx99WhoUKY7Vyi6EtrHSBd3+XIJuz+yrS6z78rv8OB2FHc2zPN2LLugGOO+vRNC9/yEYaoWq5XO9ogWBDLrnJ4EKDwMdESIjibleikQikUgkEolEctIQVUVIOzHoBrh8+eVctuwyHj3xKJ9/5vP89Jqf4lDSAWRr+7MANGk6nobTS7ambOqSvhOi0V2bJegeG8htf1/XNXb+7gEA1q3ZQPhPj9Gw6VQ2fOP7BQXUFmk/d2EFvXSju7yObkeO6pJKX4X4xJlAV5w4DA3U9H6adwp1icef3U++/NRavEEX0ZEk7fsGWbZp6va8Zh7kkMMoC0M+apIZsRvdruyNblXTuW9XG6//jyd4//+8wFf/sJ87njgy6XqRhMrTh/vQdCPd6B4rvtHdHGoueBsxy9FdMbOWJeyefXXJrp5dAKypXFPwNhZ10F2/Hla9DgwdXvjvuV7NgsHTIv5mkh0y6J5PBM1ZAdaQXIlEIpFIJBKJRFJ+pmp0W3x666cJuAK82Psi9xy8Z9xlrR3PAbDM4QdnYUrVbFjqErdnctCdrdE9mmOj+9DzzzLS240vXMH5p55Fw2iUUKiiqJAb4MSAeAwL8XMDOKurgPnj6LbUtYqiE3GaxUgtvZ9mNbr7Wo+z55G70TXx+FtKk2z3e8o5Yrbc/u1d0963bHQXh3zUJDNiBd0e5/jWczyl8bNnjnHJ1/7Mx3+1mwPdY7jM0y9+ub0VTR/vPPrUvXt4+w+e45N3v0RjoPhhlMWqSwzDyFCXzOzDtRrds6kuebL9SQAuarmo4G3U++sB6I3lP5xiQXDe/xMfd/wUUlMPCJGksRrdalc3Rio1w7Uls0WwSjzHRoZko1sikUgkEolEIpktYikR0k6lC20MNnLbWbcB8I0XvjGuRNbatxeAFYGGkq4pZTa6XWaj29B1+k+0AuOD7lBNfkH3jt/eD8CZV1yDIy72OxzBwsLpTKxGd0t19oMFM2E3uofK2+i2g+7U9EG3z+kDQzz2wy4zL8pUlwTE99lxYC8Hn/stGHFQHFQ3TV3EXLe1EYAju3rtAxnZsBzdrmksCZKpkUG3ZEYsdYnl6B6Jp/jOY4e46N8e5bP3v0LbYIzaoIe/u3o9T3/6MqoCbjqG4zx+oMfexuHeMX7zkgi179nZxv9tGwagP9aPbkz/BDMVlvZkWWhZQbdPJTTbe+UPz6wusY7ojabS6pK7DtzFhx7+0DiXdqlI6Sme7RCnQb22+bUFb6fWXwtAX3QRNroB1r0eKpdBbABeuXeuV7MgcNbVoXi9oOukurvnejkSE+vMkohsdEskEolEIpFIJLPGTI1ugLdteBubajcxmhrlK9u/Yn+9dewEAMsnuLuLRZ0wjHKkr4dUIo7T5aKqscm+Xj6N7q5DB+jY/yoOp4vNV78BPSJyDGcoVPR62wasoLuw0NxlObrLPYzSdnRPP4xSURRciO9lyDG50b1s0xkEq6qpbGikYfW5uAJXsOmST1LdOPWwpcbVFVTU+UglNI6+NHUR0QrhM/3sktyRj5pkRqxGdySh8K+/28drvvwoX/3DfvrGkjRX+fn8Daey7VOX8eFL17Ik7OPWs0XD+v+ebbW38f3HD2MYsKouiKLAnc+Jo3SaoTGSGMl7TTE1ZjeUC210W21ul8eBxzfzKUYTh1EahsF3dn2Hp9qfYkf3joLWMB27e3Yzmhql2lvNqbWnFryd+oBodC9KdQmI08O2vE98LvUlOaEoCu6l4gU41dY2x6uRWASrLHWJbHRLJBKJRCKRSCSzRS5Bt9Ph5HMXfA6H4uB3x37HN3Z8g3gyQqtZhFvetKWka7JKeW4z7LS0JTXNy3C60vmFFXTHRoZRk9MXZnY8JNrcG15zMaHqGjvodgSDRa/3xKClLimw0W0G3eosNbp1bebCpcchHpdhp9mszgi6qxoa+eD3f8b7v/VDVm15By7vGVTUTd/qVxSFdeeJVveB56YunFnqEmutkvyQj5pkRqyg+33//SLfe/wwowmVU5aE+Pqbz+TPf3cJ775g5bjBk2/bKgYCPra/h/ahGJ3DMe7bJdrXX3vTmXzhhtMAJ4YmGuIDiYG819QxJtrhIXeICk9FQd9XzNaWzNzmhgx1ienobhtroz/eL75WBp2JpS25sPnCggdRAtT5xAvfolWXAKy/VnzsOzC361hAyIGU849ApakukUG3RCKRSCQSiUQyK6S0FKqhAuB3Tx/SbqrdxF+d/lcA/PfL/80t99/EUTOMXN68tbTrmqAu6Wud7OcG8IXCuDyiMDM20D/l9kb6ejnw7FMAnPOGGwHQIiLHKDbojiRUBiIiXynY0W0Poxwqai0z3k+Ojm4Arxl0DynmgQUtu/YzGRO/Px7/zAXKdeeJMLz11QG7fDkR6yCHbHQXRt6P2s6dO9mzZ4/9//vvv58bb7yRv//7vyc5w9EjycIkZqpLkiknZy2v4gfv3sIfPnYxN5/dgts5+VdoTX2IC1bXohvwq+2t/PDJo6Q0g/NW1XDOimreef4K/r/Xb8BQRXDcH5v6yXgqMv3chQ5NiOYZdFvDKEeT4ojtiz0v2peVY0DlU+3iRagYbQmkG90jyRGS2iL9G7UmIicjYEx/CpJEIIPu+UfQDLqjw0kM+XsskUgkEolEIpGUnagatT+frtFt8ZGzPsJ/XPofLPEvoTXaSczhQDGgpXLFjLfNB3XCMEqr0V07IehWFCWtLxmY+izuF//wG3RNY9mm01mycjVAutEdKC7otvzclX43Fb6Z559lw2p0a0NDZd0XytXRDRBwicxqyDG50Z1JIpp70F3dGGTJijCGbnBoR/ZWtyYd3UWRd9D9gQ98gAMHRGvyyJEjvPWtbyUQCHDXXXfxyU9+EoChMk9JlcwehmGQ0sUf89ZVDdz7oQu5clMDDsf04fLbzVb3z7ef4BfbhcLkry9ZY1/+7gtWoGviybRrrICge8wMukOFaUsgHXTn4ueGdKM7padIaAl29+62Lyu1o7sr0sWBwQMoKFy49MKitlXhqcDtEC82i1Zf4jFfmHV1yhcfyXhk0D3/CFSKJoaa0u1WgEQikUgkEolEIikflrbE5XDZ+80zcdnyy/j1jb/mLUtEi3s9LrxOb0nXlbJbvSLs7D+RvdENEK4Vc7mm8nQn4zFeeuT3AJxttrkhI+gu0tF9YqA4bQmkG91oGvro6LTXLYZ0o3vmMD1o6mtHFDM6nSJrSMbFvps3MHPQDemhlPun0JfY6hK3bHQXQt6P2oEDB9i8eTMAd911FxdffDE///nP+clPfsJ3vvMdLrvsMlpaWrjuuutKvVbJHGBpSwBWVFfm3J6++tRGaoMe+sYSRJMam5oqeN26evvygMeJQxdPGu0j+YevmY3uQomOmo3uytxekILuIAri+x9Njo4Lukvd6N7Wvg2A0+tPp9pXXdS2FEWhzi+O8C7aoNudcQQ6WfrBoIsRd7NwdCdl0J2VxKFDaMPDs3qfbo/TbgHIgZQSiUQikUgkEkn5sRrdubS5Mwl7wnym4WIeOtHBD12rSr4u1VSXuL0ONFVloENkINmDbpG1TBV0v/L4IyQiEaoam1hz9rn21/WI+N6LVZe0mY3uZQUOogRweL0oAXF7rYzlWafbGkaZe6N7xGEF3TOoS3KY/QZwypYGFIdCz7ERBrsm5xdW0O2SQXdB5P2oGYaBrosH/eGHH+baa4Ubd9myZWiaxi9+8QueffZZHn744dKuVDInZAbdLVWVOd/O43Lwpi3L7P9/6JI140JyRVHwOoRuonM0f3d0KRrdtqM7nNtRW4fiIGgGqj3RHg4Mpn3QpXZ0W37uYrUlFvV+8cK3aD3dThe4hPOdMvjSFyOeFvG3k2rvmOOVzD+Sbe0cue56Tnz4w7N+30Hp6ZZIJBKJRCKRSGaNXAZRTkl0gGWqSmWgfubr5knKVJe4PE6GujrQVBW3z09F3eT7CtWY6pIsQbeh6+z63QMAnH3N9SiOdAyoj5XG0Z1udBcedAM4zcxJGyzfQEpHHo5uO+i2sqwZ1CXeHNQlIPS5yzfVAHBg++RWt6VVkY7uwsj7UduyZQtf/OIX+dnPfsbjjz/OG97wBgCOHj3K8uXLaWhoIBgM8qEPfajki5XMPnHTz20YDpqr8nvye8fW5QQ9TjY2VXDt6U2TLg84xZNYb7RwR3dzuDnv21rk6+iGtL7k6Y6n0Y30E2MpG90pLcWznc8CpQu6a/3iVKZCfOgLBktfIhvdOWGpS9Tubgw5X2EcqdbjYBgkjx7L+7bJ1lbUvsLPnLDOMInKRrdEIpFIJBKJRFJ2YikR0gZcBYS0sQHxMVBTwhUJ7Ea3x2n7uetalo8Lqi0sR/dYFkf3kV3PM9jZgTcY5NRLrhh3ma0uCRYXUJ+wG92Fq0sAXFVpT3e5yGcYpRV0jzqmD7rtRneO6hKAdVvFUMoD27smOcmtn71TOroLIu+g+5vf/CY7d+7kIx/5CP/wD//A2rVrAbj77ru58ELhEl61ahVf//rXS7tSyZxgN7p1N42Vvrxuu6wmwOOfvJS7P3gBzixO77C7CoD+eH5H6wzDoH1M6BZK4ujOJ+g2HU3WoEiH6WoqpaN7V88uIqkINb4aNtZuLMk2F32jG2TQnSfO2loUrxd0nVR3djfYyYo2Kg5c6SMjed1OHRzkyA03cvwd7yz4vmWjWyKRSCQSiUQimT2KbXSLG5c+6LYd3V7nlIMoLexhlFkKNzt+ez8Ap192NR7f+O8xHXQX2+gWQXdL0Y3uKkDsV5WLfILukDsMwJiVnM6gLsm10Q2w6sx63F4nI31xuo6M3++U6pLiyP2nYHLGGWewZ8+eSV//6le/itMpjzYsNqwnfcNwsbQy/yf+utDU/usqbzVtKRhO5Pck1h/vJ6bGUFBYGlqa95osYpajuyL3oRFhj3ii290j/Nyn153O7t7dJW10W9qSi5ovsoP0YmkKiUZ960hrSbY3LzHb9lJdkhuKouBubiZ55Aip9nY8y5bNfKOTBH1MDD8xUin0RAKHN7fniPhLL2HEYiRbWzF0PWvbYiaCVqN7SDa6JRKJRCKRSCSSclNU0B0zs4xAcXO1sqHa6hIHfa1TD6KEjKC7f3yxrefYEU688hKKw8FZr588R88Kup1FDKM0DIO2QVNdUoSjG8BZPZuN7pmHUfrMAaMJq7eZpdGtqbodTHvyCLrdHierz6pn/7NdHHiui6Y1aVWwVJcUR8keNZ/Ph9udm+tYsnDoM5/4MPJvdM9EnXnUc0wdyut2Vpu7IdiAx5l7GzsTwzBsNUCgIvffW6vRrRriiN1rlr4GgEiJWsSqrvLQkYcAuGTZJSXZJsDaKnHmxeGhwyXb5rxDNrrzxtKXpORAynFoGVO+82l1x/fuE58YBno0VtB9B6xG94hsdEskEolEkgtjCZVoUp3rZUgkkgWKHXS7iwi6/WUIulNpdUl/2/RBd8gMumOjI6gZWsqdD4k297rzL5rk9jaSSVthWUyjeyiaYiwhnoNbilSX2EH34FBR25n2PsygW0/N3Oj2uMS+WYqp1SVWmxvA48uv/Lv+vEYADu7oHtcwt4Jzp0uWiQshp6C7pqaGPvMUiOrqampqaqb8J1lcdAyLkMeBB1+J/UBLguaTsZafHsD2c4cK93OnEpr95OEP5+/oBnHE96yGs4DSObqfbHuSnlgPNb4aLmm5pCTbBFhTuQaAo8NH0XStZNudV8igO29c5nN2OYd9LET00fTfc2boPRPxffvS24gU9pwQrBKtgciQDLolEolEIpmJpKrzxm89yTX/8SSqNnNoIZFIJBOxgu6CHN3lVJeYjW5FURns6gSgbnn2oNsXDOEyz0IdNT3dkaFB9m17HIBz3nDDpNtokfR+czFBt+XnXhL2Fp0ZWeqSsja63SK01nUDQ5++1e0zi5Upu9E9WV2SMINut9eJw5lfl7h5QzWBCg+JiEr7frFPrmm6vS7Z6C6MnHr13/jGNwiHhbLhm9/8ZjnXI5lndJuBj9tRWHN6OpaG66ATksYouqHnrOmwgu5S+LldXiceX+6nl4RNRxPAaXWnUeWtAkoXdN9z8B4AblhzA25n6c6QWBpais/pI67FaRtrY0VF9hfIBY1Ul+SNo6ICAG0k9zD3ZMBSlwDo+QTde1/N2MYYNDTkfd+Wo1sOo5RIJBKJZGZ2tw1xrF+ELN2jCZqrimsTSiSSk4+oKp5DClOXlGcYpaEbqKaje7S/EwwDf7iCQGVV1usrikK4po7BznbG+vuoblzKi3/8LZqqsnTdRprWrp90Gz0ivm/F60Vx5W01tjkxYGpLivRzAzirq4DyFrGcGWG0puq4PFOH816XOHhg75lN0+jOR1ti4XAoNK6p5MiuXoZ7Y+ZdpA/aSkd3YeT0k3jPe96T9XPJ4qfHDHy8ztw91rnSUiEa3Sg6I4kRqnxVOd2ubcwMusOFB90xM+gOhPMLkzMb3ZvrN9sqk1IMo+yKdNl+7ptPubno7WXidDhZVbmKvQN7OTR0aJEG3bLRnS9OK+geze+sisWOltnozvEggDYWIXU87cDXxwo74BIwHd2RkSSGYaAokwf5SiQSiUQiETx7uN/+vGckLoNuiUSSNwU7ug2jbI1uNUNjMdQt8o+6ZSum3TcI14qge7S/j1Qywe4/CiVqtjY3ZAyiLMLPDelG97IitSWQ0eiehWGUAJpmTBuKeic1uicH3Vaj2xso7GCBNaPJOqNXzVCqOGXQXRAFH7bp6emhp6cHXR9/itgZZ5xR9KIk84eeMfHk53eV1s8NsCQcxNB8KM44A4mBnINuy9FdTNBtNboDFfk11a1hlACbl6SD7pgaQ9VVXI7Cj4Ted+g+dENnS8MWVlauLHg7U7Gmag17B/ZyZOgIly+/vOTbn3Nk0J03zgrx+6wPy6A7k8wWd2a7ezoSB/aP+79WYNBtvdFRExqpuFZQM0AikUgkkpOF544O2J/3jErtl0QiyZ9YqsCgOxkB3VRZlNjRbQ2iBBjqPAFA7bLl094mXCsc3KP9fex98jFioyNU1C9h7bkXZL2+HXQXoS0BODFgBt0laHS7ZmEYpcOVPligpXSY5sfuMx3dKoZ1g0nXsRvdeZgCMglWmTOahq2gW/zsnS6HLD0VSN4/iR07dvCe97yHvXv3YhjjfTaKoqBpi9T/e5IyEBVhTaCQwQwzUBv0YqghFGec/lg/qytX53S7UqpL8vFzQ3oYJcAZdWcQdKdfFCKpCJXeymw3mxFN17jv4H0A3Lru1oK2MRNrqoSn+9DQobJsf86xg26pLskVIyweM9noHo+WEW7n2uiO79077v/6WGEHXNxeJ26fk1RcIzKckEG3RCKRSCQmE890Sqo6LxyXQbdEIimOghvdlrbE6Unvi5YIy8/tdDsY6DCD7pbpz8oO19YCMNrfy96n/gzAWa+/Doczu5rDmilUdNA9KB6/YgdRQrrRrQ6Vr9GtKApur5NUQiM2mpy2/Ogz1SXTNrqjhatLAAIV4j4sdaVmNrqln7tw8n7k3ve+97Fu3Tqefvppjhw5wtGjR+1/R44cKccaJXPIQEwcnQt5St/org150DXxpNo11j/DtQWjyVG6Il1AccMoo6Nmo7syPyWL1eheVbmKKl8Vbqfb1roU4+l+uuNpOiOdVHoruWLFFQVvZzqsgZSHhw6XZftzju3olo3uXPlN92MADPW2z/FK5heZwyhzbnRnDKIUtyv8+cA+fU16uiUSiUQiIaXpXPftp3jz959Byxgc9lLbEPGMU7x7R+JzsTyJRLLAKXgYZaa2pMTNW8vP7fY46W8TesTalmXT3sZqdB94dhv9ba24fX5Ov+yqKa+fbnQX18Rusxrd1aVwdFuN7uFJxdpS0rBKKDzbDwxNez2fS6huVcVqdE/t6C5YXTKx0W3+7KW2pHDy/kkcOXKEe+65h7Vr15ZjPZIyMhxNcah3DK/LwWnNuTWPh+NRcEOFr/gnrYkEPE4cuggn20f6crrNg4cfxMBgdeVq6vx1Bd93oY7uC5deyEXNF3Hd6uvsrwXdQRJagrEimsTWEMrrVl9XFh86wNoq8Td7dPgomq7hdBQ3EXneIdUleXNA6+A8QB0ZnuulzCsy1SW5N7pF0K34/RixmN2QKIRgpYeh7ijRYdlMk0gkEonkaF+EPe3ivcqTB3u5ZP0SAJ49Mr4oIxvdEomkEIpudJd4ECVAKmk1ulX623sAqG2ZXl0SMhvdMfNs3dMvuwpvYOq2thV0O4OFO7p13aBtsITDKM1GN6kUeiSCs0h/+FS0bKimbd8gbfsGOOPSqU0BfrPRreWiLimw0Z12dJuNbtPPLgdRFk7ej9zll1/O7t27y7EWSZn57Z5Obvnu03zjTwdyur6uG4wmxNG5qjIE3Yqi4FXEkbTOsd4Zr28YBnfuvxOAt6x/S1G+okId3dW+ar57xXe5dvW19teslnehAyn7Yn08fuJxAG455ZaCtpELS0NL8Tl9JPWkPdBzUSGD7rxpR5wS5hiLzfFK5heZfu3M0HsqjFSKxAHxvOrffOakbeRLQDa6JRKJRCKxOd4ftT//1fMn7M+fPSJCpk1NYn9CBt0SiaQQ7KA7X11rzNRrlHgQJaQd3YoxBIaBP1xBoGL6sqLV6AZQFAdnX3PdNNcujaO7ZzRBUtNxOhSaKou3ADj8fhSf2E45Pd0t68XPrOPgELo+dXPc7xF5kTZNo9seRukvrEgYrBL7fvFICi2lo5oHOVyeRVZMnEXyPuTwwx/+kPe85z28/PLLnHbaabjd4xux119/fckWJykt1hNPV46n9fVFEuiII1ZV/tI6pywCrkqGgd7IzOqSF7pf4PDwYfwuP9etmf5JeyZsR3eeQXc2LE93oeqSx048hmqonFZ7Gmury3emhNPhZFXlKvYO7OXw0GFWVEzv+Fpw2OoS6ejOBU3XaDWDblc0Mcl7eTIzrtGdQ9CdOHoUI5nEEQzi27CR6DPPFuzoBtHohvTpaxKJRCKRnMwc70+/pv7p1W76xhJU+Ny2n/v6zUt5tXOEnlGpLpFIJPkTVcXBtLwb3ba6pKq0CyLd6NZ1cR8ztbkBwjXpM97Xnns+lUsap72+VcwpJug+MSgeu6ZKHy5naRrIzqoq1K4utMFBaCl8Ltt01K8I4/G7SERVeltHaVhZkfV6PvNs+3TQXfpGtzfgwulyoKk6keEEqqnkcrpko7tQ8v5JPPPMM2zbto3f/e53ky6TwyjnNw0VZtA9nNubwM6hOIoi/pCtUzZKTdhdxTDQH5952MCv9v8KgDesfoPdoi6UmOXorij++7IGVBaqLnmsVXiSL1t+WdFrmYk1VWvsoHs27m9WkY3uvOiL9THqMU+JU3WMeBzFX/qhswsNPZnESKaP1OfS6Lb83N4NG3BWiOemYhzdVqM7KhvdEolEIpHQOpBudKu6wT072tiyspp4Sqcm6OHCNeJ0/Z4ReYBYIpHkT+HqEjPDKIO6xPI06ymheJ3Jzw3gDQbxhyuIjY5w9htumPH6pWh0nyihn9vCWV0tgu4yNrodDoXmdVUc3d1H276BKYPugFvsl+mKOQ8iq6Nb7FN7Cwy6FUUhWOVhpC9OZDhp/+zlMMrCyfuRu+2223jnO99JZ2cnuq6P+ydD7vmN1ejujyRJqDP/rDqHY+AQR6d8ztIPowSo8ophA8PJ6YPuvlgfjxx/BBDakmIwDMMOkAIV+Tm6s1FMozuaivJc53PA7AXdAIeGDpX9vmYdGXTnRVe0i7gHNLPEnauLerEzMdjOpdFt+bl9GzbgMB13RQ2jtAaSDMkddolEIpFILHXJ5mVVgNCXPHNYnA16/uoau8zTN5YYN6xSIpFIcqHgoDtzGGWJSZnqklRCBN01zTM3uhVF4fq/+Xve+LFP0bLh1BmvbwfdRXiwTwxYfu7SFaZc1VUAotFdRlo2iCyqbd/U9+M3g25DARWmUJeIcmihjW5IFzCjwwm0lKkukY7ugsn7kevv7+fjH/84DQ0N5ViPpIxUBdx4zNMfcmk8dA6nG93eMjW6a33iRWEsNTTt9e45cA+qoXJm/ZlsqNlQ1H2mEpp9Oog/XLy6pBhH97aObST1JMvDy1ldubrotczEmkoRdB8ZPlL2+5p1pLokL7oiXaAoRMxjWLocSAlMDrpzaXTH9+0FwLdxg/1GURsr/MBB0HqjMyIb3RKJRCKRWI3uj1y6loDHyZG+CD995jgA56+upTboQVFAN6B/TB4klkgk+RFLzb9hlJanORWzBlHO3OgGaNl4GusvuCin6+oR8dxaCnVJSRvdVSKA7v7qV+n52tdIHClPdmF5ujsPD6OmshdBrUY3QEpRplCXiNsWE3TbRadMdYlbOroLJe+g++abb+axxx4rx1okZUZR0gMCOnPQl3QOx+1Gt9dZnqC7ISQ8UjFtZMrrqLrKXQfuAopvc0M6PHJ5nXh8hT8ZWRTT6La0JZcuu3RW/Mhrq4QD/OjwUTR9kZ2BIRvdedEV6QIgav5p59JcXujoySTJtukHsWqjYxP+P/3jYhgGib2WumQjjpD4PSzK0V1lDaOUO+sSiUQiOblRNd0+NX7j0gquO2MpAL3m4Mmtq2pxOR3UBsVrpxxIKZFI8qVodYm/usQrEo5uw1BJxnJ3dOdLWl1SeEjdZgXdNaULuitvvhlndTVabx/9P/wRR659A8fe8lYGf3XntPtmhqqSOHgQw8jtzJ7qpgCBSg9aSqfrSPY8KuBJFyOTCjMMoywi6DbVlZGhpB10y0Z34eT9k1i3bh2f/vSneeqppzj99NMnDaO8/fbbS7Y4SelprPBxvD+a00DKjqGY3egul7pkqRl0J41RdEPHoUz+Y36i7Qm6o91Ue6u5auVVRd9nzAy6A+HitSWQdnTn2+hWdZUn2p8A4NLll5ZkLTOxNLQUr9NLQkvQNta2uAZSyqA7L7qj3QCMmX/a2sjUB5sWA3oiwfF3vov4nj2suv/X+Navz349s4mteDwYyeSMjW7bH+d04j1lLcfaXza3U4yjW7yhSsU1knG1JAfkJBKJRCJZiHQOx1F1A4/TQWOFj7eet4xfvXACgJqgh1OWiPfhS8Je+sYS5kDKyjlcsUQiWWhYQXfAlWdYW0Z1iZrQMLRBwMAbDBKsKn2YrpdiGGUZ1CWhi17DKY//mdHHH2f43vsYe+IJYrt3E9u9m+4vf5nwVVdSdfPNBM47D8Uh8qOxbdvo+dd/I3HwIA1//2lq3v3uGe9HURRa1ldzYHs37fsHaVk/+TF2O9KZUQolu6M7WtwwShhfdPIGxHZk0F04ef8kfvjDHxIKhXj88cd5/PHHx12mKIoMuuc5jZXWQMrYjNftHI5DmdUlzRXmZGBFZyQxQpWvatJ1rCGUN51yU0ma5VajO1BRvLYE0o3u0WR+jdhdPbsYTgxT7a1mc/3mkqxlJpwOJ6srV9sDKRdX0G2qS9Q4aCo4c3x6s474zkKjfj5hN7p9CmCQGiqvA22u6fm3fyO+Zw8AsZdemjLotloCrqZGUsdb0cfGMDQNxZn91DHLz+1ds4ZBfYzP7voyX6C4oNvjc+HyOlETGtHhpAy6JRKJRHLSYvm5W2r8OB0Km5dVsb4hzP7uUbauqsHhEO/fGiq8vNopB1JKJJL8SGkpVEMElX73/FGXpJI6hi5mEdQ2Ly/L2d/FDqNMabqY60Zp1SUgSkcVV15JxZVXovb2MvzAgwzddy/JQ4cZeeBBRh54EHdzM5U33EB8717GMqwT8f37c76flg0i6G7bN8DW6yerZBVFwdBdKA41q7rEMAySVqM7UEyjOz2jqaJWZHZOj1SXFErehwiOHj065b8jZXLnSEpHOujOwdE9FANHeRvdDRVBDE1seyAxMOny4yPHebrjaRQU3rTuTSW5TyvoLoWfGwpvdD/a+igAF7dcjNMxe09iq6vEE/jhocOzdp+zgifjBTrXn4WWgjsugZ/dmA68TxK6I6LRbTm6I4O9c7ia8jLy0EMM/vwX9v9Tbe1TXlc31SXupqXpr0Wm/n3K9HPvH9zPqEe80dGKCLoh482O1JdIJBKJ5CTm+IB4DV5hnhavKAofv3IdNUEPbzsvfSr/krB4QyPVJRKJJB+iatT+fD4No1STGrpmBt05+rnzxdrHcRY4jLJzKI5ugNfloD5cnmIkgKu+ntq/fB+rH3yQlb/6JVVveQuOcJhUezt9//VfIuR2ufCddhoAWv/kXGkqWjaIn133sVE7sJ6IYvaDk8rkRrea0tHNIchFDaOsSs9o0lSpLikWWRM7yWg0p5J3jUzf6NZ0g+7RBN7q8jq6a4NeDDWE4owzEBuYNJDxzv13AnBR80W0hFtKcp/RUbPRXVma7ylkNonzcXQbhsFjJ0w/9yxpSywsT/ehoUOzer9lx+kBhwt0VehLfDmcttr1EnS+KD6PD5XFrzZfsRrdVtAdW6RBd/LYMTo/+48AuJY2oXZ0kmqfJug21SWumhpbX6KNjOKsqMh6/Uw/99Hho8TM42d6ZAzDMApuXwQrvQz3xIgOy4GUEolEIjl5aTUb3Stq04WG15/WyOtPaxx3vSUVlqN7Zj2jRCKRWFjaEpfDNU5TMSO6BvFh8Xk5hlEmNAytfH5uKL7RbQ2ibKn2z8q8MUVR8J95Jv4zz6Th059i9E8PM/Lb3+IIh6n70IdIHjtK219/GLW/P+dthmt8VNb7Ge6N0XFwiJVn1E2+kiFKiaksQbelLVEUcHsLLy8GKyxHdwI1KYPuYskp6P7EJz6R8wa//vWvF7wYSflpshvd078J7BmNo+kGitXodpWn0V0T8mBoQaCPrkjfuMviapxfH/o1AG/d8NaS3We0XI7uPNzQBwYP0D7Wjtfp5YKmC0qyjlxZU7kGgCPDi+wMDEURre74cO6e7vad6c+HWk+aoDulp+iNiWA74XcDSRJDuR/5Xijo8ThtH/s4eiRCYMsWqt76Vjr+9m+nDbqtYZSOcBhHRQVaX58dfmcjvk8E3b6NGzg6/LA93BNNx4jHUfyF+epko1sikUgkkrS6ZPkMg86WmG1CqS6RSCT5YDW6825zx4cB84zgLPrVYkklNQyr0d1cnka3VmzQPVD6QZS54vD5qLzujVRe90b7a/qIOPCg5RF0g9CXDPfGaNs3OEXQbTW6maQusQZRevyuosL+YJXY90tEVRJmeO6UQXfB5BR079q1K6eNzcZRHElxNFTkFnR3DInLnU4Vg/I1uoMeJ+giKG4bHh90//7Y7xlJjrA0uJTXLH1Nye4zViZHdz6NbqvNfUHTBQTcs/vCsKZKBN1Hh4+i6dqsalPKjidkBt05/izad6Q/HzoBTWeWZ13zjN5oLwYGLocLb1UV0EVqeGiOV1V6ur/8ryT27cNZU8PSf/931J4egOkb3aaj2xkO4QyF0Pr6phzUqY2OkjohBmJ516/nyPY7SLhBV8BhCE+3o8Cg2zrjJCIb3RKJRCI5iTk+YDW6p3+/XC/VJRKJpACsRnfB2hJPGFylyRUyScVTGPoQADVlaHQbuo4RFc+vxTa6S+3nLhRnnQip1f7+vM6sbdlQwytPdtC2P3vxS8GFQXZ1STJW/CBK6/YutwM1pTPca55l4F5EOc0sk9NP47EMsbtkYdNUKZ7Ae0YTaLqB05H9j98aKuBwqmiUL+hWFAWfUkEK6Bwbr0741T4xhPJN699U0jA2PYxy7tQlc6UtAWgONQOQ0BIMJgap82c5arlQsTzdOTe6M4Pu1tKvZ55iaUsaAg04wh6gC808Ar5YGP7Nbxn61a9AUVj6la/gbliC4hFncag9PejJJA7P5DelmtnedoREoxumHiyZMNvcrqYmXNXVHB0+CopC1AuhuPB0u+rrC1p/wGx0R2WjWyKRSCQnKYZh0NpvOrprpw9iLHVJrwy6JRJJHsRSIvcIuPIMa+1BlOU5Izg60gvoON1ewrWl31/Xo2k3uaNAR/eJAXMQZU1hxZ5S46oRChkjkUCPRHGGcgvwm9dXAdDfHiE6kpxUiHTgQoOswygTJRhECSIXC1R5GemNMdxnBt0e2eguFPnInWTUhTw4FFB1g/6xqd8IdpqNbhTxh1yuoBvA7xJhUm80fYrJK32v8HL/y7gdbm5ae1PO27rtF7t4xw+fRdOnHiwYMx3d/hI3unMdRtkV6eLV/ldRULi45eKSrCEfnA6nfcTaOoK9aMgn6I4PQ9+B9P+HT5RnTfMQK+huDDbiqAgD6SbzYiBx5Chd/yi83LUf/AChi8QZIc6qKpSAeBOrdnRkva1uq0tC9mCWqRrd8b2WtmQjI8kR+mLirBTb0z2W34DaTIJ2o1vusEskEonk5KQ/kiSS1FCUmYMUS13SO5rAOMkGjEskksIputFdhkGUAPFRsb9WUd9cFnOC5efG5ULJUv7JhbSje340uh2BgL2vp/WPtwUYhkGyrS3r64M/5KFumdjva98/OOlyaxhlVke31ej2FT/+0FJXWgYCqS4pnJx+GjfffDM/+clPqKio4Oabb572uvfee29JFiYpDy6ngyVhH10jcTqH4yypyO7e7jAb3Qbij6xcjm6AsLuaEWAgln5S+dV+0ea+csWV1Pprc9pO31iCB3eL8KptMJq1+WEYhj3cLVBRGkd32C2CwpgaQ9VVXI7p/6z+fOLPAJxZf+actan9Lj8xNUY0FZ35ygsJs12fk7qkY4KSaT40uvfcDSeeg6v/BZyl+f3MRlc0HXS7K0TArYwujt8FPR6n/WMfQ49GCZx3HvUf+Yh9maIoeJqXkjh4iGR7O56VKyfffsxSl2Q0ukez/z7Zfu4NG0Sb2yRmHhfUI7mf5TGRoN3oluoSiUQikZycWH7upgofXtf0Z3fWm0F3UtMZiqaoDpZeJSCRSBYfBQfdVnZRhkGUAPGIUC5WNjSXZfuZgygLDdLtRvc8CbpBtLpT0Shq/wCeFSvsr488+CAdn/z/WPJ3f0ftX75v0u1a1lfTd2KMtn0DnHJuw7jL7KAbQBtfQiqFuuTY8DGe6XyGmsrTxn8vMugumJweucrKSvuXv7Kyctp/kvlPozWQcmRqT7dodOvoaEB5G93VXnG6z1BSvFgMJ4b53dHfAfkNodzflW6kdk8xiCaV0FBTYoqtP5zbG+AD3aP8bk/nlJdbjW7IrdU9l9oSC9noJq0tsYaHDB0vy5Ly4k//CNvvgH2/Levd2I3uQCOeavH354gsjt+F7i99icSBAzjr6lj6ta+iOMfvGLuXijeLU3m67WGUoTDOsNnoHp2i0b1vLwDejRs4MpQe7hq1G91FBN1V0tEtkUgkkpOb1gHxfm75DH5uAK/LSVVAlASkp1sikeSKHXS78w26rUZ3edQlqZjQulY3tpRl+9Z+iiNYWEgdS2r0mYaA+aIuAXDWigMP6oRGd2z3SwAkjh6ZdBsQnm6AtiyNbifWMMos6pJo8eqSz277LP/y3L/Q7+gZ93Xp6C6cnH4aP/7xj7N+LlmYNOYwkPL4QBQU1f5/OYPuWl8NpGAsNQTAA4cfIK7FWVe9js31m3Pezr5xQXf2783yc7u8zpxPL/noL19kb+cI9/31hZy1fPILmdvpxuv0ktASjKXGqPROfcBnNDnK9q7tAFy6bO6CbmsApjVletGQV9C9U3zc+EbY9b9iGOVcoiZhxNRpHH0cTr2xbHc1Tl1SJb7mjiz8ncLhBx5g6K67QVFo/upXcC9ZMuk67mYr6J5KXZIeRukIT93oNpJJkgcPAUJdcrT7TgBWV64m5j0IGGhFBN3WMMpkTCWV1HB75BsdiUQikZxcWI3uFTW5eVaXhL0MRVP0jMZZ3xgu59IkEskiwdofztvRXWZ1SSohgu6a5mVl2b7V6HYGC/Nzt5nakrDXRaW/fGci54vL9Jlr/eMHS6a6xf6vkcxeImpaW4nDoTDSF2ekL0ZFXTq8dyji+yvHMMqx5Bh7+vYAMOoaBNK/T07p6C4Y+cidhMzU6B6Jp9jfNYLiSB+tKqe6ZElIqEli2gi6odvakresf0tep9Hs70q3LmcKugPh3J+MrSE4Tx/un/I6Vqt7bAZlxrb2bai6ysqKlayqXJXzGkrN4m905xAwWo3uTaYDPj4kvN1zxUg7YDrDjvy5rHfVHe0GxDDKQLUYluiOqxi6Xtb7LSeJw4fp/Nw/AVD3139N8IILsl7PDrrb2rJeboXTjvD0je7E0aMYqRSOUAh3czNHh4S65LzG89LqkiIc3R6f0z5dTQ6klEgkEsnJSKsZdOfS6AZoMMs8U53ZKZFIJBMpXF1iDaMsfdAdGRpET4nt1y1bXvLtw3h1SSHYfu6aQFkc4oXimqLRrXaJ/V8jmZp0GxCO7YbVouTUtm98q9sx0dGd4fm2gm5vgUH3zp6daIawKAy7xq9ZqksKJ6efxllnnZXzL+/OnTuLWpCk/NhB9xSN7h3HB9ENaKlxMQy4HW4cSvn+yJpDImhLGqM82/Esx0eOE3QHeePqN0667omBKB//1Yv4PU5++t7zcDjSv5eZje6pJq5bYv+Jk3SnIpbUiCTFE88LxwamvF7YE2YgPjCjuuTRE48Cc6stgfQR68Xr6J4hYBzpgNFOUJyw4gJxJD42IFrdjXOkYMochjlwBAaPQ/WKqa9fBJmN7u4a8futGKLN7FyACio9FqP9Yx/HiMUIXHA+dX/9oSmvm250Z1eXWI1uRyg8baM7/qrQlvg2bEBRFI6OiKB7a9NW9nn+D4Dk6FBh3xDjJ29HhpJU1s8f951EIpFIJLPB8QGz0Z1j0G15untGpz5rVSKRSDKZb8MoNVXlN9/8N0BDcdRS3dhY0u3b9zM0BBQRdNt+7vmjLQFw1ooSZb6NbhCe7s5Dw7TtG2DTRUvT28xsdAPoqj1PK1Fko3t753b78z5HF0HWpe9XBt0Fk9Mjd+ONN3LDDTdwww03cPXVV3P48GG8Xi+XXHIJl1xyCT6fj8OHD3P11VeXe72SEtA0Q9C9/ah4UjijRbyp9DnL1+YGaK4wBzIqOj/Y8wMArlt9na3XsHjuSD83fGcbLxwf5MmDfRzoSQfbmm5woDt3dUmgIjcVi+WdAnjh+CCann2Ku93oTk3dJE7pKZ5qewqAy5ZdltP9l4vF3+ieIei22txLNonbVJlHyofnUF8yUZ1SplZ3UksyEBd/443BRipDtcTNExy00dFpbjl/6frCF0kcPIizvo7mr072cmcyXdBtJJMYCfE37wyH7Ea3nq3Rbfm5N20kqSU5MSp+fmfUn0HCJ+4/MthbxHeVHkgZkY1uiUQikZyE5K8uEfssPbLRLZFIciSWKnIYZYkd3U/+/Me07X0Z8OAOXYenTFqQ0T89DIDv1FMLuv0J80Dkspr5VcZx1YigW+1Pn41vJJNofeL/1r5eNjI93UZGa9uhWI1u8wsZ+pJiG92W1hag0xh/xrF0dBdOTj+Nz33uc/bn73//+7n99tv5whe+MOk6J07MseNWkhPWaX1TqUusoHtjs58nD4PXVT4/N8CSiiCG5kNxxnmh+wVAaEsy+cX2Vj7765dRM4Lm548OsKFRNC5bB6LEU2ntwlSnLEZHxZOSP8dGd+Ywm9G4yoHuUTY2VUy6XsgtArHpGt0vdL3AaGqUGl8Np9edntP9lwvrIMJJH3Q3ny0+Vi2HzhdhqLVsS5sRO2RXAEME3ee8p+R30x0Rp215nV6qvFVUeirp9IIvBdrwMLSUZ+BJuYhs387wvfeCw0HzV7+Gq65u2uu7W0TQrfb2oicSOLzp57dMp7YjlHZ0a9ka3Xv3AeDbsJHWkVZ0QyfkDlHvrzebEcPERqbWHeVC0PR0R+VASolEIpGcZIwlVLtwkqu6ZInZ6J7qzE6JRCKZyHxSl+zb9jg7fns/AO7g1XgD9bi9pQ87Uz09jD0lCniVN95Y0DYsdcl8a3S76qxGd3o/TO3ttXUj0zW6G1ZV4PI4iI2mGOiIUNssMh6r0Z3CTLq1JCByh2Ia3cOJYfYN7LP/36od5vzM70U2ugsm70furrvu4t3vfvekr7/zne/knnvuKcmiJOUls9GdeaQKhKrjpbYhANY3iuuVcxAlQG3Qg6GmhyCc03AOa6vXAqBqOv/0wCt8+t49qLrBG89o4oOvWwPA88fS7iTLz+00VSbdU5yymK+jO7PRDVPrS6xG92hy6kbsYyceA+CSZZfgdMzt0TnrhXzxqktmcHS3iQMqNJ8jPlqN7rkMuq1G9xpTa3P0cSiDM7srmtaWKIpChbeCMfOkDXVkDh3lBRJ/9VUAwpdfTvD8rTNe31lVhSMgdphTHeMHUtrakkAAxelMN7pHxje6DcMgvs8Mujdu4MiwmN69unI1iqLgDIsBWPGRoQK/K0FANrolEolEcpJi+bmrA+6cB50tqZDqEolEkh+Fq0usRndpgu6+1mP84fvfAmDja9+I03MKwary5DAjDz4ImoZ/82a8qwubG2arS+ZZo9uZpdGd6u62P58u6Ha6HCxdWwWM93S7JqpLtLTnu5hG947uHRgYLAksAWBA78OVMYDSJYdRFkzej5zf72fbtm2Tvr5t2zZ8vvIqLiSlwWp0x1IaI+YfpsWuE4OkNIPGCh+VZjm27EF3yIuhpU9JfOv6twIwFE3yFz9+np88fQyAv7lyHd9+21lcfIpobGaGzpafe/OyKmDqUxbzdXRPDLq3HxvMer2ZGt2GYdhB96XL5tbPDWlH90nZ6NY16HhRfD6fgu5h875PvUkE9tF+6N5T8rux/dwB4Xur9FQSNZ+6IwPdU91s3qJ2dgLgXp7bRHJFUTL0JeODbqu57TCDakeF2egeG3/gRO3oEOG32413zRqODgs/98rKlQB4K6rE9keLO3AgG90SiUQiOVlpHRDv5ZbX5u6PtdUlstEtkUhypPhGd/HqknhkjPv//UuoiQTLT9/MmnOvB9Iaw1JiGAZD990HQOXNNxW8HbvRPc+CbqvRrQ6ks6KUub8IoKem369q3iB+nm370rd3muqShFVWzFCXFNPofr7reQBe1/I6wm6x/+mpyAi6pbqkYPIOuj/2sY/xoQ99iNtvv53//d//5X//93+57bbb+PCHP8zHP/7xcqxRUmJ8bifVAXFUqnNkfNBpaUvOW1VDQhNvEssddAc9TtBFUFztreHy5ZdzqGeMG7+zjacO9RHwOPneO8/htstPQVEUNi+vwulQ6BiO02Y+we7rFEH3xaeIwZZjCZWxhDrpvvJ1dFunPq40T5l8/ujApBY8QMhsEk/l6N43sI+uSBd+l5/zm87Pep3ZxFKXRNXF1ujOIejuOwjJUXAHoH6D+FqlGZLOh0Z3zWpY8RrxeRk83VbQ3RBsAMDtdBM3X5ijA8U5peeCVIcZdDctneGaaabydOtjZqPbbHI7Q9kb3Vab27tmDYrHM67RDeCrqDG3N8OZBTMgHd0SiUQiOVlJ+7lzD1EsdUnPSCLr+3WJRCKZiBV0T5wPNi2pOFhnRhfZ6DZ0nd995+sMdXUSrqvnDbf/HdERkWMEKkufw8T37CF56DCK10vFNdcUtI3haIrRuFhjyzxTl1jDKPXhYbu9rXbl1ugGWGZ6utsPDqFr4uxql8McPKlMDrqTUSvozj+UtoLu8xrPozEkSmhKUEt/L1JdUjB5P3Kf+tSn+OlPf8qOHTu4/fbbuf3229m5cyc//vGP+dSnPlWONUrKQGOleEKaOJAyW9Dtc5W3qa8oCj5D/GFf0nQDTx0a5KbvbONYf5TmKj/3fOhCXn9aetpwwOPitKWiafmC2bDebw6iPHtFFSGvCO16sjjIraA7V0e31ei+clMDLodC10ic9qHJLeiZGt1Wm/vCpReW/fHMhcU/jHKagNHyczdtBqd55HWuh1HqOoyYoWvlsrS+pIxBd2Mw/TeVCoi/h9hQcU7pucA6Qu9e2pTzbaYKuq1hnM7Q+Ea3kUqhZwwuib8qBlH6Nm4EsBvdqyrFqX/BKnHAjUhxf1/Wm9uIbHRLJBKJ5CRjv3m25ooc/dyQVpfEUlrWwotEIpFMxCp+5dXotgZRKg7wTp7flQ/P3XcnR3Zsx+l2c8Pf/AOBikq75FIOdYnV5g5feaWtW8wXq81dF/IQ8BQ2hLFcOCsrwSlCZ3VQ/JxS3V325UYylfV2FnUtIbxBF6m4Rs9x8Trkcoh95XSjW2zD0A2SCRFMewP5DQ0dig+xf3A/AFsat9AUFPuymi+dYUlHd+EU9Mi9+c1vZtu2bQwMDDAwMMC2bdt485vfXOq1ScpIo/lGMDPoTqo6O1vFk8HWVTXEVXFZuRvdAI3GtcROvIvOYxfxlz95ntGEyrkrq7n/I6/JOvzx3JXiSNvzxwaIJTWO9YuAeUNjhf0md+JASsMwMtQlOTq6zeGVy2oCnNpcad/nRCxH99gUAeujrY8C80NbAml1yeJ1dE/T6LaC7pZz0l+rMhvd0X5IFNfCLYhIjzgyrDigYimsvkR8/fgzojFQQjId3RZaUBx8SSzkoLupgKC7bfxka32iuiQYBNPFltnqzvRz64bOsZFjQLrRHTKDbke0uJ9dWl0iG90SiUQiOXmIJlX++Kpo4F20dvoh05kEPK504UXqSyQSSQ4UpC6xtCX+anAUHkYefXEH2+76PwAu/8sP0bBazCmLDplBd4nVJXoiwchvHwKgahptiaYb/PDJI9z/YjvxlDbpcuus+pbq+aUtAVAcDpw1Qj+i9vWJj3k0uhWHQsu68foSt6kuSSrmz9psdCcTGpgnD+Xb6H6hW8wMW1O5hjp/na0VjXnN/VGXgmLOn5PkT85/ldu3b0fTJv+SWyQSCe68886SLEpSfuxGd0breU/7MPGUTnXAzdoloXSj21n+BnJdsAp17FT+tLcX3YC3bFnG/73/fOpC2UP2LRlB98GeUQxDDLWsD3vTpy1OGESTSmioKXH6iT+c24tGr9norg95OW9ltXmfkz3dVqM7m7qkfayd/YP7cSgOLm65OKf7LTeLv9GdQ9DdnBF0+yrFP5ibVrelLQkvBadbKFVCDaDGoG17Se9qoqMbwAibwxmLHJ442+jxuD1Ru6Cgewp1iTWEUnE4cJj6EsvfDZDYKxrd3g0b6I50E1NjuBwuWsItAFTVCI2KOzZ9Y2AmrGGUiaiKmpz69VcikUgkksXEH17pYiyhsrwmYJdbciVTX1Iqekbi/PX/7eDxAwtP8SaRSKanoKA7agXdhWtLhrq7eOhbXwXD4IwrXs/pl15lX2adzRkssbpk7JFH0EdGcDU1Edi6dcrr/e7lTr7427189Jcvcu4XH+bT9+5hT1t69tB8HURp4aoVB0g109M9rtGdmPm1ocX2dIvcx2p0Twy6E1Gxr+dwKXn7tLd3iX38cxvPBaApJPZlR1xizdLPXRw5B90XXHAB/RmTSysqKjhy5Ij9/6GhId72treVdnWSstFoDqTMbHRbTeVzV9agKEra0e0qf6O7LiiePBwK/OMbN/Gvt5yOxzX1r+e5Zuh8oHuMZ4+I38v1jaKFaQ3bnPgG19KWuLxOPL7cTrGx1CV1YW86XD+apdFtBqzZgu4/n/gzAGctOYtqX/HDKkrBSevoTsWh+2XxeWbQDRkDKecg6LYGUVrNckVJt7oPP1bSu8qmLlHMYFcbHsl6m/mK2iW+FyUQwFFZmfPtrKA72ZFdXeIIpU/js3zd+qh4bLThYVIdYoilb8MG28+9IrwCl0M8r1TXiqDbEy8unPYGXDjN50Hr+UsikUgkksXO3TvEGVe3nN2CI89GW/0UhZdi+MbDB3hoTxfff/xwybYpkUjmB7FUEY3uQGFBdyoR54Gv/wvxyBhNa9dz6V98YNzlaXVJaRvdQ/f9GoDKG29AcU4dpO5pF6G206EwmlD5xfZWrv/OUzy2rwfIGEQ5z/zcFq4a8XNR+0ROlE+jG6DF9HR3HhkmldRwOyc2ukXAnYyZ2pIiBlGe13QekN43H3CItUo/d3Hk/OhNHOiRbcCHHPqxcGiqNIPujEZ3pp8bmLVhlABvOXcZr1lby0/eex7vu2gVijL9m9rakJfV9SLU/MV2EUyubwzz6P/sZdXeKBjQPcHRbQ+iDOfuT+ozT3usC3nZskKE1Ad7xhiMjH+CtKbkRrIErI+1iqByvmhL4CRRl+j65Mu79oCuQrA+PYDSomqF+Dh0vLxrzIYVrmeuac3l4uP2H6Rb6EUSTUUZSYrANjPotlQduhn0LhQytSUzPWdk4mkRQbfW24ceTz9PpNUlIftrzrBQJ1mN7vg+4VJzNzfjrKiY5OcGqKsVB03cGiRj05xdMAOKothvcCND8hRsiUQikSx+2odiPH1YhBM3n92c9+2twktvidQlvaMJ7tkpDox3ZJnTI5FIFjaFqUvMM7z9+ZfYDMPg4R98h95jR/BXVHLdJz6Ny+0ed7nV6C7lMMpUdzeRbdsAqLrxxmmva81I+KfrT+Xnf7WVS9bXYxjwqXtfYjiW4sTA/FWXADjrxEBKbaAfQ1VRe9Nn4+QSdFcu8ROq9qKrBl2HhnEr2RvdyZg1iDK/oLs/1s+hoUMAbGnYAqTPtu5SxIFej1c2uouhpIcJ8gkaJHNLQ+X4RremG3aje+sq8cSQUGdPXbJ1dS3/9/7zuXhdfc63OXeFCOSP9pl+7iVh9j7dibs7QaWu0D3hDW7az53bkdFoUiVi6gLqw15qQ17WmOH6juPj9SW2o3tCo3s4MWz7ly5bdlnO31u5WfTqEgyh/ZhIprZk4vOVFTLPhbrEus/KlvTXTr0RVr4WkqPws5uh+5Wi76Y7Ko4QB91Bwp50a9lVWQWAMlp4KDsXpDry93MDOCorhX87YxsAmq0umbrRndhnaks2bgCwG92ZQXd1dXo9vX2tea1tIoEKOZBSIpFIJCcP9+1swzDg/NU1BZ0W32C+bt71QhuvdhR/ptpPnz5GUhXliY7huCx2SSSLjNlWl7z4x9/y6pOPoTgcvPGj/x/h2vFzCFJxDdUccFhKdcnw/Q+AruM/5xw8K1ZMe919nWKfaFNTmAvX1PHdd5zDqrog3SMJvvibVzkxaKlL5mujW+RZal+/8HRnFOCMVGrG53FFUWhZb+pL9g/gcZo6SSs/sNQlZtCdb6P7+W7R5l5Xvc4+499Sl+xz7+T0S5rZesPqvLYpGY/sw5+kTGx0P7Snk9G4SsjrYmOTCHnimjmMchbUJYVw7qrxLyyn1AXtz4OGMnWjuyK378caROlzOwh6xBE1yxP4x1e77De9ACGzSRxJjQ8Kn2x/Es3QWFu1lmUVExrEc8iiVZe4/ID5ApRNX5LNz21hq0uKCyYLwmp0V2X8jri88LZfQMu5EB+C/7kR+g4VdTfDCXEaWpW3atzXvVXi99oRKe3gy3JTyCBKEG9esnm67UZ3hrok3egWb/jir4qg27dxI5A96Ha4XMQ94vewv7+4AydWoztaQteoRCKRSCTzEcMwbG3JrecU9r751nOWEfa52N89ynX/+RT/9vt9WYep5UIkofKzZ9Nn+iVVnf6IPPAskSwWUloK1RBhZbnUJZ2H9rPzdw+y7Vc/4493fJs///QHAFz89r9g+WlnTLq+pS3x+F24S9TqNQyD4fvuA6YfQgkwFE3aGdG6BrFP5Pc4+eqtZ6AocNeONo70in2mZfO00e3KaHRbqstMzaWRmnmOUqan2+UQjfuUHXSb6hLT0Z1vo/v5TlNb0nie/bUlgSUoKCSMBJtuqOWULQ15bVMynryC7ldffZWXXnqJl156CcMw2Ldvn/3/V14pvm0omT2s0/qGoik+efdubvvFLgCu2tSAyyl+LWZzGGUhWJ5uEOXcVdXpoDugi8ExmVhBtz/HRrc1iLIu5LXPVti6WryY3flCG+d+SQxm2NU6OGWjez5qS2ARN7odjgxP92RfejroPnvyZVbIXO6g++6/hG+ekW4CQEaje/n463rD8I67oPF0iPTA/9xQ1PosVY31+2rhqxJNAndkYYWpqU7hynYvzS/ohuwDKS11izNDXZJudJtB9759QDrottQlq6vGH3VPmnMABvs78l5bJtYpi5Ghudmx1lI6T/7qAK2v9s98ZYlEIpFIimDH8UGO9UcJeJxcc1rjzDfIwvrGMI984nVcc1ojmm7w3T8f5vXffIKnD/Xlva07XzjBcCzFytoAdSGx/9A5tLBKARKJZGoyS1+W2jO3G+amLokMDfLLf/wkj/3k+zx776/Y88gf0DWNdRe8lnPemD1wtnSFwcrS+bnju3eTPHoUxe8nfPXrp73uPlNb0lzlJ+xLK1W2rKzhfa8RxR7dEPnL0qr52eh2Wo3u/gFSpp/bsyx98DQfT3dP6yh+TeyP2bcyG92RPI0BFhMHUQK4HW7q/cJu0B3pzno7Se7kFXRffvnlbN68mc2bNxONRnnjG9/I5s2bOeuss7jiiivKtUZJGajwuQiYLeU7XxDNife9ZhX/cvPp9nXiqngjZ52qMd9YXhOwB86sqAmQeRxNNLoT405LiY7m5+i23H7WfQBcc1oTH3jdapaEvQzHUvxieys3/dfTdJqZZUyNoeriqHBSS/JU+1PA/Au6Mx3di+4UzKkGUkYHYMAcIrQ0W9A9YRilYcC2b8FjX4b48OTrF4KWgld/LTzgB36f/vpwm7mGLO0lfzW88z6oWwcjbfDT62G0a/L1csB6Mzcx6A5Ui6DbE5v56PZ8QjUb3a48G92QPejWxixHd/ZGt55Mkjgsfod8GzYwnBhmIC7++FdVpBvdAFpAPG+ODBb2s7Kw3uRGh+fmIET7wUFeeqyN5+4/MvOVJRKJRCIpgnt2ivdD157eRNCb/3AviyUVPr77znO4413n0Fjh41h/lLf/8Dk+efduhqK5HThWNZ0fPSUOZv/la1fTbAY6HcOLrCQikZzEWKUvl8OF25n7HC8Gj4mPgdppr9Z77Ai6puELV3DmVW/gglvfxuv/+uNc+5FPTKn9LYefe+he0eauuOpKnKHgtNe1/NzWWf6Z/O1V61lZK3KEpgofHtf8FES4as1hlP39qN1iX8y9LK0IzSXoDlZ5qW4MgAGhQfGYJSc0um1jQB4/q55oD8dGjqGgcE7D+LPMG0PiAG9npDPbTSV5kPNv5tGjRzly5AhHjx6d9M/6+pEjckd4oaAoin2qydJKHz//q63843Wb8LnTp8fM90a3oiicZ6pENjRWoKXSKpGgrhBLaYwmVPtr+Tq6+zIa3RY+t5NPX7ORZz59OT9//1ZazEnDPcPpsNjSl2zv2k5UjVLvr+fUulML+RbLhqUuMTDsn/OiYaqgu0OctUDN6uynmVlBd6QHUjF48t/hT5+Fx/8Vvn0OvPjz7AMu82HwuBiGCXDoYfExNgQJ0yGZ6ejOJFQP7/q1WOPgUaExieTfsLWC7omNhVCNeFF1pwz0xML5fUg7upfmfdt00N1mf81qbTtCWRrdI6MkDx0CVcVRWYmrqcluczcGG+2/KXtbAfG8OTbUSzFYbr7IHAXd1jTxeFSd4ZoSiUQikRROLKnxm93idf2Ws6d4P5QnV53ayJ8+cTHvOl/4aO98oY0rvv44v3mpY8aix0Mvd9E2GKMm6OFN57TYzcVOOZBSIlk0WPtGeWlLevfD8adAccCa6cts/eZ+xrKNp3HFX36IC9/0Dk593eU4XVOH6tZ7/mDIiR4r/vlGj8cZeeghACpvunnG61uN7vWNk4Nuv8fJ1950JkGPM6/ZarON0/Sea/39pDrNoLuxCcUc+mnkuL9reboDfWI/z66EmY3uqHlQIp/2/fNdQluyoWYDld7KcZc1BUV5SwbdxZNz0L1ixYqc/kkWDv98w6l84sp1/P7jF3PhmrpJl1sB6Hx1dAO8+dxlBD1Obti8FDXDv1flEL/aPRle23wd3VajOzPotnA6FC5cW8faJSIEiyYVvE4zkDKDbktbcsmyS3Ao8+toZ+bBi0Xn6Z5KXdK+U3zM5ucG8FWBNaDx6f+ER78gPg83QaQXfv0h+O+rYKSIF57+g+nPDz8KupbWlgRqM4ZpZqGyGd79gFhP717435vzbppbv5sTQ9mK6gasCF8fKX5w02xgGEba0V2QukSE48kT6aA72zBKu9E9Nkp8r6kt2bABRVHSfu4JbW4Ah9mWiA7nf6p0JgHzjdNcDaPUzOfVVFwG3RKJRCIpH398tYvRhEpLtZ+tq2b23uZK2OfmCzeext0fvIC1S0L0jSX5yM938f6fvkDHFKH1SDzFtx4R79nefcEKfG4nTZVWo1uqSySSxUJBgyif+574uP5aqF457VUHOsR+Xk1z7jMHoqauMPnwbzjyxusw1OLeg48+/Aj62BjupUsJnHfujNff1yX2BTc0VmS9fMvKGl74zJV8OcMEMN+wG90DA+n9xcYGFI/Yr8ql0Q1pfYmnRwTkSauEbwfdIi/KR11iBd2Z2hKLxoAon3VFijsjWCKHUZ7UnL+6ltsvP4UKX/Yjipa6ZL42ugFet66eVz7/eq45vQk1mW7bVjtEMz3T052vo9tqdGeqSyZieatG46qtgxhNjqIbOn8+8Wdg/mlLAJwOp/1zXXSebnMw6KRG93SDKEGIxqxW92NfFB+3fgg++hJc+Xmx3bbnRcO7UPoOpD+PDYqWuaVKqczhDVDNKnj3/SIU73wRfv6W7EM3p8BydE9sdFf5q4maf+ZqAUG3HovNehNcGxwUR+MVBVdD/sM6fOvWAZDYt89uS9jDKDOC7sxGt+3n3rABmNrPDeA0B1omRgbzXlsmVqM7OkdBt2qeKZOKFzbISyKRSCSSXLCGUN5ydgsOR/ZT+othy8oafnv7RXzsilNwOxUe2dfDlV9/nJ8+fQxNT7e74ymN//c/L3CoZ4y6kId3X7ASgKVV4o3SVOG4RCJZeMRS4u85Zz93bBB2/1J8vvWDM159wGx01zbnfpaK1eh2950g1d6O2tOT822zMXzvvQBU3ngjimP6+E/XDQ6Yje4NWRrdFn6Pc0r1ynzAWWsqZVSVxEFx0NLV0Jh30L10XRWKAs5RJ8FEJaoddBeuLrH83JmDKC2aQrLRXSpk0C2ZErvR7Zy/je5M1Ax1Scj81e4eFUG3YRgZje7c/Ft20B2aOhgPmwPnRuMpQm4RiEVSEV7tf5WeWA8BV4CtTVvz/E5mB+vItRV+LhqyBd2GMXPQDeMd2adcBVd/CVweeM1H4cbviq+3Plf42voOjv//oYfTje5sfu5s1K+Hd90H3kpofQZ++Q5QcwuZbXXJxEa3p4KIGXTHBvJTbRiqypE3XsfR62/AKFbtkgeWtsRVV4fDk/8cAfeKFbiWLMFIpYjt3o2RSmHExfOFM0Nd4qzIbHS/CoBvkxhEOV2j2xMWp6KlRotryFtBdzySGqdnmi2s51U1paNrs3//EolEIln8dA7HeMocFlkqbUk2vC4nH7tiHQ/d/lrOWVFNJKnxuQde4dbvPc2B7lE03eCjv9zFs0cGCHld/OS951ETFO8xrEZ3p2x0SySLhrwb3Tv/B1JRaDgNVl4049X72/NvdFtBtzcpztxNdRc+mDDV2UnkmWcAqLzpxhmv3z4UI5LU8DgdrKyb3uU9n3F4PHZxKXlUFJMyG916jkG3L+imfrnYztKRUyYPoxzOT43bFenixOgJHIqDsxsmzwxrDMpGd6mQQbdkShaCuiQTNZluHPrNT7tNdUlmSBSqyq2hPp26xCIddKuEzIB1LDXGo62PAvCa5tfM22GeVti5eNUlGUH3cJtwbztc0DjNaVa1a8XHJZvglh+BI+2sZ/n54mPvvsKHU/YfEh9XvU58PPQwDLWKz3NpdFs0nQnvvBvcQTjyGNz9PvvI8nRM1ej2u/xEfeIQ9dhgfm+mtOFhUu3tJI8fRxsu0dDOHEh1dgDgKkBbAsLxH9gqDkJFt2+3B1HCBEe32czWh0dImOoS7wYRdE/X6PZVilPdNNP7XSjeoAuHS/xsIiOz25oHxoXrSdnqlkgkEkkZuHdnO4YB562qYXltjs3KIjilIcxdH7iAL9xwKiGvi12tQ7zhW0/y5u8/wx9e6cbjdHDHu8/htOa0P9VqdEtHt0SyeMgr6NZU2P4D8fnWD4qzgafb9ugIsRGxb1SzNI9G95B4v+9JiNuqPYXP+xm+/wEwDALnnotn2cz7mns7RUFn7ZIQbufCjgpdVqvbnMfgamxE8YpcJ9dGN0DLBuHpbh4+JaPRnURNaiRjQiuTq6PbanNvqtlE2DO5MS+D7tKxsH97JWVlvg+jnEhmIONK6WBAt6kuGRsQ34s/7Mbpzu3Xvm9MPAFOpy6psNUl4xvdj50Qfu75qC2xsF7QF6+6JMPRbbW5G04F9zRvZC68DS77rGhM+yZ4yUJLoGoFYKR93/liqUvO/1B6XV0vic/zCboBlp0Hb/sFOL2w7zfCIT5Do3qqRreiKCT84nc5MpBf0K3H0s0mbWAgr9sWg2oNFilgEKWF5amLbN9uD6JUAgEUl8u+jrPCVJAcO4YeiaC43XhXryKhJWgfawdgVeXkRnegUsw9UKJxVL1wt56iKAQr5k5fknmmTCohg26JRCKRlBbDMLjH1Jbcek752twTcTgU3nXBSv70iYu5YmMDKc1gx/FBHAp8622bJ80vsoZRdo3EUeUZThLJoiCvYZT7fyvOxA3UwulvmvHqVps7XFeP25dbnmIYht0SthrdhapLDMNg6D5TW3LTTTndZn8O2pKFgq0vAXA6cdXXo3jMYZTJmQtiFvXLRSZQGV+Ciqm50lK2LcDpcuDxu6a6+Ti2d4qg+9ym7K50axhlb6yXpDY32srFQkFBt6qqPPzww3z/+99n1AwHOjo6GBsbm+GWkoWE5eheiOoSRQM36WGUowPiewnX5B7aW+qSXBvdlqN738A+Dg0dwqk4ubjl4ry+h9nEavUuPnVJlkZ3LtoSgHAjXPy34mM2WswXpbbn819XdACi/eLzVReL1rihw9EnxNdyVZdksvp18Ob/EU31PXfBwT9OvwTzZ239rmaSMk/NjQ3257UEI54+UKL253fbYrAHizQV1ugGCJ4n3Gix3S+h9olTpjO1JZBudJMSb4i8p5yC4nZzfOQ4uqET9oSp9dUykWCV2EH2Jwz6Y8U9LumBlHPR6E6H20k5kFIikUgkJWZn6xBH+iL43U6uPb3w1/RCaar084N3n8N/veNszl1ZzdffvJnXnzZ5HXUhLy6Hgm5Az+jsvx5LJJLSYxW+JpaAsvKsOYTynPeCe+ZMYcAMumvz0JYkY6pd3vMkRbta7SlMXRLbtYvU8VaUQICKq6/K6Tb7rKC7aeEH3a6MoNtVX4/idObt6AYI1YgsKJyoRlWsoDuZ4ef25OwrtwZRZvNzA1R7q+3srTtauLJGUkDQffz4cU4//XRuuOEGPvzhD9PbK06l+Ld/+zf+9m//tuQLlMwddqPbtfAa3QBBXUk3ugfF9xKqzu17iSRUoqYKpW7aYZQZ6hKz0f3bI78F4JyGc6j0Vk5527nG716sje5sQbfZwJ4p6J6JZeaLUiFBt6UtqWgWa1x7+fjL8210W6x/PZz1TvH5sSenvard6M4ycEULir+NxFB+rezxje7iBi/mQymCbvfy5WKQZSrF2BPigEPmIEpIN7otvBvFIErLz726cnXWNzfWMEp/UhyVL4Zg1TxpdEt1iUQikUhKzD07RZv7mtMbCXlza8WVGkVRuPb0Ju764IXceFZz1us4HQqNlaa+ZHiRvXeWSE5SclaXdLwIrU+LctG5789p2wOF+LmHxHt9t0PFqYuSTaGN7uH77gOg4uqrcQRz823v6xLh+vrGihmuOf9x1tbYn7sbGgBwuK2gO/eDlVZRMpCsRDPMfT4taReQctWWtI220RHpwKW4OHvJZD83iNciqS8pDXkH3R/96EfZsmULg4OD+P3pJ4SbbrqJRx55pKSLk8wtC28Y5fgQJmgo9jDKsUHxUfPlqi0xVSduJ0GPc8rrhb3i9JeReMpuyVpH3+aztgQyhlEuWke3eYaJrkHHLvF5sUF3yxbxse152/eVM5a2pO4U8XHtFeMvr1pe+LqWXyg+tj477dUiKRH++7PoW4yQeNxSI0N53fW4RvfAbDa6haPbXaCjGyxPtzh4MfaI8OpPanRPCL59GzcBaT93Nm0JgMN8PP0J6I0WGXSbA04sZ99soo5zdMtGt0QikUhKRzyl8eBu8Xp+axmHUJaKpeZAyo4hOZBSIlkM5Bx0P2e2uU+9CSpy2/cYaBcH8fJpdFvhqY/0c0yqO/+gW49GGXnod0BuQyhBPB8f7RP7iotBXeKqTeunXI0iPC6k0R0Ie1Cc4MCBP1Up5CVayi4gBSpyy8qsNvepdadOewaBDLpLQ95B95NPPslnPvMZPJ7xRy5WrlxJe3t7yRYmmXssdclCcXSryYmNbqEuMQyDwT7xIvY/u9t4/MDMoZOtLQlPfypKZqN74kCBS5fP76DbavXGUouslWI7us1Gd+9+SEXE1+vWFbfthtPB5YPYIPQfzu+2fQfFx1oz6F5+AVgvcu4g+KsLX9dyMVSRzt0wzc/TVpe4Jh/VV8Lia9pIfgMl9fjcNLrVDtHodhXR6Ia0viRxUPx8JgbbDq/XflME4DMb3UeHzEGUlZMHUUI6MPcnjKIb3QGz0R0Zmf1Gt5aUjW6JRCKRlIc/vtrNaFylucrP+asna8DmG01VstEtkSwmrP3gaYPusR54+R7x+dYP5bztfjPormnOYxClGXR7tbQSuJBG9+jDD6NHIriXLSOwZUtOtznUM4ZuQHXAzZJpzmhfKLgyG92NotFdSNCtOBTcYVFuDCWqUWGSuiQXrEGUU2lLLCxPd2ekM+c1SiaTd9Ct6zqaNnlnt62tjXB44R/5kaSxGt0eZ25/vHONOlFdYigkVJ2RmMqhY0MADCsGH/m/nRzoHp12W72jM/u5ASr86WGUmd7jddXraA5lP/VxvrD4G91m0G35uZeeBY6p2/k54fJA02bxeb76EktdYjW6XV7h6gbh587R7ZWVqhUQagA9lW6vZ2E6D52zQpyiZozkN2tBj6V39mZrGKWeTKKa2iz30sKHUQIEzhv/ZsMRDk26Tmb47V2/HoCjIzM1usV2Asnij8hbp8RF57zRLYNuiUQikZQOawjlLWc343AU8T5olmiSjW6JZFGRU6P7hf8GLSlmNbXkdnZwKhFnpE8E1PmpS8ygO54uD6nd+buah0xtSeWNN6A4po78jIwzlC0/9/rGcM7O6flM5jBKV8P4RreeR9AN4KsStwsna0gpigi6zYMSgYqZszLDMOyg+9zG7IMoLSY2uvtifewf2J/XeiUFBN1XXXUV3/zmN+3/K4rC2NgYn/vc57j22mtLuTbJHJLSU2iGCDUWjqN7fAhT4xRt6+ePDRA1fVfBag+jCZX3/eR5u7Wdjd4xcf36GYJuq9E9kuHohvmvLYF02HnSBN3N2V1YeWPrS7bndzu70b02/bV1V4uPxTbNFQWWma3uafQllrokm6PbVVklPhnL7/fByGh0q7MUdFtv+BSfD2dVVVHbci9bZp/OBmm3diZOM+h2L1+OMxRCN3SODR8Dpm50O+xGd/FH5AOVZqN7DhzdchilRCKRSMpB13CcJw+Kg9Y3LwBtCUCz2ejuGJKNbolkMTBj0K0m4Pkfic+3fjDn7Q50tINh4AtXEKjIfWaX9V7fE03vU+mRCNpYZKqbTCLV3k702ecAqLrxximvd9+uNk7/pz9yw38+xc+eOcYLx8R9blgEfm4YP4yymEY3pM+uDSWqSSoKaCn7TNtg5czt99bRVnqiPbgcLjYv2Tztda1G97Odz/Ke372Hy+68jFsfvJVnO6dXlErGk3fQ/e///u9s27aNTZs2EY/Hefvb325rS/7t3/6tHGuUzAEJNR0CLxhHt3WKvXkAssYp2ruf+/XLhMyLvv2+c1lVF6RtMMZf/c8LxFPZG4p9VqN7htN2wj7R6E6qOl5n+gVyvmtL4GRQl5jNZDvoLtLPbVHIQEpNhQExvHBcqH32e+C6/4CrvlD8upafLz6eeG7Kq9jDKLM0ur2V4vQuZyS/34fxwyhnJ+hOdaQHURbbOFAUheDWdKt7orok82u+DUJb0hnpJK7FcTvcLA1lb5Q7gmajOwHtY8Vpvaw3UNGRuW10S3WJRCKRSErFfbva0Q04d2U1K+tyG5Q211iN7s5h2eiWSBYDMwbdr9wHkR4IL4VNN+S8XWsQZW0e2hJIn73pHh5/Nqjam7u+ZOj++8EwCJx/Pu7myWeYG4bBfz56kI//ajdjCZXdbcN89v5X+OXzYs2Lwc8N44NuV6MIjxWvFXSn8tpWqFr8foTtoDuZ4eieudFttbnPqDtjRh+81eg+MXqCnT07MYQVXLa68yTvoLulpYXdu3fzD//wD3z84x/nrLPO4l//9V/ZtWsXS5YsKccaJXNAXEu/gVswQbcZyITMI26V5q/38FAcBwqKAk1NIX70ni1U+t3sah3i7+5+adwpOxa9Y7mpSzKnw3sd4mhtQ6CBTTWbiv+GysxJoS5JxaD7FfH/UgXdLebpRt2vpFvjMzF0XGhFXH6oyHjD4XDCOX8B1SuLX9eyjKBb1yddbBhG2tHtnrxD6a8RAzvckfzC1LkYRmkPomxqnOGauZGpL3FmUZdYjW7Lz31kSBy0WFGxApfDNen6AE5zGKVXhc7htqLWZ6lLYqMpNHXyz7acaJlBd0I2uiUSiURSPIZhcPcOEarces7CaHODdHRLJIsNaz84a/hoGPDsd8Xn570fnO6ct2sF3floS2Byo9tSNKp5DKQceeBBAKqyDKFUNZ2/v28PX/vjAQDef9EqPvvGTXa47VDg7BVFzI2aRzhL2OgO1ViN7hpSCuPVJTk4up/vFAW585qm93MDnL3kbM5vOp9zG8/lU+d9imtXCWvGUGIorzWf7GTfQ5/pRi4X73jHO3jHO95R6vVI5gmWn9vr9C4YR5MVyIRrfYwNJvDrgBPCulh/sMqLw6Gwuj7E9955Du/60XM8uLuDVXVBPnHleHWE1eiun6HR7XQohLwuxhIqp1ScxftPfz8XNF2wIB4zq9VrHcleNGQG3Z0vgaEJf3VFiZzpFUvFtkbaoX0nrHrtzLfJ1JZM40kriqYzRJAeG4T+g1C/ftzFcS1uHxHOpi7xV4mg2xPNL8wc3+ienWGUamdpBlFaZAbdjizqkoo3XEuqvZ3w1a8H4Ojw9H5uAEcwfTBhbKiXpJacdt5BUkuiGVrWN9q+oBuHU0HXDKIjScI1s6eTko5uiUQikZSa3W3DHO6N4HM7uPb00ryWzwZLzUZ331iSeErD5y5y9otEIplTpm10n3gOOl8Elw/OeW9e2+23G935Bt1mBpMcxhEK4V6+nFRHR86NbiOVInnsGADB17xm/LYTKh/++U7+vL8XhwL/dP2pvPuClQC87zUrebVzhJRmsK5hcTS6HaEQ4Wtejx6N2ppKhxV0J/IrdoVrxb5XOFFNskJBV1Wio6IVPpO6xDAMnu82g+4ZBlGC0Ab/4Kof2P8fM89SH4zPzn72YiHvxMXpdHLppZcyMOEU9e7ubpzOwl7sv/Od77By5Up8Ph9bt25l+/bc3Le//OUvURSFG6dxD0kKIzPoXiiopoakok68UHnMvK7edHWHqtPh0AVravmXm08H4FuPHOTXu8arBSx/d31o5iN0lqc7mtD56NkfzelI3Xxg8Ta6M9QlmdqSUh58sFrduepL+sRRc3sQZTlwutOt9SyebsvPDdm9++Fa8QbAF9cwsjTCp0LPaHRrQ0MYWYYVl5q0uqS4QZQW7pYWOzTPNoyy6pZbWPOH3+NdLYLtI8Oi0T2VnxtAcbtRfOJx9ieMaT3dqq5yywO3cOsDt9rPveO25VDs0+KsN8CzxfigWza6JRKJRFI8Vpv79ac22hrAhUBVwI3fDLe7pL5EIlnwjKVEiJg5a8vm2f8SH894MwRq8truQLs4mzOfRrdhGPb7fE9iGGdtDa4l9UDuAynVfvPsWpcLZ016zT2jcd5yxzP8eX8vPreD773zHDvkBqFyPHVpJZuXVeW83vmOoii0fOMbLP/+9+2BnIrbDLpT+TW6w2aOFEpUkzQU4nEHhm6AAv7wFK9hahJ+//ccfeVO+mJ9eBwezqg/I+/vo9onGvay0Z0feQfdhmGQSCTYsmULr7zyyqTL8uVXv/oVn/jEJ/jc5z7Hzp07OfPMM7n66qvp6Zn+qNWxY8f427/9W1772hzalJK8sRzdPufCGEQJ6UDGOuLmTOosCXm5eYMI8MI140P7N29ZxgdftwaAT979kj2AAXJXl0A66B5dYCHQ4nV0ZzS6218Qn5dqEKWFHXS/kNv1+81GdzmDboDl5kDKLJ5u6+cccAVwKJOf+itqRGjsMMTQk1wxMhrd6Dra8HAeCy6MVGfa0V0KFEWh9i/eg2fVKgJbpp+EDbk1uiFjIGVyek93Z6STYyPHaB1tZUfXjqzXsQZSRmd5IGXmMErp6JZIJBJJscRTGg+8KBRkt56TX9txrlEUxdaXdEh9iUSy4BmKDwHpMDF9wQnY+xvxeR5DKAF0TWPQ1Czm0+hORFR0VeRp3uQIrto63KYaODVDNmah9ooBv67aWjvcPdQzyk3feZqX20eoDXr4xV+dz1Wnlkb/uNAoVF1SWevHQMdleIgalUTjYjv+kBuHc4pI9dDD8Ox3eP7RfwBg85LNBZVIq7xVgGx050veQbeiKNxzzz1cd911XHDBBdx///3jLsuXr3/96/zVX/0V733ve9m0aRPf+973CAQC/Pd///eUt9E0jXe84x388z//M6tXT92okxSO3eh2LaBGtzmMssIMug3N4ImPv441QfMIXPXk0P6TV6/n9ac2ktR0/t/PdtDaH8UwDPpGxZPfTOoSSA+kHI3nN9Rgrln06hJdhePPiM9L5ee2sILuE89C18vC4TYdfYfEx9oyB92WpztLo9seRAlw7KlJl1dW1JE0ZVaJodyHSurx8Y2m2RhImWoTLQn30tKd7lzznvew5ncP4WmZWXFjBd3TNboBnKa+xD/DQMrMy55sfzLrdSxPd3S2G91JqS6RSCQSSel4eG83I3GVpZU+LlhTO/MN5hmWvqRzSDa6JZKFjGEYDCZEeDgp6H7+B0J/uepiaDg1r+0OdXehayour5dwbV3Ot7O1JW4dh6Hiqq3BtUS4pXN1dNtBd71ogj93pJ+b/+tp2odirKoLcu9fX8hZyxeHg7sQrKBbzzPo9nqdRNyi/T+q1dtBd6BimqwoIn5m251iX+rcxpnLVNmQje7CKKjR7XQ6+Y//+A++9rWv8Za3vIUvfvGLBbW5k8kkO3bs4IorrkgvyOHgiiuu4Jlnnpnydp///OdZsmQJf/mXfznjfSQSCUZGRsb9k8yMNYxyIalLrOah1+/GGzB1IiNJxgbFi0aoZvL34nAofOMtmzm9uZKBSJL3/mQ7ncNxYua28ml0jyywRvfiVZdkDFocFUfTWVriRnfTmcKHHe2H770G/nMLPPJ56NydPfSerUb3MvMFdOAwjPWOu8hSlwRiw3DnuycNrAx7wkTMX/eR/o6c7zJzGCWA2l/eoDtx9KhwzzmdeDdsKMt9JLUktz96O//76v9OumwwPmi/KV5RsWLa7ViN7kDCoGNs6se0bTQ9rPKp9skHISDtf4vMdqM7Y/hlaoE9x0kkEolk/nHPDvGad/PZLTgd83+mzUSaKs1G99AiK4pIJCcZkVQEVRfvbSu9lf8/e+cd3cZ1p+1n0AvB3iRSEtWLJVuSJcvdlrvjlsQtWcdO74lTdtM2G6dvdtPXG2+KnXyxnThxT+w47r1KspolWVanxN5JgADR5/vjzgwAEiABCmCR7nMOD0BgZnBJADP3vve97y/xRNgPm+8U99d9OufjGoUoZ9Qbruqs2tOvrag3ib6+uaICi+bojmbr6O5MCN2PbG/lxt9vxBuMsnp2KQ9++nTmVLjHOMKxzXgd3RazwqBN6IiBWBX+kLgOuEcrRBnoRQXedIptTylqyLm9IB3d4+WoqqJ94hOf4PHHH+eXv/wlN910U877d3d3E4vFqKmpSXm8pqaG9vb2tPu88sor/P73v+f2229P+/xwfvSjH1FSUmL8zJo1vZbITRbTObrEbDMZebYBb5jBXiHap3N0AzhtZu744BpmlDg40OXnI38UuctOqxm3fex6rQlH9/QSgY7Z6BKTWYjQOhULwVma39ewOuD9f4HFl4HZDj374eWfwW/PhltXwtO3iEKVqiqKQ/o10bliQX7bMRxnGVQtFfeHxZcYju64KgT6rndSnjcpJoJOkTs52JNdDhykFqMEiPUVVuj2PvZPANynn46lrDCOhJ3dO3m+6Xl+89ZvRjynu7lnumcaqyIyYfKIYi7OMLT4Mju6k4XuRm8jTd6mEdu4Sycpo1s6uiUSiUSSJw51+3lxr+gTvXd1noqETzAzS0Ufs1VmdEsk0xrduOK0OFOLUb51LwT7oawBFl2c83H1QpTldfU57aebWeyqGLNZyiuw1OQodGuO7r1ROzf/ZSvhWJxLTqjlno+fSrl77NpjxzqKXRe6c1uJbzWZ8Fl9AAzFKgmExRhQ15zSMtTHfquVXrMZZzzOiu0Pj6vNuqN7IDxALC7HYtmSs9A9Z86clKKT69ev54033qCpaeTAPN/4fD5uvPFGbr/9diors1sG8o1vfIOBgQHjZyLaeSygO7pt5ulzQtQFGYvFhNMj2j2U7Oguy+zOril28PsPrsVlM/NOuziJZRNbAkmO7qHpFV1yzDq6IdXVne/YEp356+H998BXD8DVv4elV4iq3H2N8Or/wO3r4Zcnwj++LLb3zAR7mkIn+cbI6U6NLwlENKFb1YTLw6+O2DWkrYTw92fXmYLUYpSQVASlAKiqivcfIi+v5PLLCvY63rCYsR8IDdAbTBXus83nBjAVJUWX+EcRugebU35PF1+iZ3T7+yfO0a2qqnR0SyQSiSQvxOIq/3rfNuIqnL2oinlVE9AnKgAztYzuNpnRLZFMa3SHrO6YBYRJacNvxf11nxIGqhzpbT4C5JbPDQkziyMitAhzZYWR0R3t7MwqQSHaJcZwz3UKQfQjZ8zlthtW47Dm/ncci4zX0W0yKfhs4n0JRqsSQnfJKHrRUC8bneL5laEQ1rfuhY5dmbfPgL7aIK7G8YV9Oe9/vJKz0H3o0CEqKlLz1BYsWMDWrVs5ePBgTseqrKzEbDbTMayKbEdHB7W1IwPyDxw4QGNjI1dccQUWiwWLxcJdd93FI488gsVi4cCBAyP2sdvtFBcXp/xIBAcHDvLM4WfSPqdndDss08nRLU7oZpsJl7aMxNcbJKDlbXvKR/9bls0s5tb3rUKPmq8syk7kn7bFKJMyuscTPTSlmQihW8fugRXXwPV/gq8cgGv/CCe8B6wuGDgCux4S21UW2M2tkyGnO6BHl8S19/rIyHioiEtcjId6u7N+Ob0YpblEXIRjvYVbVhXc9TbhxkYUu52i8y8Ye4dxktyJ0IVtnYMD4jqXjdBtdotBfFGQUaNLdLf3yqqVQAah21ilMnGO7lgkNd4mHJIuAolEIpGMj9++dIAtR/rx2C386L0rJrs542aGzOiWSI4J9MzjFKH74PNi1avNAytvGNdx2/bvBaB63vyc9gto0SU2TYC3lFcYWdtqJEKsv3/MY+x9+zAAfc5ivnX5Mm65Ytm0jIgqFCZd6A7lPp4a1DK6Q9FKAhGhNbhGiy4Z6meTQ4st8cwHVHjmOzm/rtVkxWMVq4T1VQiSsTmq6JJkHA4Hc+aMnlc6HJvNxsknn8yzzz5rPBaPx3n22Wc57bTTRmy/ZMkSduzYwbZt24yfK6+8kvXr17Nt2zYZS5IjX3/p63zphS/xZvubI54LRqdjRrfm6LaacWmO7q4mH6hgtppwFFnHPMYFy2r41mXLAFhRVzLG1oLiaVqMUnd0x9QY4fjE5v4WHFuSS6jQQncy9iIhcl/7RyF6X3c3LL8GSufAqtzjncZFw5nitmUzBBJuZH9/IwAuPZv78Gsj8sRjReJiHBrIvRilZeZMcYwCRpfobu6i89ZjLipcxpzu6IaEsK2Ti6PbNrcBgEUtKt1D3cZ5dTi6o/t9S94HwKb2TSO2dZfqju6JE7qjw4TuSDCGGj/GJsUkEolEUnB2t3n5xdNC/LnlimXUlTrH2GPqoju6ZUa3RDK90R3dKYUo39BiC1fdAI7cDZJDPi99bcLAMmNhbrWE9OgSq0+4si2VFSg2G+bycgCiSeZQVVWJxlL76fe92UR/szDWXHLOcj565thjleON8Tq6AQZtYnV0OFqBPyKE59GiS+KBHt50iPHb2nVfAJMF9j0Fh0Yamsai1FEKyIKUuZCV0F1eXk53t3D4lZWVUV5envEnV7785S9z++23c+edd7J7924+/elP4/f7+fCHPwzATTfdxDe+8Q1AiOnLly9P+SktLcXj8bB8+XJstukTszHZhGNh9vaJDuemjk0jnjcc3dMwo9tiTTi6OxuFYFVUakdRspvN/MiZc3nla+v51uXLstq+eJo6upOzyI65nG7d0W2yQu3ySWqDC5ZdCdf8Hr74Fpx47cS8buksqD4B1DjsT6zYGNIKYrqd5eL/4muDvlS3slokXP7Rgf6sX04vRmmtE0J3oYpRqrEY3n+KfO6Syy8vyGvoJDu6D/anCt268D2vZN6Yxyk6+2wAVjSqWKIqrf6Rrm5f2Gd0Ws6pP4dady2hWIhN7annZb0Y5dBghPiwjm2hGO7oBoiEpatbIpFIJNkTisb40r3biMRULlxWwzUn55ZbO9XQHd2+UHTamVwkEkmCEY7u3kOw70lAgVM+Meq+bz37BH/44ifpbU2NH2zbtweAspn1OIs8ObVHjy6x9rcBYC4XKQoWrZ6dntOtqirX/OZ1ln/nSb507zZe3d/N8+908o2HdlAeFGOYC888IafXPl44GqHbbxNj3mi0kkBMvLfuUaJL9oZ6GDCbcZntLJt3IZws9E2evmWE2WwsyuxiMkYWpMyesSvtAb/4xS/waEW1fvnLX+a1Addffz1dXV3ccssttLe3s3LlSp544gmjQOWRI0cw5VCtVpIdh72HialCsNjeuX3E87rQbbdMI0e3ntGdVIzS260VoizP7e+oLxu9yFwyRjHK0PTq7FpMFuxmO6FYiEA0QCmlk92k/KEL3bUrYBp9hvPG4kugcxfseRxOvA6AgO7oLp4FdRUiw/vwa1CeEGwVj3DCx7zeEYfMhF6M0qo7unsLI3QHNr1JtLMTU3Ex7rPOKshr6KREl3gTkwHBaNCIIMnG0W1fuhRLdTWOzk6WHVFp8bWMEMhbBoXro8xeRpGtiDPrzuSBvQ/wcsvLnFWf+DudRVYUk4IaVwl4I6PWHMgXehyUxW4mFo6hqsLVbXNk1XWQSCQSiYTbXzrIO+0+yt02fvTeFVkbT6YqbruFEqeVgaEI//X4O7z/lNmcMLN42v9dEsnxxghHd/tb4rZuNVSMHjuy9fFH6Wtr4a1nn+TcGz9qPN669x0AZubo5obEqk3rQMLRDWCpriK0ezcRzdHd6w+z+bBo+8NbW3h4qxhLKGqc8rCI19AjTySp6EJ3PDIOR7dVCN1q3IMvLsygozm6myI+wMrCotlYTVY452uw/S/QugV2PQzL35v1a0tHd+5kNVr94Ac/mPZ+vvjc5z7H5z73ubTPvfDCC6Pu+8c//jHv7TkeONCfyDPf3rWduBrHpCQmFKZbdEk8FieuLam3WM1GMUqdorLCOdOna0Y3CFd3KBYyChUeM+hC90TGlkwlFl0CL/8M9j8LsQiYrfi9LWAHV+kcKC1LCN2rPmDsZtZqGKjewaxfSo8usdXVARAtkNDtfUzElhRffJGRr1YoUoTu/oTQfdh7GBWVEnsJ5Y6xVzApikLROWfTf/8DrD6gps3p1vO56z3C4XZW3VlC6G5+GfUU1Rg4KyYFV7ENf38I/0BogoTuxCoZk0khPBQlHIziZnpcFyQSiUQy+byyX6wK/tKFi6gsOjauH+vmlvPU2x38ecMR/rzhCItrPLxndR3vXllHbcn0WQ0rkRzPjHB0+9rFbcnoq05CAT/dWsHJxm2bIUnobtu3G4CZi3ITuoWRRYiv9nA/itWKSTOaWqtTHd2NPWLcXuG2ccnyWh7Z3oovGOXCmQ5M8RgoCpZhNfUkAsWqO7pzNyjGLCohcwB7zEUcYXTMmNGtqkTCg0AZDq0uGkVVcPrN8MJ/wrPfgyWXgyW7Ma3+GZWO7uzJyirt9Xqz/pFMD/b37zfuD0YGU4RvENEmMH2iS5KzZM0204hlJGMVojwaDEf3NBS6XZZEQcpjivo1gAJL3jXZLZkc6k4GVwWEBkRRSn83AS132lU2D+acLrY7/FrKbtaSUnHHn/3EhzokPjuWAjq64+Ew3qeeBqD4ssLGlkCq0N3qbzW+H0Y+d/HcrJ1bbi2+ZPV+lZbB5hHP6/nc9UWiU33qjFOxmCw0DzZz2Hs49VhaZyowMDE53bEkodvmENXaw0EZXSKRSCSS7On0iWvW/KrC1daYaG67YTV33LSGy1bMwGYxsafDx389/g6n/dezfOCODTy4uRl/aPqNCySS4wnD0a3FQuATkSF4Zoy6X9v+vUb0RE/zEbzdQoCOx2K07RPRsDNyFLqD/gjxmDimLezFXFFhjDUs1dUARDu7ADjc4wdgUY2HH75nBZu+eQH3f+o0fna+MB2Zy8pQrGPXJjseOZroEjMWfPaE0GyxmzOvcg37CSPGUVZrUlLAaZ8Fd7WID938x6xfW/+MSkd39mQldJeWllJWVjbqj76NZHowvMDatq5tKb8HY5qje5rEPkTDCaHbYjGlcXQX7u9IOLqnV3QJJHK6A9FjzNF95pfgG00w/7zJbsnkYDLDwovE/b1PQNMGAlpnyeWqhFmngGISF1lvwmVsLxUuZctgdhMfqqqOcHTH+vtRY/kVQ/2vvkp8YABLdTWutWvyeux0+CK+lN8bBxqBpHzu0gz53LEo3PdBePrbxkPu004nbjFR2w+DWhX2ZJp8TUDC0e2yuji5RqxEeLkltViJS5vA04vVFJqoEQdlxqqd5yLTcEJPIpFIJJNHl1cI3TXF08M8kw1Ws4kLltVw2w2r2fTNC/jRe1dwSkM5qioc7P96/3bW/OAZvnTvNl7a20VMFnKWSKYchqNbi4XAm6XQrcWT6DRu3wJAd9NhIqEgNqeTivpZObVFz+d22MGkxrEk1b4zhG4tukR3dDdUCgHVYTWztqEcpa9HbC9jSzJiso9f6DYpVgaThG73KLElDPUS1sbetqS6aNiL4Nyvifsv/jcEszMK659R6ejOnqyiS55//vlCt0MyweiO7uUVy9nZs5Ntndu4dlGiWN50K0apZ8maLAqKScFZnDqLORHRJd5pKAC5rMeooxvAnlsBkGOORZeIHLC9T4BiIqDVOnBZXeAoEfnlbduFq3vFNQA4SisBsPizvPhHIqCJ2pYZWqdQVYn19+d1yVxojxCI3aedimI25+24mdAd3QoKKiqHBg6xtGJpiqM7Lc2b4O2/iara538bTCbMRW4iKxZi37qHks374X3DdtEc3XVFdcZjZ9WdxYa2DbzS8go3LrvReFx3dPsn2NFttpiw2MTnRzq6JRKJRJItQ+EYPs3ZXO2ZHuaZXClxWnn/KbN5/ymzaeoNGJm5h7r9xv3r1tTz42tOmuymSiSSJPpC43N0t+4V8SSeiip8PV0c2rqZE8+/xMjnrl2wGJMpt/GKv1+MvZw2cb40VybGUZYa3dEtnONHNEf3nIrUVTK641sK3ZkxHN2h3MdSZsXKoC2xctlVPIprfqiPiLb412YeJoiv/iC88Wvo2Q+v/S+c980xX1s6unMnK6H7nHPOKXQ7JBNIOBbmiFfkSl296Gp2vr6T7V2pBSmnW0Z3Yom9uKiYzSYcRVaCg8JlXVhHtzjJhaNxQtEYdkvhhbh8oUeXHHMZ3RLhZjdZxEV054ME3JqjW3vPmX36CKHbXSY6Uvah7FYn6G5uALPbjbmkhNjAALHe3rwK3ZE20fG01tWNsWV+0IXueSXzODBwwHByj+nobnpD3MajEOwHl3BjOM4+A3XrHmbv7Bqxy/CMboCz6s/ip2/+lE3tmwhEAsaElLtUnMcCE+Xo1otR2hLRJZGQFLolEolEkh2dPtFPcFrNFNmP/ULGs8pd3Hz+Qj5/3gK2NvVz9+uHeXhrCxsOFaZ+iUQiGT/9wX4gydFtCN21GfdR43Ha9u0BYN17ruOZO27jyM5txKJR2vaOL58bkhzdiri1lCfGUVbN0R0ZltHdUOFKPgTRLil0j8XRRJeYlNToEpdnFM0nkOToHi50m61w/i1w303w+q9g7cfAUzPqaxuO7pB0dGdLVtEl6QgEArzzzju89dZbKT+Sqc9h72FiagyP1cOFcy40HkteCqE7uqeL0J1cNE0nuQpuUQEzupM77tMtp1uPLjkmHd3HO45imHOGuO9tIaAVm3Vbtdl/Paf7yOvGLkXloiPlGMpOzIwPaUK32QxWK2ZN3I725HdAF2kT8SqGa7zA+EJiGdlJASF4Hxo4RCweMyJMMjq6j2xI3A/0GHerL7gUgAWHIwz2dRqPx9U4LYMjhe65xXOpK6ojEo+wsX2j8bh+TpsoR3c0ydGtR5eEh6bXOU4ikUgkk4eez11dbM+6tsWxgKIorJ5dxpcvXARA+0AQVZXxJRLJVCEWjzEQHgCSHd1aMcrimRn3621tJhTwY7HZWb7+ApyeYsJDQ7TtfYfWfcLRPXPhOITufk17iQu3tiXF0S1E0FhPD2okYmR0zy4f5uiWQveYHI3QbRkeXTKa0D3URwRxzbOa0ji/l14J9WshEoAX/2vM1zYc3drkjGRscha6u7q6uPzyy/F4PJxwwgmsWrUq5Ucy9dELT84rnUeJvYR5JcKdmOzqnm4Z3Yaj2zZS6LY5zNidhXORmE2KIXZPO6HbeoxmdEsEiy4x7gbM4jOqu4MNobvzbQgIYdpTKTp29gjEQgm3dibUoJggMTkcKIqCuVxchGN9+RW6o7qje0bmjme+UFXVcHSf2CPysw8OHKTV30o4HsZmsjGzKE07VBWakoRuf7dxt3zhctrLTVji0PL848bjnYFOIvEIFsVCjSsxk68oCmfWnQnAKy2vGI/rRXYnytGdfF612aWjWyKRSCS50anlcx+rsSVjUV0s/u5QNM5AlqvlJBJJ4fGFfcRV0c8ttZdCaBA0o8tojm4jnmT+QswWKw0nrQbg7Zefo79djFdmjEfo1vr2dq0N5iRHt7msDKxWUFX6mtrpC4hzyRzp6M4ZXeiOR3I/H5ux4rMnRZe4R5m8TcroTit0Kwpc+D1xf/Od0L1v1NeWju7cyVno/uIXv0h/fz8bNmzA6XTyxBNPcOedd7Jw4UIeeeSRQrRRkmf0fO4FpQsAWFm9EoBtnduMbULRaZbRHRbii9mamFnTC1IW0s2tY+R0T7NOrIwuOcZZnBC6/RbxfTCiS9yVUCmcRrqru7Qs4Zge6Gkb8/B6dIniFBMm+jK7aG/+hG5VVYm0CEe3dWbhHd1D0SFiWpXsE32iM3HYe5j9feK8OadkDuZ0uXs9+2Eo6e/2p8aUHDpBTAL4X3zJeKzZJ/K5a921WEypk3Fn1Z0FwMvNLxsuMD26RHd9FJpoUiSU4eieZpN5EolEIpk8Oryin1DtmR7jiXxjt5gpd4v+V7t3bAOBRCKZGHTB0GP1YDVbE25um2fUOk+tw+JJ5q4UBeR3vfgsAOUz63EUFeXcnoC2WtM2pBWUTHJ0KyYTlipRR6nlgIifrfLYcQ+Lg5JC99joQjeRCGo8ntO+FpMlxdHtGu1tHurLHF2iM+d0WHQpqDF49rujvrbu6PaFfUTi00tvmixyFrqfe+45fv7zn7NmzRpMJhNz5szhAx/4AD/+8Y/50Y9+VIg2SvKMnjM7v3Q+ACdVieIo27q2ATAQGqDR2wgkuT+nOGmjS7TCbYXM59bRhe5p5+iW0SXHNuXzDDE7oE06G0I3QO2J4rZXFFm02RwEtK+Lr6d9zMOrQwlHN5BwdOcxuiTu8xEPiIkYa21mh0W+8IaFk8KiqswLh7GbbETiEcNZra+AGcGRN1J/D3Sn/NqzSsSdWDZsN4TrdLElOmtr12Iz2Wj1txrnbP2cNuQLE48Xfgm0UYzSmpTRLYtRSiQSiSRL9OiSquPU0Q1QUyz6SO0DUuiWSKYKelG/RD63MNWM5uaGhKN7xqKlAMw5aTUoCvFYTHs8dzc3JEws1oEOINXRDWCtEvGSnY1i7DA8nxuShO5qKXRnwhC6ATVHV7dZsRKw+lAVsZ9rNJksMEoxymQu+A4oJtj9KDRtzLhZsa0YRYtCGQgN5NTu45WchW6/30+1FohfVlZGl/aFWrFiBVu2bMlv6yQFQXd0zy8RQvfKqpUA7OzeSSgW4qsvfZXuoW7qi+pZU7NmspqZE9HwyOiS8hkit6qiLvdZ1VzRC1L6gtNrhk0XumV0yTHMxf9JfNl7GFLFJEzK5JVbuAOS86SHnELQ9PWOLXTrjm6TUwziLOWi+GI0j9ElkTbRDnNpKaZRexT5QY8t8cTjmIEGt4gpeb7peQDmlmTI524aJnT7e1J+Na08gZAFrP1+wvvFObh5UDi60wndLquLtbVrgUR8idNjQ1FESsqQr/DxJUYxSqsJqyZ0S0e3RCKRSLJFL0apR3gcj9Rqf3uHdHRLJFMGvTbZyHzuzKtHg4OD9LaIWMOZCxcD4CouoWbuAmOb8RSihER0iaVPrKhNdnRDIqfb1ySE7jkVqfncqqpKR3cWpAjdOeZ0W01WUFSCziYUYgybi0gl2dFtGkXorl4CK28Q95++RQzy0mA2mSmxlwAypztbcha6Fy9ezJ49otLsSSedxG9/+1taWlr4zW9+w4wJKhQmGT/hWJgjXrHkRXd0N5Q0UGwrJhQL8eUXvsxrra/hMDv45fpfThtHdyxJkNFZcmotV31xJWsvyyBM5ZHp6ujW31/p6D6GWXghwff8n/FrynfapV2hk4TusEtM2gSSiiZmIq45uhWHmDDR3Qf5dHQbhSgnILYEUoVugLkOMRnQNSQ6j5kd3Vo+d/UJ4naYo7u2bBZ76kWHx79RzNjr0SX1RSOFbsDI6X65+WUATCYFp16QcgLiS/QJROHoFuc46eiWSCQSSbZ06cUoj9PoEoDaEt3RPTGxYxKJZGxGOLq9uqM783ijbb/QwEprZ+AqKTUen7tytXF/PIUo43GVgFeIrtZuodOYNfOQjkUzmoZahRA+3NEd9/lQQ+IcI4XuzCjWRF62/v/KFouWtd04/ze8v/JmPEWjGByHeonoGd3mNBndyaz/d7A4RZTo4dcyblZqLwVkTne25Cx0f+ELX6BNKwz27W9/m8cff5zZs2dz66238p//+Z95b6Akvxz2HiamxvBYPVS7xAnTpJiM+JKXmkV+7HdP/y6LyxdPWjtzJWossU9k55rMJuqXlGO1j1IRN08Ua45u7zRzdMuM7uMDf0RU5zYpptTcfZfWiUoSuiMuLR6jL1WoTYeqO7oduqNbiy7JY0b3RBaihJFC9zxrccrzaR3d/h7o0YqILL5Ueyw1o7uuqI5ds0WHJ7BxE5AQuus8dWnbcla9yOne3LnZeA8nsiBlLCkSynB0y2KUEolEIsmS470YJSRFl0hHt0QyZdAd3bp4aDi6RxG6jXzuYWL23FViBaajyENF/eyc2zLkC6PGVVDAqhWjtAwTuh1LhC5T/c5WYKSjW3dzmzweY1wmGYmiKIarO1dHt0VzZgdsUcosrTDYkXnjJEd32mKUyRTPhLlni/u9BzJuVuYQ42x9kkYyOpaxN0nlAx/4gHH/5JNP5vDhw7zzzjvMnj2bysrKvDZOkn8O9Isvz7zSeShKolLsyuqVvNwiXIM3LruRd81716S0b7wY0SXWnOdu8sJ0dXTLjO7jAz2axmVxpXzvE47uhDAdK3ICXkIDY4vV8SG9GKWe0a0Vo+zL30xzpFUXuifI0R0Z5ug2JTqLCgpziueM3KlJc3NXLk4U+PSnThTUFdXx9pyEo1tVVSOje1bRrLRtmVM8h9me2RzxHeGNtjc4f/b5uEtsdAH+CXCGGbUPbOYkR/f0OsdJJBKJZPKQ0SVQqwndMrpEIpk66GJhIrpkbEf38HxunZmLlnDxp75ASXUNiil3LUI3rzhdJkxqHHNpKYolVabzXHghbd/9HrXdzcz2tjNnmKNbxpZkj2KzoYbD44suAYb0KJK+w5k3DvQSNo9RjDIZZ6m4HerPuInh6A5KR3c2HLUq6HK5WL16tRS5pwl6PveC0gUpj58761zMipnTZpzGl07+0mQ07aiIRSdb6NYzuqeXCKTHWOQ7o9sb9vLlF75srBCQTC66Yz+lECWAa2RGt1okton094953HhQL0apR5foxSh7Mu6TK5G2CRa6DUe3yEibG0+sCJlZNNOYHEpBz+eevQ7cI+NgAGYXz6ZrTgkhC8T7+vDu2WXEoaTL6NYZHl/i0hzd/glwdOsZ3WZLcka3dHRLJBKJZGzC0Th9AbHS8XiOLqkxokuk0C2RTBUMR7dRjFJ3dKcvRhmPx2jXokvS5XAvX38hs044cVxt0c0rLocYe5grRoY/m0tKcJ4pxgTnNm9lTnl6R7cUusdGd3THcxS6bZrQHdQd2v2jCN1Dfejr/EfN6NbRP4fBzIUmpaM7N3J2dKuqygMPPMDzzz9PZ2cncc31pvPQQw/lrXGS/HNw4CAwMmd2UdkiXrz+RTw2DyZlcsTioyEa1gQZW+FjStKRcHRPr+iSQjm6nzj0BE8ffpp9ffs4u/7svB5bkjt67MWIzH3D0Z1wH5s8onhr3Ocd87jqUPpilLGBAdRodIQbYTwYQvcEZ3QXa9e2OZEwCgoqauZClHo+96x1icmDYY5uu9nO98/9EXv+9ClObFR5+qGfQx14rB6KbcVk4qz6s7jnnXt4peUVVFXFVaItm5sAR7cRXWIzYbOL91IWo5RIJBJJNnQNiuuU1axQ5hpj6fYxjHR0SyRTj5GObjHeoDh9VGJP0xHCQ0NYHU4qZ6VZ3XkU6HV3HGbRx7akEboBAmeej/L885zfso1iZ+oYK9ophe5sSUSX5KbbWDVndtCk6U19jek3VFUhdHvEuDgrR7dDFJpklEKT0tGdGzkrml/84he58cYbOXToEEVFRZSUlKT8SKY2mRzdACX2kmkpckPSEvtJcnQXT9PokkJldB8aOARAo7eRJl9TXo8tyR3dsT/CjawL3UN9EBeTRaZiIbqqvsExj6s7uo1ilKWloCigqsSycIRng16McqId3UWa0O0I9FFXJDK00xaijIagVeTlMetUcGsdzED3iMrZZ9efTdGpp4rX2SBc4PWe+tQ4mWGsqVmDw+ygI9DBvv59ONxCLAgNFf5ck3xetTlFp04Wo5RIJBJJNnRqwm5VkX3U69yxji509/jDhKLyGiqRTAX0gn6ljlLRXx/D0W3ElixYiMmcX2OdvkrToYhxlbmiPO12TUtWM2S2Ue3vIbh9e8pz0tGdPePN6NajS0K6XpYpuiQ4AGos+4xuyCq6RJ+UkY7u7MjZbnf33Xfz0EMP8a53Ta8MZwmEY2GOeEUl3/ml8ye5NfllsoVuI7okNL0c3YWKLmn0Nhr3X2l5hfcveX9ejy/JDf39dVtTl7kZxSjVuLgou8qxalXEFd/Yn4nhxSgViwVzSQmx/n6ivb1YjjLSSo1GiXZ0AmCZpGKUBLpZPGsxzYPN6Qv0tm6DWEg4uSvmQ0zrNMWjYlbeWZay+blXfpYjf32dZUdUFFU1RPRMOCwO1tau5eWWl3m5+WVOd4hrb3io8IPlmFHk14TVrmd0x1BV9bgWLSQSiUQyNp0+4VKsKj5+Y0sASl1WbBYT4WicTm+IWeWusXeSSCQFpV9zzpbZy0StIr3/XpRe6G7bpwndC5emff5o0KNL7FFhMrJUpB8/HRqMs2/Gcs5v3sLAPx7DuXKl8ZwUurNHsQndJlehW3dmh9HGQP2HxSTJ8DHRkJhECWvOb6s5C6E7i+gSPWZHn6SRjE7OqmBJSQnz5qVxtUmmPIe9h4mpMYqsRVS7qie7OXklpkWXWGyyGGUuFCq6pHGg0bivZwtLJo+hiHh/R0SXmK1g11biaJnS9lLh8jb7x15iO7wYJSRy5WK9YxezHItoVxfEYmC1YqmamDoQ3pDoYHhimtDt7+Era7/Cf6z7Dy5puGTkDno+96x1oqNjsYPNY+w7HNfyFSgOB8VDUN9N+uKWwzir/ixATBolnNUT4ejWzqtWMzYtozseVw0BXCKRSCSSTOhCd43n+C1ECaAoiowvkUimGCmObr0QpasSLOljJnRHd7p87qMloEWX2DSnriWDo/twj58XZq0CwPv446jRxFhACt3ZY7KJa5Iazi0GUs/oNmyN4UExSTKcIfFY2GzR9stPdEm5Q3wuZHRJduSsCn7nO9/hu9/9LkND+RXGJIXnQP8BQLi5jzU3XtRwHk5WRvc0LUapRZfoQmg+CMfCtPpbjd83tm8kGJUd+8nEyOgeXowSEq5uTeh2akK3JTD2xX94MUoAS5lWkDIPQreRz10zvirm48GndR6SHd11RXVcv+T69Blrej737HWJx9wjs891FJsN1+rVAHwscho3LL1hzDbpBSm3dm4lahHug4nIyo6Gkx3diXOrLEgpkUgkkrHo0kTd6uLjW+iGRHxJuxS6JZJJJxKPGCs4y+xlidiS4vQxiQHvAH1tLQDMWJhmdedRokeX2AbFuCFdMUqAxu4AW6sWEfWUEOvpwf/GBuM5KXRnz3ijS+zaJEiMKHi0z0q6nG7N0R3RHN1ZZXTr0SWjObq1jO7+UcRwSYKclYPrrruOvr4+qqurWbFiBatXr075kUxdPDYPZ9SdwdratZPdlLwz+dElYsbOOzS9okucViFQRtUokVh+2t7kayKuxnFb3dS4agjFQmxq35SyzVB0CHVYfrGkcGSMLoGkgpRC6HaVi9Ue9sDYQurwYpQAZq0gZbT36GebI62a0D1B+dwAPs3RrRejxD8ya9tAVaFJL0R5auJxPafb35V2N9c6IYqf0uqkyjV2h3SWZxYNxQ3E1Bh7fG8DExRdEk2cVxWTYojdkdD0mtCTSCQSycSjO7qrPcd3dAlATYkmdA9IoVsimVRUlYEd9wGgoIiC8F7NoOVJP95o27cHgLKZ9Tg9mQvIjxc9usQ60AFkLkZ5uMdPzGRGPfd8ALz/+IfxnCF0V0uheyzGK3TrgnVcjUJZg3iwv3HkhgFN6NayvLPK6NYd3VlkdMvokuzIOaP7gx/8IJs3b+YDH/gANTU1x5wz+FjmjLozOKPujMluRkFIdh5OBtM9ugSEGFpiPvqCsno+d0NxA0vKl/Dgvgd5peUVI35hS8cWPvn0J6l11/K5VZ/jwjkXTtsiqNMFvdjoiGKUMELo9pTX4AWcQ2NnMce1jG4lydGtF1CJ9Y6M7cgVoxDlzAkUusNeADz2EhgKQjwCIR840nRsew4I17bZDjNXJh53aTEr/pGObgDXKWKyMbBpE2o8npVb/az6s2h8u5Gt/Vuo5JQJdXTrkVBWh5lIKDYhIrtEIpFIpjcJoVs6ums1V7uMLpFIJplDL9H/jy9A/QxK7CWYTeakQpSZhG4ttmRh/mNL4rE4Q14huFq7m4D0QncwEqNNL/B71RX0P/oQvqefJvLFL2AuKSE+qOV7S0f3mOhCdzxXR7eWtR0nAqVz4Mjr6QtSGhndCqhZOrqNjO7+9LnfJDK6h6JDBKNBHBY5iTwaOQvdjz32GE8++SRnnnlmIdojkYyLWHSyM7rFiS8cixOMxHBMUoRKrlhNVmwmG+F4mKHoECX2PAjdWj73nOI5nFV/Fg/ue5CXml/i66d8nXA8zLdf+zbBWJBGbyP/9uK/sbR8KTevvpkzZp4hJ84KhBFdMjyjG0YK3RUz8QKuoBDI3bY0LnANVYuwSnZ0W2tFJzHc1HzU7Y5q0SWWiXR0a/8rj6sK/D6IBISYnU7o1vO5Z64S2dw6o0SXADiXL0dxOon19xPatx/H4kVjtuvMujO5++27eaPnVS7nFMITUBTSKEZp0ZbeOSwEBsLS0S2RSCSSMen0yegSnRojuiS3TFiJRJJnuvbQZxZ6QalVq6njG93RbeRzL86/0D3kiwhd06Rg6hJjp3TRJc19AVQVPHYLNaetZWjJEkLvvEPTJz7JzP/6EQCKw4GpqCjvbTzWGH90ibiWxYlCmVZjKW10iZbRrRWtzMrRrUeXxMIQDYJ1pDmtyFqERbEQVaP0h/qptaQvnCoR5KwKzpo1i+Li/C/ZkEiOBsN5OEkCc5E9MWc07Vzd2olUd/0eLYe9YmazoaSBU2ecisVkoXmwmcPew9yx4w4avY1UOiv55ImfxG11s7t3N59+5tN8+MkPs61zW17aIElFjy7JJqPbXSacAGYVvP0dox434ehOCN22eXMBCB88eFRthuTokplHfaxsUFUVX0yI9x57SZIzO4M7/YgmdCfnc8OY+ylWq5HTHdi4Mau2ralZg9PipD0iOuNqXDUimwqFUYxSd3Rr0SUyo1sikUgkY9HhldElOrVadEmHjC6RSCYXbwv92krKMj2Z0HB0jxQO47EYbftFdEkhHN16bInLYwGt9lE6R3djtxjLzal0YTKbmXXbrzBXVRLau5fmz98s9quqkqaxLEgI3bnFtto1Z7ZKjHjJbPFg/yiObsQHLCtHt60IFE3HyhBfoiiK4eruD6XfRpIgZ6H7Zz/7GV/96ldpbGwsQHMkkvEx2RndZpNiiN2+4PTK6dbFT10MPVqSo0vcVjcnV58MwJ1v38kdO+4A4BunfIPPrfocj7/3cW5adhM2k43NHZu58fEb+dyzn2NP7568tEUiGIqKjtPoGd1i9tnkdBLRrrMDPa0jt0/CKEbpTMw62+fPByB06BBq/OiEWKMY5QRFlwRjQaKqaHOxo3xMZ3bafG4YM6MbwHnSiQCE9u7Nqm02s411M9YRNYVB6ziFhwo7qWYU+bWI86rNqWV0S6FbIpFIJKMQi6v0DMroEh1ZjFIimSJ4W+kzi/5saWjQeAyA4pHGmq4jjURDIWxOFxX1s/PeHH+/OE86XaKvrTidmFwjjUmNPWLF6ZwKMZaz1tUx6ze/QXG5iLSIQpkytiQ7FJtwWOfq6HZaEoJ1pLRO3EkXXaKNqSOIcVRWQreiJHK6syhI2ReUOd1jkbMq+IEPfIDnn3+e+fPn4/F4KC8vT/mRSCYDfYn9ZEWXABRP85xuXQw9WvTokobiBgAjm/uBvQ8QjUc5t/5cLpxzIQBljjK+svYrPPbex7h64dWYFTMvNr/ItY9ey1df+ipHvEfy0qbjHd2tn010iaIoBDVBc7B3dEe3UYwy2dE9axZYLKiBANH29qNqtyF0T1B0iV6B3ayqOJ3lo2dtB3qhWxOpZw1zdLu1/TIJ5IB1lugsh5ubsm7fWXVngQJRi5hMK7TgPPy8atUm8yYiH1wikUgkE8P+Th/BSH6vJz2DIeIqmBSoKJJCd02S0C2LsUskk4i3xYguKfN1QTw+qqO7TYstmbFwcVY1dXLFPyDEVqdN63NnKES5qVGIp4trPMZjzhNOoP6XvwBNuJdCd3YkHN25RUnZkwTriD4pMtAE8WHXT83RHdHMU1lFl0AiviTYn3GTMocoSCkd3WOTc0b3L3/5ywI0QyI5OqJhcYIxT2I2tsdhhYHgtBO6DUd3HqJLBkIDRiXgOcUiu+qsurP46Zs/NV7rm6d+c8Syqlp3Ld85/Tt86IQPcdu223ii8QkeP/Q4Tzc+zdWLruYra7+C3SwHSuPFyOhOG12SKnQDhJ1WGIzh7+sc9bjpilEqViu2OXMIHzhA6MBBrDPHFzsSGxwk7hWFIS21Eyt0F8XjKK5ykZMG6QXrJi1ypGJhwvmtM1bkCWCbPQuAyJHshe4z60RtjKDJTxG2ggrO8bhKPCYG43oklM0ho0skEonkWGLDwR6u/90bvHd1HT+/bmXejqsXoqwosmM2yaX0utAdjsbpC0Qod2fh8JNIJPknKbqkNOSHljcTKzA9I8csrXohykX5jy2BJEe3WYw5zBUjjaOhaIxX9omxyPrF1SnPFZ19NjO+/306fvhDis45pyBtPNYw2YSmkHNGtzVx3g67ysFkhXgEvC1QmuT2H+olBsT06BJTlud73dGdIboEpKM7F3ISuiORCC+++CLf+ta3mDt3bqHaJJHkzGRHlwB4HNMzukTP6M6Ho1uPLal2VRvu4bklc5nlmUWTr4mbV99MrTtz4YSGkgZ+cs5P+Mjyj3Dr1lt5peUV7t1zL+tmrDNc4JLR8QUj3PSHjZy9sIovXSiKHBoZ3Vk4ugEibht0BQn2ZXYkQ/pilAD2efMIHzhA+OABOGt8hYv1QpSmkhLMRZkLYuYTXej2xOOi+nVM+y6nc3Q3ZcjnhrEjTwBrvSZ0t7WhRiIo1rFn+2cWzWR+yXzCZjHBUMjoEn3yEMCsnVdt2jkuMs0m8yQSiUSSnn2dYun+S3u781rg2ChEKWNLALBZTFS4bfT4w7QPBKXQLZFMBqoqokvKhSu6LBaHbX8GVCFauka6qVv37gYKk88NENAyuu1xMVazVFSO2GbjoV784RhVHjsnzBxZK6/0ve+h5N1XFcRxfiwy7kh/M/4AAQAASURBVGKUZjOqakZRYoTVGJTOgt6DIr4kRejuI5x0Lc0qugTE2BNGjS4ps0tHd7bk9G2wWq08+OCDhWqLRDJujCzZKSF0Ty8RKJ8Z3XohyrnFiYkwRVH4+bk/5wdn/ID3L3l/VsdZWrGUX1/wa86pFzPTctYye1470MPWI/3c/vJBojHxvTCiS7J0dMfdYvIj1N876mvFQ6JzluzoBrDNnyf2PzD+gpRZx5YMdsGfroFNd4z7tXS8YeEg98RVcJYlRZCkcWYfyZDPDUkZ3d2iU50GS3UVit0O8TiR1tGz0JM5s+7MhNBdQGd1LJrIV9cnEK26ozskHd0SiURyLDAwJCZ0uwdDtOWxUGKnV+ZzD0d3dXfInG6JZHII9EAsnHB0x+OwQ9O2PLUwTCgODPQz0CFiTWoXLi5Ik/ToEntUW8WaxtH97G6xwva8xdWYMqyQkSJ39uhCdzxHodtqNkFcq1cUj0CpWL0+oiBloJewkrxfltElRkZ3f8ZN9GKUUhsZm5y/Ee9+97v529/+VoCmSCTjQ1VVYpr70DLZ0SWAd5o5unXxMy+Obi2fW48t0VlSvoSrFlyFScntlKMvz9GdtpKxOawVKwmEY7zdJjpNWTm6gwOGg1n1iO0i3swzyqqqZnZ06wUpDx4Y518BkdYshe79z8D+p+Gxf4VnvpNRWM4G/XNWHI+LnDT9fzPc0R0NQ+sWcX92GqFbjy6JRzLOyiuKgnVWPQDhpuas29hQ0pAkdBfS0S2EbpNFQdE61Xp0SaTARTAlEolEMjF4hxJ91u1N/Vnvp6oqL+zppLkvvUlCjy6p9jjSPn88UlsiC1JKJJOKVxRt7LOKCbiyWAz0MWaafO5WLZ+7on42DndRQZrk1x3dWgFD87CMblVVee4dTehemhpbIhkf43V0W8wKqNrq1lgEyhrEE8kFKeMxCA4Q0RzdCgoWJcsQDT2je5ToEunozp6cM7oXLlzI9773PV599VVOPvlk3O7UJeU333xz3honkWRDPK4a2tZkFqOcro5uPbokHxndenRJQ0nDUR8LwGMTS8uk0J09jT2J93FTYx8n1peO7uh2lgIKoIriGUXVKB7RmYsPeDO+jhpKFPBILkYJYJsnHN3hiXB0h5La+MovhFvj8l+CKfdJr5ToEmeZWMYIIx3dbdshGhRCeMWCkQeyOsBWBOFBsa/ecRmGbdZswvsPEGk6ApyRVRsrHBVELKJDFR4qoKNbj4OyJM6pRjFK6eiWSCSSY4Jkc8a25n4uXZFdTYz/e+EAP3lyDyfMLOaxm88a8bwRXVIsHd06RkHKPDrnJRJJDnjFCsp+iwWIU+qph6H94jnPyHNfofO5IZHRbR0UphpLearQfaDLz5HeADaziTMXjIw1keROQujOzZxoNZtEdAmao7tMM/b1NSY2Cg4AKhHNT2w1WbOPBMsiusRwdIeko3sscha6f//731NaWsrmzZvZvHlzynOKokihWzLhxMIjl9hPBrqje7oJ3fmMLtGF7uGO7vGiC92DkcG8HO94oLHbb9x/s7GXD50+m2BMDKrc1jRZ1yazEHWHeoUoW1SNuVgsnVIHM//f40OJFQDKMKHbrtVwiPX1Ee3rw1JWlvPfEWkTnVHrzDEG3WGtjaVzROXrLXcJwf69dwjBOQdGZHRbtP2HZ23r+dyz1kGmzourQrTN3w0V89NuohekDOdQkLLCWTExjm49DsqWmDCwOTVHtyxGKZFIJMcEA+NwdD/9dgc/fWoPALtavRzpCTC7InUiXUaXjKRWRpdIJJPLgFhB2ad13ctmnwmdowjde0Q+94wCCd2xWJwhnzgHW/taiQGWylSh+7l3OgBYN68ctz1n6U6SBsUmNJtcHd1WswlULcYxFk4fXaI588M2YRrLOp8bsoouMRzdo2wjEeSsCh46dCjjz8GD43fvSSTjRRdkYKpkdE+v6BKnRTi6vaHM7t1siKtxjniPAKkZ3UdDkVVcJPTsZMnYHE5xdPfijySE77TRJTAip9taUgqAyZd58kMNioGaYrOhmFPd0yaXC4smUIfHeV2IatElljEd3ZrQvfhSuPZOMNtg96Nwz7UQym0lgM/I6NYc3UZ0yTBH95EkoTsTRk53V8ZNjIKUzeMUugtZjDKixUGlc3RPs8k8iUQikaQnWeje0TxALD56/Needh9f/OtWVBWsZqEWPbO7Y8R2enRJlYwuMagtEaK/jC6RSCYJbytBRWEIoR2ULbgw8dyw6JJYNErHQSGCz1y4tCDNCWj53CaTgqlHGHzM5cOFbhFbcv4SGVuSLwxHd9Lq5GxIji4Jx8NJju4koXtIOK3DTiFa5yR06yuApaM7LxyVKqiqKupR5KFKJPkgquVzm62mvFWLHw/FmtA93TK6F5UvAuDRg4/SOph9UbzhtPvbCcVCWEwWZhRlt/R1LGR0SW4EIzFaB4TT2mxS6B4Ms7dLiLRmxYzNlHqx3dbUz1cf2E7UmSp020tFIRSTP/NgLD6kCd1OZ9rn7fOEi/mFpzZy2/P7c75W6AUarTNmjr6h7ui2FcGyK+GGB8T9Qy/BnVeMzNceBZ82O+7RM7r1YpQRP0Q0B7uqQpNWiDJdPreOUcgy8+uPy9HtqCCiCd1+/9Hn6mfCiC5JioPSM7oLWQRTIpFIJBNHstDtD8c40JV5JVefP8zH7tqEPxzj1Hnl/NtFojhbOqG7S8/oltElBjK6RCKZZLytRiFKi2KhaN75oBm+KE4db3QdPkQ0HMLhLqJ8Zl1BmqML3a4SG/EeMQZLdnQPDEXY1CgEzfOW1BSkDccjpnFmdNvMJlQ9ozsegdIG8cRge2KcOKQ5uh1Cw7CasixECYnoklEyuiscFcwvmc/8kvSrhSUJxiV033XXXaxYsQKn04nT6eTEE0/k7rvvznfbJJKs0B3dkxlbAtM3uuSiORexuno1Q9Ehfrjhh+OevNILUc72zMZiys/SqmJbMQCDYRldkg3NfQFUFYrsFlbPLgVgY6OoFu6yulImglRV5d/u3859bzbTGtac3poo7CwVIq3Vn3mmWw1qhSgd6d1a9vkip3vbK9v4yZN72JZDkatIW5sQuhUF29yG0TfWHd02LZZl3jnwwUeFG7t1K/zhEujPTkj2BUXnxKMqQiy3FydyunXBvPegcGmbbTBjZeaD6QUpRxHarbM0R3dTU9bfO4fFATZxzhv0H33cUCaM6JKk86rNqXXuptk5TiKRSCTp8Worg1xaTFWma3UkFufTf95MU+8Qs8qd/N8NJ3PJcuGA3HCol4FAQjBXVdUQunVxV5IoRimjSySSScLbQr9Z9GtLHaUoNies/Bchdg8zr+iFKGcsXIxiKozGoBeidJfYiA0IF29yMcqX9nYRi6ssqC4aEQ8lGT+KXUzAqpHxFKNMii5xlYNmyqNfrGrXHd0Ru9Aw8h1dUuuu5W/v/hu/u+h3ObX9eCTnb+3Pf/5zPv3pT/Oud72L++67j/vuu49LLrmET33qU/ziF78oRBslklGJTRGhu6JInMi2N/WzsyXzkpOphkkx8e3Tvo3FZOGl5pd48vCTo24/FB1ia+dW7tp1F99//fu82PQiAIe8h4D85XMDFGn5VtLRnR2N3UL4nFPhYm2DcGVvaxFOq+GFKDc19rG/U4jEPpO4GOu5Yq5yEbthHyUaI65Fl2QSum2ao7veJ17/vjezdy0PvvQyAM6TTho731ufBLF7Eo/VrYYPPwHF9dCzD/5wMXTtGfN1DUe32SGytxVlpDNbd3PPXDV6Brg71SWfDmtdHSgK8UCAWG/vmO3TsTuF+B4I5LbkLhfSnVetdi2jWxajlEgkkmMC3dF92jxxzcqU0/3dR3fxxsFe3DYzd9y0lnK3jTkVbhbVFBGLq7ywt9PYtj8QIRwT15CqIuno1tEzuvsCEYIReR2VSCYcbyt9mmhdai8Vj73rp/DvLVDWkLJp697C5nNDohCl06kZkcxmzCUlxvPPy9iSgqBYhWYTH1dGt2b6iUXEOHF4fIk2lo7YhQErJ0d3FtElkuzJ2Xb5v//7v/z617/mpptuMh678sorOeGEE/jOd77Dl770pbw2UCIZi+Toksnk1HkVnNJQzsbGXm76w0bu++SpLKj2jL3jFGBe6Tw+vuLj/Hr7r/mvDf/FaTNOo8ReQjQe5UD/AXb17GJH9w52du9kX98+Ymqig37f3vu4YPYFmBTx/28oachbu4zokogUurOhsUfkcTdUuDWh+wC72rugdGQ+9z0bEnliA4oudAtRtqi8liDgDMYJx8JpZ6P1YpQZo0s0R/dsn+ikPbq9jW9dvgyXbezLzuCLYvKk6Nxzxtw2JbokmapF8NEn4e73QPde4ey+4QGoPznjoYyM7uSina5K8LUlcrqNfO5TRm9XFhndJrsdS00N0fZ2Ik1NWCoqMm6bjNMp3o/gUG4dtFzQM7rN1kT+ulVGl0gkEskxQzyuGnF7Zy+q4tl3Otne3D9iu7vfOMyf3jiCosAv37eKxbWJvu0FS2vY2zHIM7s7uWqlWN7f1Ccm3ctcVmyWye2bTyVKnFbsFhOhaJxOb0g6NCWSiURVwdvCoBbJp48xyeDWbtsnHN2FyueGhKPbaRHGInN5meEeD0fjPL9HjKHWS6E7rxgZ3eHc4matJhOq5uiOxLV9S+dAx85EQUo9o9teBKFcHd2l2jH6c2qXJD059z7a2to4/fTTRzx++umn09bWlpdGSSS5YESX2MxjbFlYrGYTv//QGlbUldDrD3PDHRto6i1ctEC++diKj9FQ3EBPsIfPPfs5Pvj4Bzn9L6dzzaPX8O3Xvs0Dex/gnd53iKkxKp2VrJ+1nvcseA9mxcwzR57hqcNPAdBQ3JC3NnmsMqM7F3Sh2+rZS02FH0WBdp+YFU52dPf6w/xzR7vxex9aZ08Tuj3lIgfOHcxcCFQdy9E9Xzi6a4b6sEdDDIaiPPbW2NeIeCiE//XXASg6JwuhW48usReNfK6kXji7Z64WmWl3XgEHns94KF9EHMvo/EKSM3uYo3vWKPnckFV0CYBNiy8JN2XveHe5xeRCpICCczQ80tFt0+oQxCJxYrF42v0kEolEMj0YDEfRU7POXiQmZ99p86W4jV8/0MN3H9kFwL9dtJgLl6XmxF6g/f7Cnk7C0TjxuMp//lM4IU+aVVrgv2B6oSiKEeXSNlC4GhvZcqjbz1fu387BUXLZJZJjhqE+iAYJazGOowmQg329eLs6URQTtQsWFaxJfi2j22ESgrelotJ47pHtrfQFIlR57Jw8Z4zVrZKcUMaZ0T2iGCUkObobxa2e0W0T4+7h9bFGRRe6wz6IyZjIoyVnoXvBggXcd999Ix6/9957WbhwYV4aJZHkwlSJLgGR033nR05hYXURHd4QN9yxYdpk8dnMNr592rcB2Na1jS2dWxiKDuG2ujml9hQ+svwj/OLcX/D0NU/z3LXPcet5t/K9M77HvZffy4rKFcZx5pXMy1ubdMFxKDpENC5P+GNxuCeA2XWAZ/t+yJdf+jSLalwoJnEhdie5lB/c3GwsKwboiWsisSZ0W0pKAXCGod+fPlIjUYwyvdBtKSsj6hHL7+oHhav5/jebx/wbAhs3oQ4NYampwb4ki+WCYSHuGxndw3FXwAcfgXnniqKS91wHPQfSbuqNiokpjz2xbDBFsA70QpdweDBr3ejtyqIYJYDVKEh5ZPTjJVHkFp2naKhwxaDTRpc4EpOJhRTZJRKJRFJ49Fxth9VEQ4WLyiI70bjKrlYxwX2kJ8Bn/ryZaFzlypNm8plzRxa/WllfSmWRDV8wyqbGXv7fa428cbAXp9XMd644YUL/nunAgmrR3/rhP3czGErt17b2D/H4jjZi8cJd25P58xuHuX9zM7e/fGhCXk8imVS8LQCEtajD0QTINi2fu3LWbOyuwq28CGjRJfaYmGyylIvYyXhc5TcvirHKR8+cKyIzJHlDsYk4kVyFbqs54egOx3Shu0Hc7nkcWrclHN3aSmqrOZdilEnjz1B6o5kke3KOLvnud7/L9ddfz0svvcQZZ5wBwKuvvsqzzz6bVgCXSApNuqJpk0m528afPraOa3/zOkd6A3zgjg3c+8nTKHfnMKM3SaypXcP3Tv8eu3t3c0LFCayoXEFDSYMRS5KOxeWLufvSu3l4/8O0+9s5serEvLWnKCmOYjA8SKk+0ylJS2OPH2vJFgBaBltYM3MfBw+KTpTu6FZVlXs2ClF1zZwy3jzcR1c81dFt9iQczb7eNqgc6WZIFKNMH10CMFhTT6lvgAtcAQ4psLGxl4Ndg8yrSuO+1vfRY0vOPjuleGZGdLe/bZSYILsH/uU+EV/SugUOPg8VqQN2VVXxxYR4X2xPck4YgnUPNG8S98vnQ1HV6O1yaU5wPfIkAzajIOXYkwA6JUVFqIBauIjuxHnVlvjum80mzFYTsUiccDCKw51D500ikUgkUwo9n7vYYUVRFFbOKuGZ3Z1sb+pnca2Hj9/1Jn2BCCfWl/Dja05Me002mRTOX1LDvW82cfvLB3ntgLjmffOypTRUZpiAPo755mVL2dbUz1vNA3zy7jf5w4fWYreYeWR7K998aAe+UJRf37CaS1fMKHhb2jQjzo6W/oK/lkQy6XhbAQg7S4Eh7ObM9QNaJiCfGxKObns4tRDl07s72N85iMdh4YZ1swvahuMRk+7oDuU2kLImObqDUU3oXnQJPPcD6D0AvzvXqBkV0eo45eToNltEFGd4UAjmrvKc2idJJWdl8Oqrr2bDhg1UVlbyt7/9jb/97W9UVlayceNG3vOe9xSijRLJqOhZspMdXZJMTbGDP39sHTXFdvZ1DvLBP2zEF8wtB2qyeM/C9/Dv6/6dqxZcxbzSeaOK3Dpmk5lrFl3D51Z9Lqvts8VisuC0CCFVxpeMTjgap6Xfi8Wz03islSdAWw7ntIr/4+sHejjU7afIbuGGU0XnqSOquRW0AhqKxULILt7Hwd6OtK+nO7pNGRzdAL2VMwFYGu7lHG1Z9H2juLpVVc0tnxtGjy5JxmKHedox23eOeDoUCxFRhbjrcSZlZbuSnNl6PvfsMWJLIDWjW83szrKOI7qkTHPKEyncOS+mn1eH5avaNFe3dHRLJBLJ9MarCd0lWoHjk+pLAdja1M8X/7qNPR0+qjx2fnfjGhzWzNebRHxJF+FonLMXVUlxJgPzq4r4fx9ai8tm5tX9PXz53u189YHt3PyXrfg0h/f25okpRNblFf3DPe0+QlF5TZcc4+iObs01O5rTVnd0z1xUuHxuSGR02/QVtRUVqKrK/70g3Nw3njoHj0OaSvLNeKNLRDFKcS00hO6yOfDZDbD8GkA1nNi60J2ToxsS8SWyIOVRMy5F6uSTT+ZPf/oTmzdvZvPmzfzpT39i1apV+W6bRJIV6bJkpwKzyl386aPrKHNZ2dEywEfvfJOhsOxI5oosSJkdzX0BTO53UMwhqpxVOMwOWof2YSnaA4BNcRKLq/x5g3BzX7VyZiIrMqK5rgIJ93HYJS7M/t7OtK8X1xzdyiiO7vbSWgAqelu5fq0QdB/c0kw0Q75z+NAhIk1NKFYr7lOzEJMhqRhlFs6xmuXitmPXiKf0iRSTquJyJTLyjIxuf09SPvcYsSWQcILHI6MuP0s4urMXuitLxAy/KW42IkbyTcLRnSpuWO2yIKVEIpEcC+iFKA2hW8vU/sdbrTyzuwObxcTvbjyZ2pLME9oAZy6oxK5NihY7LPz46vTub4ngpFml/PbGk7GaFR7b0cZ9bzajKLBqdikAezsmpr/b6ROGhUhMZU+77GNLjnE0R3fIMXp0SSwaoePQfgBmFtDRHYvECQ6Kc7B1QIy1zBXlvHGwl+1N/dgsJj58xtyCvf7xjGIXbv7xZHSrwx3dAMUz4Zrfw4ceg5oV4CghXCQmgHNydAM4S8VtsD+3/SQjmFrKoEQyDqZSRvdwFtZ4uOsj6/DYLWw81Mun/rSZcFQWccsFWZAyOxp7/FiKtwFw+fzLuWrBVQBY3KKzdv+mTub/+z95bIcoCHnDujkUay6BlpAmVkf8EBECdsQtOgHB/vTRG+rQ6MUoAY5o8R5FHS2ct6SGCreNLl+IF/Z0pd1+8MWXAHCtXYvJnYVwHQ2DnpFmG8PRDQmhu/NtiKd+D/XPV1E8jil5qZguevvaoGWzuJ+No9vqBD0XfZSClLqjO9rZSTyYXZ5/VUmifeFgYbLroxnOqzanVoRlSGbmSyQSyXTGiC7RhO4T64XTUV+E9F/vXcGq2WMXQXPazFy2YgaKAj98z4oxhXEJnLWwil9cvxKzSaG22ME9HzuVb1wq3KMTJTp3+hLL9ne0SPeg5BhnQDi6I3bRN88UXdJ56CCxSASnp5jS2pkFa45fW1FhsiiY+toBUYzy11o293Vr6qnyZI5XkYwf3dEdj+S22t5qSji6Q9E0sScNZ8KnX4GvHCBsE2Pr3B3d2qrdof7EY9v+Ar8+I2ONKUl6slYGTSYTZrN51B+LJefIb4nkqNGjS4Y7D6cKK+pL+MOH1+KwmnhxbxdfunfbhBWaORbQHd2DYVkVfjTe6eg03NuXzb2MG5fdiELCUaXGE52l85dUs2xmMR6HOGe3h2xg0s7fWnxJ3C0GqqH+DMUog6MXowTY7xBCt72tifZPfoJvtT7H2c3beOrJjajxkRM+OceWJH8m7KNkdOtULACzXezX35jylL5iwBNXwZk0sNezttu2QTQonqvIsvCy7gYPZM7pNpeWYtIy0SPN2eV0V7oqCZvE/z9UIME5lqH2QXGF6Li99tB+hgZzc0JIJBKJZOowMCy6pNRlY1GNmDT+5NnzeO/q+qyP9aOrV/DK187jipMKJwwda1x+4kxe+dp6nv+3czltfoXxv2/pHxpRqDLfDIaiBJJWme6YoLgUiWTS0KNLtCKBNnN6p22rns+9cHFBV6YEtHxud7GdWK8YJzTj4KW9XZhNCp88e2TxX0l+GG90icmkoGiO7nBsFJHcbDWKVebs6E4XXbL5/0HHTtj7RG7HOs7JWpl++OGHMz73+uuvc+uttxJPI1xIJIVmqkaXJLO2oZzf3riGj925icd2tOGymfnvq0/EZBr7AvrUrnYqPXZWZ+GqORbRC1J6w7L68Ghs6HgRxRSlxFzPorJFKIrC+lnrea7pOQC+eN5y3r/4QgBKtVgSPfctEI6jFlegDHYIUbakDtUjHA9Rb3/a18umGOUBxcWh4lrmetvxv/oqi4FvALwJ79z1bZxLluBYugT70qXY580j8OabABSdk6PQbbZDNjPmZgtUL4G27SK+pHye8ZTu6PbE44lOBiQiSLT8bmatA1OW5xp3FfQfEZ3rXQ/DW/dD1WK44NvGJoqiYK2vJ7R7N+G//yf2L/8exuhYVzgriJiD2OIOBnw+SqvzXxE+k6P79KsX0NHopbfVzyP/s413f2kVdpfMD5RIJJLphlebKNWFboBfXr+KXa0DOYncAHaLmbrSzP0BSXpmlCT+Z6UuG9UeO52+EPs6fFm56cdLpzd1BZl0dEuOefTokjGyk1snKp+7XziC3aU2Yt1C6H7wYABwcPmJM5hVnv++vUSgC91Eo6jxOEq24zrApIjPTTCdozuJSFyLpRmvozs5uqR7n7jtzz7mUpKD0H3VVVeNeGzPnj18/etf59FHH+WGG27ge9/7Xl4bJ5FkQzSD83Cqcc6iKm593yo+e88W7t/cTJHDwi2XLxt1tnhX6wCfuHszZS4rb/7HhZizEMaPNYyMbhldMir7Ai+DAqvK1xufqQ8t/5AhdFe6iylzp84q645ugLijHLMudAOKR0wwxLzp/+9jFaNUVZVuf5QvnPNFnn33TDxNBwnu3s1bL2yiursJx9AQQ1u3MrR1a8p+toYGbHPm0B8IMxSJpQwCRxD2aztlEXOiU7M8IXQvvcJ4OEXoTnF0V6bun00+9/B9H/goqJpzas9jsPomKE/k7tlqSgnthsibT8BAE5SOXsTLaXESsYQhAj3ePuZQk32bsiSmOb0swwqQlVQ5ueqLK3n4Z1vobhrk0f/dzpVfWInNIVd0SSQSyXTCiC5JOn8vm1nMspnFk9Wk457FtR46fSH2Flro1mJL3DYz/nCMvR0+gpHYqEVHJZJpi6oaQnfYIla4Zoouad2nC92Fy+eGRCFKV4mdaK9YPftYUxCcDj51jnRzFxLFmhgPq+EwyigxnMMxa/JpKDa6G3zcjm4jo1ubfPT3wJC2urr/SG7HOs4ZlzLY2trKxz/+cVasWEE0GmXbtm3ceeedzJkzJ9/tk0jGZCpndA/n0hUz+PE1JwHw/15t5BfP7Bt1+yd3isyuvkCEA13HZ3RHsU0MuAYjx+ffnw1dgS58iKV2F8251Hh8ZdVKVlatBKDWXTtiP6vZhEP73kTs2oBKE7rNxdpA15f+/z5WMUrvUJRoXCVitlB9ymrK3nc9M777Hfp+8muuvuwHfP+aW5jxkx9T/pGP4D79NMylpQCUXnsNqqryL7dv4MKfv0T34Cgz5iGtbfYs8rl1ak4Qt+07Uh5OFbpLE084y0BJOrdkk8+tU6wt4VZjUFQLJSKPm31PpWxmcwQACA+aoe2trA6tWoUQ3evrz749OTDaBGJZrZsrv7AKu8tCxyEvL/x5T0HaIJFIJJLCMTyjWzL5LKoR5o497YXt8+pC9/K6Espc1qMqSPlE4xP8v53/D1WVsYySKUpwQNQhAiKawzadAOnt7mKwpxvFZKJ2/qKCNsmvRZe4nEBUrK7psxWxfnEVS2fIycZCYrIlrnlqaHRn9oh9lSyiS0g4ujNF5GREX1WsZ3T3JGlFA1LozoWclMGBgQG+9rWvsWDBAnbt2sWzzz7Lo48+yvLlywvVPolkTPSM7uHOw6nKNSfX850rlgFw67P7uP2lgxm3fXJXh3F/65G+grdtKlJkFSKmdHRn5p+HngBFJRaYzdr6RH60oijcet6t/Pzcn3Nm3Zlp99XjS0K2UvGAltFtLRHCtzIYSLufOoaju9svOg4euyXFIXTZiTOw2228Fi1m/4ozqPnqV5j9hz+w8PXXWLz5TSo++lGa+4Z4u83LYCg6em6k/pmwZZHPraMXpOzYlfKwNyReZ4Sj22QCp1b80WSFmauyf60zvgCn3wzv+wt8aRes+6R4fFjGmjUulqKFBy3CbZ4FJrsYUPb7CvO9MCYQbem7CZX1RVz4UTFp0LL3+Dw3SSQSyXRmeEa3ZPJZrAndezsK2+fVo0uqix0srxNL5ccTX/J2z9t87aWv8fPNP2dH946xd5BIJgPNzY2znBBCN0gnQDZuE0XnqxvmY83B5TseAlp0idMizsODVgcRs4VPn7ugoK8rAaxJQneuOd05OrqtpqOMLulOErqlozsnsha6f/zjHzNv3jz+8Y9/8Je//IXXXnuNs846q5Btk0iywsjoziDITEU+dMZc/u0iMVP8w3/u5i8bR564Grv97Enq6G490j9RzZtSyOiS0YnEIvxl91/FL/6VVA+r0F3mKOPCORdiUtJ/P/T4kiFrqXhAc3Q7SoS4ax4MptstUYwyQ0ewRytUWFE0PC7FymUnzgDg3k2JrDFFUTC5RQTJpsZEAcxRVzKMK7pEc3T3HUo4wgHfULdo3/CMbkjkdM9cCdYcMkjL58JF34cl7xL54IsuEY83vgIh7fPs78EW2Q9AxG+G9uwc3Wa7iKfxDfqzb08OGI5uS+bzamW9mIQa8oaJywK7EolEMq3wBqXQPRrNvmbe6srumpwvFtVqju4CC91dmqO72mNnhSZ078xR6I7Go3z39e8S12qYbO7YnN9GSiT5QitESXFdIlIijdC9+5UXAFh06hkFb5IeXWJXxQrZfruHk+eUsbbh+KzJNZEoijLugpRmLaM7PIbQPW5H9/DokmRHd3AgtUilZFSyVga//vWvEwwGWbBgAXfeeSfvfe970/5IJBPNdIouSeaz6xfwybNFMbx/f3gHj25vTXn+qbdFbInLJtyw25r6J7R9UwUpdI/On3b/iRb/EeLRIuosZ2dV4DSZYs3R7TdrM8i60F0uxF1rIP2FXB3SilE60wu/PVrkSEXRyAy869eKCI/HdrQxGIqOeH5TY8IhPKrQPZ7oEneliBEB6NxtPOwbEn93MRawDOuU6FnbueRzp6NigSiAGQvDgefFY/ufxuoWnaHIoAW1NbtBtdUhzgv+wNDRtSkDRjFKW+aVMk6PDcWkoKow5MutoyiRSCSSyUVGl4zO55/7PDc9fhP7+kaPGcwnC6tFf6bLF6LXX7jrameS0H1ivej/vTXaCro0/PWdv/J2z9vG71LolkxZDKF7JhEtcmJ4dIm3u5Pm3TtBUVhyxjkFb5IeXULQC0C/vYjPnDt/1Npdkvyh2MX4NJ6j0G3RhG5dyM7EUTu69eiS7mHXH1mQMmuyVgZvuukmrrvuOsrLyykpKcn4I5FMNHp0iXmaRJfoKIrC1y9dwr+sm42qwtcffItOX8I9+5QWW/LRM0XRuj0dvrSi4LGOIXRHpNA9nM5AJ7/Z/hsAQp2XMK+iIudj6I7uQVOq0O0urQbAHogSi8dG7Kc7uk2ZHN3aAK3CPXIme82cMuZVugmEYzz2VuuI599MdnR3juJYDmtCty0HoRugVo8vSSyz9WlLxDyWNH9Pwxkip3vplbm9znAUBRZpGep7n9Run8DqioFZQY0rRDs6YLBrzEPZtQmKoUBu2XLZEtMjoUZxdJtMCi6PNlHSX5h2SCQSiaQweGV0SUaC0SD7+/cTU2M8ffjpCXtdt91CfZkwEBQyvqTDiC6xG9ElekHKbGj3t/O/W/8XgKsXXg3Als4thrtbIplS6NElxTMJxUR/dbjT9p1XXwKgfukJFFdWFbxJer9578FGAKLFZaxfXF3w15UIEo7u0QXr4ZhN2Tm6w/HMKwdGRV9VrDu3DaFbmwCR8SVZYxl7E8Ef//jHAjZDIhk/0zG6REdRFL5/1XJ2tQywvXmAnz+1l/+6+kS6fCE2a5nc/7JuNg9taaGlf4i3mvo5fUHlUb+uqqqoKjm7fycDXegeDB9/xSgjsTjhaOZBw483/oxANECZeSG+gdU0nJRDhIeG7ugeULSca03oLqqoYQBwh1QGI4OU2FMnMscqRpmILhnp6FYUhWvXzOK/n3iHezc1cf3a2cZzff4w+zoT7/Xojm5tEGjPIaMbRHzJ/mdScrp9eka3xTVy+/X/LvK2c4lIycSii+GN22DfkxANwf5nUUxgm1lLuKmNkM+CtX07LLhg1MO43HYCQGioMJNfRnTJGOdVd6kd/0A44UyRSCQSyZRHVVW82vVDCt0jafY1G/efO/Icn1n5mXEfK67GUwwDZpM5Y5wciJzu5r4h9nb4OHVe7gaGbEg4uh3UlTopd9vo9YfZ0+7jpFmlY+7/ow0/IhANsLJqJd9c903+eeif+MI+9vXtY3H54oK0WSIZN8nRJUOi7z9cgNRjS5aeeW7BmxMNxwgFxPl3376DLAfmzK+bFuPyY4XxRpdk6+jOtHJgTIzokn6IRUTUJkDdamjZLIXuHMha6JZIpirRaRpdomM2KXzr8mVc85vXuffNJm46rYHtzf2oKpxUX8KMEicrZ5fS0j/E1jwI3aqqcu1vXmcoEuPvnz0Di3lq/9/0YpTesHeSWzKxHOwa5KrbXsUXTC9kmp0HcTX8E1VVaN5/MWBiTkXuQqzu6O4l1dFt0zK63UEYCA2MELrHKkbZoxWjrCxKf4G/+uQ6fvrUHrYc6Wd/p48F1UKsfvOwmOCpK3XS0j9Ejz9Mnz9MWRpn+LgyuiFtQcrukHjdMmsG0TwfIjfA7NPAXgz+Lnj9Ngh5wVWJbeFSwk1thL1maHtrTKHb7XYSACLB7NxXuZJtJJSrxA74pKNbIpFIphHBSJxwTJznZXTJSJoHE0L3nr49NPuaqffU53QMf8TPXbvu4u63705ZlVhmL+Mvl/+FuqK6tPstqvXw7DudBXV0G8UoPXYURWF5XQkv7e3irZaBMYXu11pf47mm57AoFm457RasZiurqlfxWutrbOncIoVuydQhHhOOWL2/XzyT8OBWIFWA7Dp8iO4jjZgtFhatO7PgzQp4NXHVrGD3ihpB8xfPHmUPSb5RbOK6p0ZyFLpNWUaXjNvRnRRd0tcI8ShYXTDrVCF0D8jokmyZ2gqXRJIFMSO6ZPp+nNc0lHPZiTNQVfjBY2/z5C6Rz33RCSJLeJXW6cxHQcrWgSBvHu5jV6uX1v70hQanEsW2YgAGI8eXo/ulvV0ZRW6IYa99BIBI/ynEg/WUOK2cOY5JEF3o7lG1+A9N6DaXiP+7OwgDeuXnJLIuRplOoEa4iPQleve9mRhQ6rElZy+qpK5UuMUzurrHG12SLHSroohiW6gfgJn2AheBsdhgwfni/ks/EbeLLsY2twGAsM8CbdvHPEyxVrgzFipMEUh9pcxY51V3qXDs60V18kIsAnG5/FkikUgKhZ7PbTYpuEepxXC80uRLFROeb3o+633DsTB/evtPXPrgpfzf9v8bEb3XF+rjzfY3M+6/uEZMuO9tL0y/NxiJ4dX6l9Ue0YdbUSf6fDuzyOne2LYRgMvnX87CsoUArK5eDcicbskUYbAT7roKflQP/7cOWoW4TdmctMUodTf33FVrcBTlOKYYA1VV+dbfdvI/zySylnVzyKCiUqrVG7JVFmb1hiQ9Jt3RHcpt/JIQuscoRqk5uq3mXDO6S8WtGoPWbeJ+xXwomyPu9x/O7XjHMdLRLZn2JBzd07uj/vVLlvD0rg5eO9BjPHbxCTUArJpdCsC2pj5UVT2qQhX7khwizf0BZlekiWqYQhRpIuZgePCo//bpxH5N3P34WXP58oWp7pj79v6Vn25up9hWwgMf/W9K7aVYzcq43PkeLbqkK5YkdKsqZo8YaFni0OPrgmGxcWMVo+wepRilzvVrZ/HM7g4e2tLMVy5ejNVsYqMmdK9tKKe5b4iW/iEOdA2ypqF85AHGU4wSoHIhmKzCTd1/BH9RJd64aG+t6+ijgcZk0SWw62GIBLTfL8YeFR2isM8C7WMXpCzxFAMB1LCpIN+LaDS786q7RHQUA/lydEdDcNspomDoR5/MzzElEolEksJAUj738dKvygVd6C6xlzAQGuC5I89x47IbR90nFo/x2KHHuG3rbbT6RSbwnOI5fH7V5zlt5mkoKPxwww957OBjdA1lrsWxSBO693T4CnJ979JiS2wWE8VOIQWsqCsF4K2WsYVu3e2+oHSB8djJNScDsKVjy3HVV5dMUd7+Oxx8Qdy3umHGiTD3bJh9GuFtPwYSQrcajxv53IWILTnY7efuN4Q4uaC6iMtOnGHE/fWrMZZoRi7zOOosScaPYj266JJofPToSN3RnXMxSqsTzDaIhaFFmxCtXASlmuNfRpdkzfS1wEokGsYS+2mY0Z3MrHIXH9EKTwLMq3Qzv0oIeCfMLMFqVugeDNPcN3RUr7OvI+EQmQ6Obj2jO6bGGIoe3d8+ndCLMC6uLcZpMxs/gVg/v91xGwBfWH0zMzwVOG3mcUfQ6I7u9qgWzRELQ3gQxeUirh3S39OZso8ajaJGxCB5zGKUGaJLAM5dXEVlkZ3uwTDP7u5kKBxjpzbIWttQbnz+D3RlKEg5Xke32QpVS8T9jl20+8UKCk8sTpGr8AVoWHChKG4JQnCftx7bXPHdD/ss0HswUYQkA+UesbTNErURiAby2jxVVYmFtWKUWTu685TR3XdYLNVregMCvWNuPh3pveceDrzrMiKtIwuxSiQSyUTgDcpClKOhC93XLboOEIUW+4J9abdVVZXnjzzPNY9ewzdf+Sat/laqndXcctotPHzVw1zccDHFtmI8Ng8z3TMB6ApkFrrnVbkxmxQGhiJGlnY+0Qvf67ElACvqRZ9iXxYFKfX/zSzPLOOxFVUrsJqsdA11jXDDSyQTjm4YOfWz8I0m+MgTot6OyTzC0d38zi58PV3YnC7mrT4l703pSvoOf+vvO+keDDGojb8HTSr1irhvkUL3hKJndMdzFLqtOTq6c87oVpREfEmTWD1DxUIo0c63/fL8mi3TWxmUSMh+if104LPr5xuZxhedUGt0QB1WM8tmiGWFW5v6j+o19nUmHN2t/VNfOHaYHVgUIcYeTzndelzH/KrUbOhbt96KL+xjaflSo9L90aA7untCZrBo7uxAD4qiEHKJ5wL9qUJ3PJjotCkZHN09uqPbndnRbTWbuPpkkVF5/5tNbG/uJxJTqSm2U1/mZH61ELD3d+Y5ugREQUqAjp20+dsAmBGNJpaMFRJ3BdRrnemGM8FRjK2hAYCI30I8CrTvHPUQniLxubDF7PQM9Yy6ba7E46qe6DLmedVVLM5XeYsuCXQn7nfvy7zdVKRjFwTHPkd5//lPwgcP4nsu+6XwEolEkk8GAmIQXuyQi3vToRejXDdjHUvLlxJX47zQ9MKI7TZ3bOamx2/i5udvZn//fjw2D186+Uv8473/4NpF145w81Vpk+mjObodVjMN2mrLPe35z+nu9OqFKBP9s5klDsrdNqJxlXfGeM10QrfdbGdF5QpAxpdIpgB6H3rWKWBKXZkYjoWxRRS8exp548G/8vz/+y0AC9edjsWWoyiZBfoKV4Bef5hv/30X7xzqByBkUXD7Rb9RCt0Ty3iLUern9KhaoIxuSIxF23eI28qFUKqdb4d6IVS4+g3HEtNfGZQc90QjuvNwekeXgBAdf3n9Ki4+oYaPnNGQ8txKI6c7vaMkW/amOLqnvtCtKIrh6vaFj48TuzeYcPHoYi/Ajq4dPLTvIQD+fd2/YzYd/Wded3T7glFwaZ0sLac76hKDoKG+7pR91KD2uVEUo6OQTDQWp08bRI/m6Aa4bo24cD+/p5N/vCUcrmsbylEUhQWGozuD0D3e6BKAWi2ne/tfaXv15wDMiMXAWeCMbp1TPg4mC6z9GADm8nJMxWIyKzw4dnyJzSnee2vMQU8wv0J3LJzIxx5rpUzeHd3+pM9azzQSug+/Br8+HR786JibqtpEUejA/kK3SiKRSNKiR5fIQpQjicVjRjzHLM8s1s9eD8BzTc8Z2+zr28dnn/0sH3riQ2zr2obD7OCjyz/K4+99nI8s/whOS3oTQJVTCN2dgc60z+vo8SWFKEip9y/1fG4Qfe0VdcJFuKO5P+O+A6EBoy8+vDinHl8ihW7JpBKLQufb4n7tihFPu3piXPN8PRv/93Zeve9PdB1pBGD5+gsL0pxu7fu2sLoIs0nhsR1tbHxbTHQtmVWEGhCrMmV0ycSi2MX4RQ2PLlgPx6I5tGNjRZekyYLPGt3RrRe8rFwoHtMFcOnqzgopdEumNaqqJjK6p3l0ic6ZCyv57Y1rqC5OjYRYNVsIcKMVpPSHory6v5tfPL2XG3+/gR89vjvleVVVU9yxLdNA6IZEfMnxUpDyoBbVUe2xU6w5ruNqnB9u+CEAV86/kpXVK/PyWgmhOwIuLQdbi4yIF4mBWrg/dXIluRBluhzG3oC4uCsKlLlGv8DPrypibUMZcRXu2SByx9Zqedzzq4Vruak3kH4pbVj8n37yfAsPb20e+fwwBkID7O3bK36pO1lr7AHa2kQGWm00mlgaVmhWXAO39MDSywExyNRd3dkUpLRp75st5si7o1s/pwKYLWMI3SXaZIgvTCyWhwKSKY7uvUd/vIni7b+L231Pw0DLqJvqhW/C+w8UulUSiUSSluSMbkkqnYFOovEoFpOFGlcN5806D4DXW1+nP9jPrVtu5bpHr+Ol5pcwK2auXXQtj733Mb548hcpsZeMemzD0T1KdAkk5XQXwtGtR5cUp664M4TuUXK6dTd3pbNyhJi/ukYWpJRMAXoPQDQosrnL5qY8paoqK7Y7sEVNOMvKWHLGOZx708f5wH/9D/VLTihIc/Qox1PnVfDZc+cDYNEMJafPFeMcxWbDlOcimJLRGa+j227OztEd0UTqnDO6AZylqb9XaPUQdFf3gBS6s0GuV5NMa+JRFbQl9mNlyU539IKUb7d6CUVj2C1munwhNh/uZeOhPt483MuuVi+xuGrs8/K+bm46rYG6UtEZbRsIMhhKzEBOF6FbL0h5vDi69ckIPaMa4OF9D7OrZxduq5svnfylvL2WLqT7glGoSnV0q0Vi6WzUmzroMQpRZsrnHhSdhnKXDbNp7IJE166ZxabGPvSP7poGMalTVWTH47DgC0Y53BNgca0ndUft8/B6c4jf3P8WdaUuTpk7smjlYHiQu96+izt33UkgGuCed93DitmnwXvvgIEm2jtfgsEDzFh0BSw4f8z2Fgr73AaCb71F2GuBtjEc3ZrQbY3b6fKP7gzLFX2VjNlqGrOglLPIismkEI+rDHnDFJWl/0xkjT9JtO+eRo7n/c9od1TY9RCc/vmMm8bDuqNbCt0SiWRy0DO6paN7JLqYW1dUh9lkZlHZIuqK6mgZbOHyv13OQEj0idbPWs+/rvlX5hTPyfrY1U5R2btzqHPUoo16f+fttvxH9qWLLgFYbgjdmV8zXWyJzsqqlZgUE82DzXT4O6hx1+SryRJJ9uhxDzUngClVG9j7xitU9lmJmONc/a3/oKFuccGbo0eXVBTZ+My5C3jq7Q7ce8U4qcoeJoxwc8sCrhOLYhPXvnFFl8QgNlZ0iebotprHcY1NjtEsrgObFmNaOkd8vmVByqw4tpVByTFPNMnleSxEl4zG7HIX5W4b4Vicz/55K+t/+gJrf/gMn/rTFv7w6iHeah4gFlepK3Xy7pUzmVUuxO03GxMF3fQlkG6b+F+19g+hqurIF5tiHE/RJXE1bkR1LNBiSwZCA/zPlv8B4DMnfYZKZ2XeXm+06BKlWCsE6k0d9BiObufoQvdYsSU6l62YYXwmPXYLS2pFhIeiKEkFKUe6+VUtusSPg1hc5XP3bDGcSgDBaJA7d93JpQ9dyq+3/9oo2vhW91vCbn7itXDWl2lzC2F9xsJLR2T5TSQpju6udyCSeSLK6ki0s9d3dHFGwzEK/GYxeaiYFFwlWk53fx7iSwLTMLqk9xD0JInyO+4fdXM9uiTW20u099gsuCmRSKY20tGdGV3M1aM5FEXh/NliEnwgNECls5JfnPsLbj3v1pxEbsDov0XjUfpD/Rm3O2lWKWaTwq5WrxHrli+M6JJhK0dP1ApS7h2lIKWeXZ5O6C6yFbGkXBT63tK5JW/tlUhyQhe69YhCjWg4zEv3/BGAnfO8lFZMzERMl0/0jSuL7NgsJm6/aQ0VZtGHt4dlPvdkYTIc3bnVGLKZxQThWEK37ujOuRglJKJLQMSW6BgFKaXQnQ1S6JZMa4wl9gqYLMf2TKiiKEZO9zO7OzjU7UdRYEmthxtPncP/vG8lr339PF79+nn88n2ruGhZLQCbkoRu3Sl82nxxQQ1GElnKUxmP9fgQur/z2ne44P4LeKtDRM7ohShv23YbfaE+5pfM5/1L35/X19Qd3UORGDGnHl0ihG5LsXah9aaKzHHD0Z2hEKV/7EKUybjtFq44aSYAq+eUpbjAF4xSkDIe1CZuPKUsrC6i0xfi5r9sJRgJ88DeB7js4cv46Zs/pT/UT0NxA6fOOBWAQwOHUo5jFKMsmpFVewuFba5YYhn2O0CNJTIG02C2mMAszn993vw6vnIt8Osq0XO681CQMjmju/cgxKb++clwc1efIHLX27aPWkhTjy4BCEtXt0QimQSk0J0Zw7VclBBz37fkfSwtX8r1i6/n7+/+OxfMuWBcx7aarZQ7RF9rtJzuulKnEXPwH3/bSac3mHHbXElkdKf20WaUOKhw24jFVXZncJIPnwQYzupqGV8imWQ6tEKUw/K5tz7xKN7ODvz2KLvmeseXnTwOdEd3ZZH4vtW67SgRYTKzBYVRxVwxcjWqpLCMN7rEZhYGsZhawIzu5OiSiiShu3S2uJVCd1bI6BLJtEYXZCyWsZfYHwt8/rwFWM0K86qKOKWhnNWzyyhxpR+krG0o4/evHGLToYTbU3d0nzCzhO3NA3T5QrT2D1HunpiL/Xg5XhzdLzS9QE+wh97YrWD6DPOri9jTu4d799wLwDfWfWN8WV+jUORIXAbCtjKcYAjd1pJSABR/IGUfVXN0Z4ou6c7R0Q3wxQsWMRSJ8eEzUvP0Mjq6Y1HMcdF5vHT1AtavXspVv3qJN7ue57x7v40vJsTrWnctnznpM1wx/wr+eeifvNH2RorQHYvH6Ah0ADDDPclCt+7oHtTek7a3ElniaVDsoAZgwJff70Usmr2jG8BtOLrzIHQnO7rjUeg7DJULjv64hWT/s+J2xdVw+HXY/zTseADWfyPt5vGkTnVo/35ca9dORCslEonEwDskBun6ZLckQbp4jlmeWdx3xX15OX6Vs4reYC/dQ90sJnN0wufOW8iz73Syq9XL1x/awe8/uCYvY50uPaPbk9qHUxSFFfUlvLCni50tA0ZtoGRGiy4BDEe3vp1EMuEY0SUJoTvgHeCNh8RYasvifqIWdcKEbt38U6mNiXRTiMVmQukTfV5LRf5W6kqyQ7GK9yOec0a3VsSSOLF4DHOGlcCG0D0uR3dp4n6lFLrHi3R0S6Y1+hJ78zFSiHIsVs0u47c3ruFrlyxh/ZLqjCI3wBqtoN+eDh8Dmmt7b4cQCxfWFDFTy+2eDjndhtAdOXaF7rgaN5axxszdOOvupaHSyX9u+E/iapyLGy5m3Yx1eX9dq9mEU4v9GbKUigc1odteIj5D5sFUJ1F8SI8uSe/o7vWnuheyobbEwf+8b5WxakFHd7UPF7r3t7Qb969Yu5DW8Bbqlv8OZ/1f8MXacFtK+Orar/KP9/yD9yx8DxaThbnFQkQ/OHDQ2Lcn2EM0HsWsmPMaCTMebHPEEujYUJxoyDRmQUqLXQx4B4dNRBwt0bCe0a113g6/nuq0Hoa7VLzPAW8+okuGFdac6vEl0RAcekncX3ABrLhW3N/5AKSJhVJV1ZgoAgjJgpQSiWQS8EpHd0bGci0fLXpBytEc3QA2i4lfXL8Sm8XEc+90cu+moxePI7G4URxveDFKSBSkfKs5fUHKsYTuMocQx/uC+Y1Uk0iyYrATBjsABWqWGQ+/dt+fCA8FKJ89mwN1fkyKCYtpYvye3UnRJQABTeh2l9iJ9WkraKWje8IZv6M7IVyH4+n3VVU1UYxyXBndGaJLZDHKnDg+1EHJMYue0X2s53OPh8oiO/MqhUi4+Ugvqqoa8Q+LajzUlQonR+s0ELqPh2KUvrCPmCo+z2rcgqVoD7ds+DxbOrfgtDj5tzX/VrDX1nO6B80iG5uAiLtxlgvh1xoIp2S5q8HsilFW5GGlwHwtuuRAp594UqHVRzbuBaDbZOXrm77IZ5/9LG1DB7AoTkJdF+Lf/xXOrnmvMfMOMLdECN3dQ914tVw8Pbak2lU9YZ3eTJicTiwzhKs87DNDe3YFKf2B/C1phkQklMVqgpbN8P8ugYc+nnF7tx5dkg9Ht16MsnyeuO3ee/THLCRH3oCIH9zVwj205F1gcYjM7rZtI7ePRiEeN36VBSklEslkMNWiSyKxCC2DLWzp2MITh57gzl138pNNP+EHb/yAPb17JqwdqqqOmkOdD6qcQujuGuoac9tFNR7+7aJFAHz/H2/T1Ht0E9vdgyFUFSwmhXLXyD5aoiDlSKE7FAsZ4nx9UfpJgDK7ELpHyx+XSAqG7uaumG8U8Gt6ewfbn34cgBOvuxqUcbpsx4E/FGVI0yoqPXpfWYyR3KV2Yj1ivGUulxndE41i15zZ4dwiEu1JwrUuZg8nqkZREWPWca3EHiu6xN8F4fyanI5FZHSJZFoTzaFo2vHI2oZyDnb72XiojyW1xQyGolhMCg0VbmaWaI7uvqkvdBfbhAA7GB6Z03ys0BMUAp/D7KKv5QqcdffyZsebAHzixE9Q664t2Gt7HBY6fSF8Jm0GWXPVusuqCQDOoMpQdAiX1QUkO7rHii7J3tGdidnlLiwmhaFIjDZvkLpSJ0PhGC/sPMSXgZc9pWzu2IzdbOf9S97PTcs+zKfufIfN3X186k9bePgzp+PQJsKKbEVUO6vpHOrk0MAhTqo6KZHPPcmxJTr2uQ1E29oIey24OnZBLArm9Jdqh9OGnyGCQ3lwUidhFKO0maBLE5rbMovu7tLU5ZjjRlUT0SWzTxcZ3aNkXU8J9HzuBeeDyQR2Dyy+FHY9LOJLZq5K2TweSn2vQgf2I5FIJBNNRqH7+R/BvifhhgfAnf9VTqqq8rf9f2NH9w46A510BDroDHTSG8xcmPfBvQ/yoeUf4pMnfhKHJX2/I194w15j9eBkO7p1PnrmPJ55u5ONjb386/3b+evHT8VkGl+ESac3seIu3TH0gpT7OgcJRmJG/wmgxdeCiorL4jJyxodTqi25l0K3ZFIYls8dDg7x5G/+B4Dl6y+ibNFceHucucnjQDf+OKwm3DbxXfIbjm4b0R2ao7tSCt0TjWIT177cHd1WVFVBUVQjnmQ4kaT6QuP6rOmObosTiuuSHi8FmwfCPuHqrsocfSWRjm7JNCcWThJkJCNY0yCcFW829rJPc3M3VLqxWUxGdEnrwNQXuousx76jW1/maVdKiHpXUW++CIDZntnctOymgr62R8voHFBERIwRXVIqOl5FQZWBUMLdEw9mWYwyh4zuTFjNJhq0lQkHtM/wo2+1ooTEfa9DiOnnzz6ff13zr1S5yrntX1ZT4baxu83LLX/fmXK8uaVafEm/iC9pHxQRKIWcSMgFW4NWkDLggmhwVEezy60N+MMmApH8zezrE4hmi0lbAooQoEPpv38JR/dRCu4hH+idxtmicCg9U1wI1vO5FyQVJlt+jbjd+VCKextGVnePdXUT6+8vYAMlEolkJN6gGIgXO5MmUuMxeP02aN0Kb+Unj3o4LzW/xC2v3cL9e+/nxeYXeaf3HUPktpls1BfVs7p6NZc2XMoHl32Q9bPWE1Wj3LHjDq559Bq2dGwpSLt09GiOKmcVTkv6Ps7RUu2sBqArkOro7g/2s6Ftw4jtzSaFn157Ei6bmY2HevnDq4dGbJMtRiHKNLElALXFDiqLREHKt4cVpGweTDjdM2WF647uoegQQ9GpP76QHGMY+dzLAXj5nj8y0NGOp6KKc2/62NEVCBwHXVohygq33fjO+AdEG1yldmI9YrxlLpfRJRPNeKNLrBYTqGLSIlnQTiZZAB/X6oHqE8BeDAsvECYaHUVJyumW8SVjIR3dkmmNHl1iltElaVmr5XS/1TzATm0Z4qIaIRonMrrzG3tQCI6HYpRGnmFcvD+X1H6cuXPPYVXVqoJ3yPTokj6SokvicSwlYkbZFYKB8AAzEK5noxhlBke37mCozIPQDSKne3/nIE/uaueZ3R38fVsrJyiiDQMWOxChxJ7IM6stcfC/71/FB36/gfvebObkOWVcv1Z0DOYWz2VD2wYOecVAcao5uo2ClKEyoEfElyTlDCbj1JYdW2MOeoI9huP+aEk4us0i71Cn7zDULk/dONCLy5PqUhk3upvb6jLcOFPa0e1thc5dgALzz0s8vvBCsJeArxWOvAYNZxpP6d8dxWbDXFlBtLWN0MGDuFavnuDGSySS45VILE5Aq8WQ4uju2iOcYgC7H4HTPpPX142rcW7deisA5846l7Prz6bGVUONq4ZqVzWl9tK0Auqzh5/lhxt+yGHvYT7x9Cd4+MqHmVVcmFiRsTKo84Hu6B4eXfKfG/+Txw89zi/X/5LzZ5+f8tzsChffunwZ33hoBz9+cg/nLKpiYY0n59fuNApRphe6FUVheV2iIOXqpIKU2fxv3FY3FpOFaDzKQGigYJMFEkla2hOO7iM7t7PtyccAuPhTX8DuchH2H0WBwHHQrQndlUnftyGtno3LYyPaozu6ZTHKicY0XqHbrAvd0YzRJfrjZsWcsVjlqBRVwb/tFVGIwymdLcYe/YdzP+5xhrTBSqY1MrpkdOZUuKjy2AnH4jy4RTgxFlSLjnF9mebongYZ3cdDMUrd0RQJi/dlUU0JV86/smCDuWSKNUd3d1w4p1FjEBrA5BH/96IgqY5uPbokk6M7ycGQD+ZXCfH/zxuOcNfrhxkYijC/WGSfDWixHqX20pR9Tl9Qyb9eJJZ0fevvu4yJnnmlIvv5UP8UFbrnao5un9YxGqUgpZ7RbYs68Ia8GbfLFWMCMdnRDdDXmLph32H42WLcz38BgOBgxBDJx4Wez+2qhIoF4n6g28iMn3Lobu66k8GV5Max2GHZFeL+jgdSdomHxHdDsduxzxd/Y2jfFHetSySSac2RngDv/b9X+cdbrUAitgQSK7oAaN6YtNMb4Es6/+eBpxqfYm/fXoqsRXz/9O9z7aJrObv+bBaXL6bMUZbRJXz+nPP5+7v/zurq1YRiIX6w4QcpdUPySaELUYKoCQIjo0t0t/orLa+k3e99a2dx7uIqwtE4X7pvG5FYdtdbf8Rv3NejS6o8mSNgTtRzuocVpMxG6FYUxXB1y4KUkgklklgFGS5daESWnHThpcw5caV4fIId3brxpyrJ+BMKiPOv3Wkm1ie+Ixbp6J5wEo7u3Ew6VrOCqorxV6boEr1I5bjyuY0XcgoH93D0gpT9R8Z/7OMEqQ5KpjXRsBS6R0NRFNZq8SUHu0RHd7iju8sXIhSNTU4Ds+R4cHTrQncgIN4XvQjjRKA7ugfCJpH9BRDoxZzs6A4kBiwjilE+9S147gcADIVj+DWnWD6iSwDOXCCcDi6bmfesquOPH17Lty+eI9psFt/9ZEe3zqfPmc/5S6oJR+N85s9bGAhEjIKUuqO73S+iS2YUTRWhuwGAcE8ANc6o2diG0B1zMBAeWThqvESTI6FGE7qbNkAsjKP1BUxmbUmm9yhc3bqj210B9qJELl0h4kuG+qH3EHS8Dc2b4dDLsPcpka297R7YdAe89r/w4o/hme/A41+DRz4PD34M/noD3P0eeP4/xbGSY0t09PiSt/8G0URHWA2HUVEIu8qxz58PyJxuiURSWF7c18WWI/3c+qxYIePVhG6P3YI5Oae5eVPSXiq882je2hCNR/nVtl8BcNMJNxlZztnisXn47unfxWay8Vrrazx+6PG8tS2ZiRC69WKUPUM9xFVxvfWGvXQExPV2c8fmtPspisJ/X30iJU4rO1u8/Oq5sa8dt791O6fecypfev5LdAY6E9ElGRzdkLkgZbb/G/297QtJoVsygXTtFkYdZzmvP/UC3q5OiqtqOPuGDxubTLTQ3Z3G+BP0RwGwqiFRm0ZRMJeVpd1fUjh0oTs+bkd3QtAejv45s5oLUOxZjy4ZkNElYyGjSyTTmpgRXSKF7kysmVPOP3e0G78v0pY6lrmsOKwmgpE4bf1BIwd5KqIL3cdyMUrd+RIKOzEpwo0/UehCty8YEc7UsA8CPZhrZxvbDPYnBE89U9hU7BFu29fEUmTO/BI9fjFotplNFNnzc4k5fUElr379PMpdNpxaMRc2iYmbAUUBNb3QbTIp/Py6lVz+q5c50hvgX+/fxg+uFkJ3k6+JcCxsOLqnSka3dcYMFJsNNRwmEjBja39L5DybRp7jbE7xv7DFHHjD+XN0x6JJE4h9ydElw3JBu/YAoIT6cZdY8fWGCQyEKa4Y51JlvyZ0u7QlnBULwNsi4ktmnTK+Y6Zj75Pwl/eBehTu82SWXDbysblng7sa/J1w8HlYdDEgokv2LryelrqzWBgNMtNkJbz/QH7aIZFIJGkIapPPezsGOdzjNxzdxcMLUTZpQvfs00Xs0tuPwNqP5aUNjxx4hMPew5TZy8Zdd6ShpIGPn/hxbtt2G/+96b85o+6MtNf+N9re4CsvfoV5JfM4f/b5nD/nfOqK6tIccSQTEV1S4axAQSGqRukL9lHhrGB/X0K0PjRwiJ6hHiqcIwvU1RQ7+MG7l/P5v2zlV8/v57wl1Zw0qzTt6+zv28//bfs/AJ458gwb2jZQGXkPsCRjRjfAiqSClEPhmNHvylbo1h3d/cH+UbeTSPKKls/d51nOln8+AsD5H/kUNmdiPKULk3ZzflacjkUiumSko9sS8RMDzKWlKBYpyU00483otphNqHEH4M2oSxgTKoWIyCmRju5skeqgZFoTTc6SlaTllLmJ5VAWk0JDhRC0FUVJFKSc4vElejHKYCyYsfDDdEd3dKsxN7PLXdgtE/eZ1pcu+4JRcGsio78bxWolYhftCPR1G9tHWoU4bJ0xMyFOAgR6jGV6FUW2jMuQx0NdqTMhcgNoxSgHFLF8ucQ2crALUOKy8usbTsZmMfHM7k4e3OTFbXUTV+Ps6d1Df6gfmDrRJYrZjG2OmGAI+50Q8kJ/Y9ptdUe3NZbn6BLN0W22juHoTiqU6XaL9+GocroNR7f2GaxcNOJ18sLLPxMit8UB7irhjqhaAjNXwZwzhEN76RVw4vVw8ofg1M/AWf8K530LLv4RXP5LeM/v4Lq74ZMvw4wTR76GyQzL3yvu77jfeDgeCuHTBJd9zQ42rfkGnS1T+/wrkUimN0ORxKq9Z3Z3GkJ3Sj73UD90i8lLLvyeuG18JS/RUeFYmF9v/zUAH13xUdzW8RsrPrL8I8wtmUtvsJdfbP5F2m2eanyK/lA/Wzq38JM3f8IlD17CdY9ex2+3/5YD/QdGjT1p9iUKLhYKi8lCuUP0zfWc7v39qe7srZ1bM+5/xUkzufzEGcTiKl++bxvByMhVmXE1zndf/y5RNcq62nUsr1iOL+LjEHfhmvsrdg7+ncPe9BmvoiClPaUgZVyN0+JrAcb+3+hRctLRLZlQtHzuFw95iMeiNJy0mrmr1qRsYjhtjyZSIgcSNYuSHN0B4ei2BMV3y1I5ckJLUngUqy5056Yr2MwKalRcw3pD6a+PekZ3QVYOGMUopdA9FnL6SDKtkRndY7Ok1oPbZsYfjtFQ6cZmSfyv6kqdHOzy0zJNhG4QOd3l5mMvy0x3dKvRIhbUTVxsCSQ7uqPg0jpcAZGXHHXZsYYCBPuThO42TeieOQOGki7ygR56/KIzl6/YkoyENUc3WkGtNK4uneV1JXzvyhP4+kM7+NlTe1m5bg77Bt7mtdbXAPH50lcNTAVsDXMJ7dtPWK0D9oj4kvJ5I7dzFMjRrZ9XzSokO7JGE7odIcCEvz83Z0QKhqNb+wxWLhS3+Ywuad0mIldMVvjCW+Cpyd+xh7P8GtjwG3jnnxAOgM2FGgoT04pzmS0KAVcNGxs+TOyhd1h71SJMZnktk0gk+SVZCH3m7Q4qTxFCZYrQ3aLFZZQ1wKy1ULMCOnbAnn/Cqg8c1evfv/d+2v3tVDuruX7x9Ud1LJvZxi2n3sKHn/wwD+57kHcveDcrq1embHPEKwSAixsupjfYy+aOzezu3c3u3t38atuvaChu4II5F3DB7AtYVrHMmJQPxUJGbnYhhW4QOd09wR46A50sKV/C3j5xPVVQUFHZ3LGZC+akicXS+P5Vy9l4qJcDXX5+/MQebrkitWj1g/seZFvXNlwWFz848wdUOau45517+PGGX2J2tPKP5tv5R/PtLCxbyI1Lb+TK+VcaRdMURWFFXTHPawUpT55TRmegk3A8jEWxjGkMKHNojm7NSCCRTAgdOznsL+XAES+KycS5N31shOEmFBNmjImKLunSHd2a0K2qKiG/5ugOiGggc7kUuicDxT5OR7fJhBoTQnemVSsFFbrLGmDuOVA2x4i+kaRHjqgk05pISHTepdCdGYvZxOo5otO5cFju88wS3dEdnPB25YLZZDYcQMdqTrc+K6zG3EbxxYlCL0bpDUZGCN3xIvEZCWtxJWosRqRDuHytM2bAUJJjJ9BDt+7ozlMhyoxoy8X6VeGMGF6McjjXr53FqtmlxFVwm2YCGEL3VIkt0bE1NAAQDmnifYaClNakjO5CFKO0qMMmwPqPQFwTTGJR6ElEbris4nuZlaNbVUUG9t6nUh/XnYP6Z1AvSNm9L6f2j8qm28XtCe8urMgNUL8GSudAxA97RZ6sGgoSNYts+8s+cxK1AztQFTNvPtXKgz/ZQn9HoLBtkkgkxx3BpCLBGxt7ae4T5/ZiZ5LfSc/nrtdiopZdKW7ffuSoXjsSj/DHXX8E4BMnfgKHJXMRxGxZU7uGy+aJyKh0Wd1HfELo/sDSD/CHi//A89c9z3dP/y5n15+N1WSl0dvIHTvu4H2PvY+LHryI/9r4X2xq38QR7xFUVNxWtxG/USiqXCKnuyuQ6ug+q/4sIHNOt06Z28Z/Xy1WE/3h1UO8fqDHeK57qJtfvCnc7p9f9Xlq3bWYTWZuWPIBhg5+jWDbu1ldtQ6LYmFf3z5uee0Wrn7kap498qzhdl9RXwokcrr12JIZRTOwmEb3yRmOblmMUjJRqCrxtp280CFMISsvuoyK+tkjNtMFyImOLtHNP9FwnHhMfMdMPmHusFRIoXsyGH90iWII3ZnOcQVdOeAqhw8+Alf+rxS5x0Cqg5JpTX+7EAWKq8aZCXuccPmJwn1x7uKqlMfryqZHdAkc+wUpezVntBqdeKF7NEc3ReJiHh3oF7fdPRCJgNmMpaoqdVlzoDcluqSghHxEgIAmdI/m6AbhUKovEzl9LkV8H97qEoUep0psiY5trsgRD3m1S3R7+oKUNmdSdEkeHd36ShlzXBNdPTPAZIFYGHzCzU9fI8QTy/3civi8BPqzELr3PwOP/aso7Ji8hHxEdMlCDlgtfJseWgbysEQv0As7HhD3T/nE0R9vLBQFVmhFKbXXjYdCxCxigOWpcLDW+RbL3v4DNkuczkYv9/5gIztfbB51ab1EIpHkQjCp4HgsrvL3bSKCIsXRbQjda8XtUk3oPvg8BMd/fXm68Wna/e2UO8p598J3j/s4w1lXuw4QedbJhGIho8i07soud5Tz3oXv5bbzb+Ol61/ix2f/mIvmXITT4qTd386fd/+Zjzz5Ef7lsX8BoL6oPq/Ra+nQC1J2DnWiqir7+sSEru5439O3Z8y6NOuXVPP+U4SY92/3bxd1VoAfb/wxvoiPZRXLeP+S9xvbH+4NEI24UXync8fFv+OF61/gyyd/mWJbMQcGDvDF57/IBx7/AJvaN7FCL0jZLITuXCJdpKNbMuH0H+GtDhfdITeOoiJOu/Zf0m420cUo9TFRleboDmpubpNJQekT/WazFLonBdM4hW6bOeHo1mNHhzPRETmS9EihWzKt6W4RncCK+okVBqcb162ZxRvfOJ/r1qR2UI2M7gEpdE8mcTVuDAjUWBFzqya2MGgio1srRgmGgK14xHcr5hMD3WhbKwCWmmpRPGVYdEn3sGV6BSPsZ0CLeVBQsooeqXCLTo01JoTtqCaSTzmhW3d0d4p4Ftq2pwrC+naFji6Ja9+14pmJ4id6fMmw3Gy3KoSFrBzdr/9K3IYGEsI5jCxGWVzP3aVlPORx8eDOP+b0Nwz2BXnxL3voa/cnHtxyF0SDMOOkhJhTaFZcK273PQ1DfcQDQ4aj22pVsS2YT23nZi6o3UH9kjKikTgv/mUv//jVW0eXdy6RSCQaenSJXiB6b4foOxtCdzyeJHRrmbbVS0SdhFhYFPAdB6qqctfbdwHwviXvy6uLcm6JmBA+5E0Vupt9zaioFFmLjBzsZIpsRVw691J+du7PeOn6l7h1/a1cNf8qim3FBGNideO80pFRYfmm2lUNCEd311AX3rAXs2Jm3Yx1zPLMIq7G2da1bczj/MdlS5ld7qKlf4j73mymcaCRxxsfx6SY+PZp3zbiSAA2HBTC2spZpVjNJkrsJXx4+Yd5/OrH+fiKj+O0OHmr6y0+8uRH+Mvhb2Gyt7Kv08dQOJZTkU7d0S2LUUomiuChN3m1aw4Ap197A86i9GMCPbpkIgTIcDRu1EPQx0QhLZ/b7rYQ6xXfR+nonhwMR3cot762xWxCjQrjVKbJPL3o6URNqEjSI4VuybQlHIzi7RICbeUEZxpPNxRFobbEMcKhMrNUCC4tfdNA6LYeu0K3L+wjpoqBqBpzU1t89Et7c2E0R7e5RLh6VJ8YGBv53DNmatulCt3tXjFQrPYUPrpkwCQuYcX2YkzK2JezKq1NsVBlyuMziqaY0D23AYBoVw/xmBn8XeBrH7ldUnTJQGggb69vOLqjmnheVCMy4SBJ6NaKlmmRQu6IKGrlHxjDGdG+Aw6+kPg9OX97uKPbZKLVKb73Hf0Hc/obdr7Yws4XW9j2jBicE4/Bpt+L+6d8YuKW+1UvheoThPv9oU8SfeL7oH1Wbdt/h32+iGcxH97NlTev5MxrF2K2mDiyq4e/fm8jB7Z0Tkw7JRLJMUtIO6dfuCw1rkmPLaNnPwQHRIHe2hWJDZZeIW53jy++ZEvnFnb17MJuth91NvdwGoobAGj3txOIJCKf9HzuWZ5ZY7qyHRYH62ev5wdn/oAXrn+B2y+6nS+s/gI3r7o5r21NR3J0ie7mnl08G7vZzurq1cDY8SUAbruF69bUA7CzZYDnmp4D4NQZp7KsIjW3+w1N6D51XuoEQLGtmJtX38xj73mM6xdfj0WxsKnzddzzbsU24y+8cHC3IXTXF9WP2SY99kUWo5RMFK8//iTBmJWKEgsnXfiujNtNZHRJj18IqGaTYkwq6vncdpeVWI/u6D726k5NB3ShOx7JzdFtNSuoMaE7ZYouicQKmNEtyRopdEumLb2twqnnKrbh9MgTyXio0xzdLf1DU36pvO7YHYyMvpRzOtITFJ0dNWYH1WIIshNFseHoHil020pKATD5xEAy0qoL3Zo4PMzR3akJ3bUlBRbrQ4MMaE6lsfK5dSq1OJWhodKUjMmpltFtKSvDXFoKQNg8XzyYJr5Ejy7Jd0Z3TM/ojmrieVE1lAv3nCF0d2mO7rlnA+AKibzuMV3Ir/9f6u/JQrdfi8txJdwtbRbxHncNtmT/B/QeonfTiwAMbnsOXr0Vtt0DA0fAWQbLr87+WPlghfZ6+54kpLl7UONY3vgF9llCeAod2I9iUjjp/Flc9+9rqZxVRNAf4Ynf7WTjo7mJ/BKJRJKM7ug+ZW55ymqrEpcmdOtu7pmrwJzkdNTjS/Y/Iwrq5sidu+4E4Ir5V6R1Vx8NpY5S45iN3kbjcT2fe07xnJyOZzVZOXXGqXxsxceo94wt5h4t1U7N0T3UZeRzLygVE58n15wMZCd0AyypLQZgd5uX544Iofu8WeelbKOqKm8cFP21U+eld5BWuar4j1P/g0fe/QiXzr0UAGvJdr6+4QO83PIykKWj21EKSEe3ZGLoaWli2w6x2vTc81ZhMpszbjuR0SVGlKPbhsmkFbzVHN0Ot4Voj+7orkx/AElBSWR0R8bYMhWr2YQaE47uTJN5RjFKk9SnJhMpdEumLd3NQvCslLEl40YXI0PROL3+3GY0J5oim3ifj0VHtz4jrMaKKHFacVgzd9IKge7oHorEiGrZiobQXSoGROaAEDATjm5d6E4tRqk7ugvuSg/76NeiS0pso+dz6+gFMnsHY8z2JIrUTLXoEkiKL0EbcKcpSKlHlwAEAvkrKKs7ui0RbRIj2dHdqy0T16NLFpwPgDsoHN4hf9QoZjkCbxvsuF/cn32auNULWkaGRNFGMBzdqqrSjjhWl68ldfVAOsIBeO6HcNs6+vqFWBMI2uDpb8EjnxPbrL4JrBNc02HVTTBzNcw7l/CCdwNgVUMooQFsXU8DEG1tIzYo/v7ymW6u+doaVl4gBIW3nm+e2PZKJJJjCj2j22Uzc8HSauNxI7qkeaO41WNLdGacBKWzIRIQYncOHPYe5oWmFwC4cdmN42n2mOiu7uSc7mRH91SmUovo6gp0sbdPXE8Xli0EEkL3zu6dBKNjX9uXzhRC9/6eVqP2yLmzzk3Z5nBPgHZvEJvZxKrZoxfanFU8ix+f/WOurPop0cHFxInh167P6SYBnt/TyZ2vNRq/Jzu6p7qJRjL9efGuO4irMK+oh4Z160fddiKjS7rSRDkGAwlHd9SILpGO7slgvMUorWYTanQSi1FKskYK3ZJpS4+ezy1jS8aN3WI23MOt/fkTygqBHl2SzyziqYIhdEfdhY/8SEORI+Fu9ptLxR1N6HaVicGYIxAlHAsnhO6ZmjicJD6qgR46vKJjV1NwodufEl2SDZXa/7bbF2JeSSKDc0oK3VpBynBIE/HTCN1mq0lPwSA4lL+JqmhYiy4J60J3dWp0iaomhO45Z4DFgV0ZxGwRjpVApviSTbeLCI/ZpyWyq3VHt57PbbKC9n72h/oJajnqnSbgpZ+mP66qwtuPwG2nwEs/JhaNMaDlsPstc4RLEcSy/DUfzeVfkR+KquATz8NNfyfibhBNMWuTCTv/YCxbDR9KOLfNFhMrLxSTMaGhKGpcigUSiWR8DIWF0G23mLlgaSK+xIguaX5T3NafkrqjoiRc3TnGl9z99t2oqJxdf3bK9TafGDndSUL3YZ+I0ZpdPDvtPlMF3dHdHexOCN2lQuie5ZlFlbOKSDzCju4dYx5rZomDYocFxf02KionVp5IjTs1pmbDoUQ+t9OWnZlifcNKhpo+TIX3i6ytXcvJNSePyC+Px1Vu/stWvv3ILhq7hRiuO7oj8QiBaO4rASSSbDm09U0ObduMiTjn1hyEmuWjbq8LkBMRXdLt04TupHFdyK9ldLssxLr16BLp6J4MFJt4X3IVui1mxShGqU/mvdXcTyAcNbbRM7qtZil0TyZS6JZMW3pkIcq8kBxfMpUxokvGqEI/HdGrNsdjbqqLJ17otppNODUXudekicbBfohFcWpCtysoJhkiejHKNI7u2GAP4agQ8AoudIcSGd3ZRpfoxSi7/WEaShoAMCkmIytzKqE7uo3o7TTRJYqiYNVc3ZFgjGg8OmKbXAkHo0YslCfeKB4cntE92AEhr8iarpgPJfUoCrjdQoz196eJLwn7ExnZp30WKsQSbUPoTs7n1nJV2/yJQpVes5ngpt8lHOA6XXvg7nfDfTfCQBOUzKL/gj+iat2boaCZ2Eefg8+8AZ98GcpyW86eb8JB8f2wWhSoOxkifuzloq2h/al/m92lTUCpEA5lcMlLJBLJGAS1VToOq4kzFlTisGrXTpcVQj7ofFtsmK5Iry50730Sopmjqe7bcx8XP3AxF9x/ARfcfwEP7H0AgA8u+2D+/pBh6EL3wYHEJGGTV2RJ5xpdMtGUO8oxKSbiapw9vWJFlO7oVhQlp/gSRVFYOqMYi2cXAOtnj3S1JmJLsnePrqgXE+1HWmv51frf8cdL/jjCoXioxy9i74BOTdhzWpw4tKLLmRyPEsnREotGeeGuOwBYVd5KWWUluEb/fBuREhMRXaKtlK50J15Ld3TbbAmBVTq6JwfFpp3LYjHUWPZ9bJvZZAjd0XiUJ3c3cuWvXuU/Ht5pbDORETmSzEihWzItUVWVnmbp6M4H003oPhajS3ShW40WUe2Z2EKUOnp8yYDqBrQCTkN9WIrFQKcoqDIQGiDamrkYpaplLFe4bdgsBb68hAcZ0KNL7NlFl+irF8LRODNdYhBc5ayakkvL9IKU4U7t895/JG10h11bem6NOfLy3Tiyq5dYNE5JlZPyqBg0pwjdgW5o2SLul80Fix1KxFJmt1N07PRYqRS23SMmT8rmwuJ3JYTuvkaIRZLyuRPOlmShG6BLicPTt4hfgl546j/g16eL4pZmO5z9VfjsRvpc61L2CwyERVHIqkXj+I/kl7DmlreYVThf/C12RQgzof37Ura1WM2Yte+RXsBIIpFIckWPLnFYzThtZr5/1XI+eNocTqovhdatoMahZBYUp1ndVL8WPDPE5ObBF9MePxqPctu222j1t9IR6KAj0EFMjXFS1UmsrU0jnueJ4Y7ucCxsXDemenSJ2WSm0qHFdKHiMDtSCj2urhEFKZ85/EyKkJ+JBbUWzG4xWXre7HT53OIauy5DPnc6aoodVHnsxFWR/52OnS2JQth9gYQz0sjpDvVn/XoSSS5sf+oxelubcTptnFZ5JLWQbgb06JKJECDTOrq1jG6bKp4zuVyYnBMcpycBwGRLfAZycXVbzAqoVoiL/Z/ZI87PB7UVLSAzuqcKUuiWTEt8PUHCwRgms0JZrWuymzOtmVkqhNWWvmkidEeOPaE7kdE9OdElkBC6vWEVnKXiwUAPpmLh8HaFYKC/g1h/P5AUXZJUjNIc7AVUqgvt5o7HIBKg35Sb0O2wmimyi7+zwX0ipfZS1s8aPc9vsjAyug83oZZqzrT2kUuYUwpS5iHW5+DWTgDmrapC8XfSazLxvi0/4q4DfxeFHAH2PSVuKzXhuEQICrOrOgB44+8H8fYknU/icXhDK0J56mfAZBbCidUF8Sj0HU5ydCcG4e3+9pS2dVls8M4/4Nnvwa/WwGv/K/Zf/C747AY475tgc9HX7k/Zb8wCmROIHgtjswDzzoW5Z2P3iPaFhzm6AWyaqzs0dPRufYlEcnwS0hzd+sqta9fM4rtXLRcF0vQCw9VL0+9sMsGSy8X93X9Pu8nGto30BnsptZfy18v/yr2X38t9l9/HHRfdgaKt0CkEutB92HuYWDxGs68ZFRW31U2FI3tBd7JIXk02r3QeZlMiUuSMmWdgM9nY07eHq/52FZ946hO80PQCsXh656HFvQdFiWFXa0dExRzpDdA2EMRqVlg9Rj73cE6sE/2rHc0DaZ/f1Zrod/QnCd1GTrd0dEsKQMA7wGsP3APAmSs82M0xqB09tgSSnLYTIEB2GxndidfSTQuWuHjOXDH1z1PHKkqy0B3Kfpxg0caeaK7uLS0tAAwMJQwpkdjErRyQZEYK3ZJpiR5bUlbrNhxvkvGRcHRP7Ry9Y7kYpeHojrkN1/FE49GyOn3BKLi0jlegB7MmdLuDMNgssi9NRUWYPR5R/C+pUJJJjeJhiNpCx6+EhZA5oFVWz7YYJUCF3uGMlfLCdS/wzVO/mffm5QPbnDmgKMR9PmKeZeLBUQpS2mIOvKGjE7pjkTiNO4Xra94yF0SDPOt2sqt/P/fvvV+4sSEhdOsO6VKRhbpq5iZq5hYTHoryzB/eJh4T4gp7H4feg+AohVU3iMdMJiifL+737E9kdCc7ugdTHd2dCzWX2ss/E/Ep5fPgX+6H9/8Fyuca2/W1p57LAv1Tp9CuXtzdqi8iOO8WbCVCxA7tfWfE9g5N6A4HpNAtkUjGRzCScHSPQI8f0yYyd/fs5r4996UWQVymxZe880+IjTwX/fPQPwG4aM5FnFBxAssqlrG0YikOS2EnvWe6Z2Iz2YjEI7QOtnLEJwpRzvbMLqjAni+She4FpQtSnptdPJvfX/x7zp11LgoKr7e9zuef+zyXPXwZd+66k4FQqvDcFhU56xHvshEFIHU3dy753DrLNaH7rZb0Qneqozsh9OiRctLRLSkEr91/DyG/n6o5c1leJMYmY+Vzw8RGSnQPiteqcCc7usV3xBoROoZFCt2Th8ViRCXGc3B027TVxHp8yZEBYfJJFrqNjO4puGL4eEIqhJJpSSKf2z3JLZn+zCoXjvim3qnt6C62CsH1WBS6E8Uoiwrvhs5AsXNsoTvYKiIWrMPzuU0W4c4FyhQftSWFLkQpvv/eHB3dkKh+3u0Lpbinphomux3rTBEPE6ZOPJgmp1t3dFtjDgbC6Qei2dL0Ti+RYAx3qZ2acvE/3uYSKyk6Ah0JZ7lXuBeGO7rN3iNc+JETsDrMtB0YYPMT2uDj9dvE7ZoPgy3pnF2RJHQH9OiSRKd/eHRJ57wzRYyK1SViPz7zBiy6aMTfoTu6LVoO7VRydEe0frDFpokws9ZiX32ueK69g3ggVaTX39+QFLolkv/P3nmHx1Hdbfue2b6SVr3acpHcuzFgeu+EkoQQkhDS65teyJsvvZLkTUgPJARCEkgIJaHXAAYMxjbg3i1Zzeplpe1t5vvjzMzuSitpV5ZsGea5Ll2SdsrO7s7OnPOc59w/UxNU0ujO0O0LecVvDTVx44s38oNXf8A1j1zD5s7NYtms08BVImZwNa9P2zySiPBsy7MAXKq6RHHgoySLbDHqbRwaOkTz0PFRiFKXXpASYEHxSLTWqopV/Pa83/L4Ox7ng0s/iMfu4bD/MD9/7edceP+FfG/D9zgwcIBoIsr2vlcB8PUvMljZupJ87txNteWa0b0zg9Gtquq46BIz0W1qstXT0sT2Z54A4NwbPoKs1xjIAl2iG5BHx+geiS4Ja8UorRHRlzUT3cdOkiQZs5YTA9lfp6wWzRzXjG5k0W4fDMWMQUZ9QMUsRnlsZRrdpo5L9bYJI8Pkcx+5DKN7YHonunV0yWTgGaab+iMpie78Y4su8YVjaUa33giwJyDR3AaAdTi2xFVibFOC76gUogTwWkUDIttilJBekHK6yz5XpJQjIa1AaEcGo9uZgi45wkR349YeAOpWliEFBcJkm0O8X6F4CH/RzPQNyhaK30UaC3WwlcJyF2e/Rzy++dFDdLy6CZpfFoMhJ388ffvUgpSpxSg16eiSGfnC6O9JhOB/NsFX9sOZXxZ88GFSFRWvluiunl8ETC+jOx4XDWS7Pdn8sr7tO1gcCVAhsumptPUdbnGOR0Imo9uUKVMTUziuF6PMMLgb9orfriIO+w/TNNQECBzIh5/6MN995bsMxgOw6HKx3u6H0zZf37Yef8xPpWrhhKd/ADsfmKJXkVmpnO5WnxiMn1VwfBjdZSkzmIYnulM1s2AmXz7xy/z3Xf/lO6d+h/nF8wnFQ9y//37e8fA7ePej7yYQDyArHpTwTHan8LRVVWWjluiekNGtFaQ82O0nGE0fcG0bCDEUTj7mTaklUeIUBfbMRLepyZSqqqz7622oqsL8tadRW+GERATs+clZh2PoWCS609AlWqLbEvACZqL7WMuhYyIbRqIDR5NNS3QrMWF0yxbhSSUUFX9EXA+PJiLH1OgyjW5Tx6X0RHfZTNPoPlLNLBboEl84zmBw+popRmEbvVP2JlJ/SC9GmUfFVGM/RpHHMLrjyarlwT5ktxtVm9plbRRGt5Ho1osjukuMbYokH1VTbXRrie7BiSS6C5KJ7uku3eg2gtq9+w1si7GOji6JHxmjW0koHNomzOa61eXg76JflmlO8UW68oaxPcvmi9+FutHdBorCwrVVLFhbiarCM/d0ElHcsOwa8NSkb59qdAdGT3SvKF8BQHewW/DjHQWjvg5ff5h4TEG2SlTXi/MiMDh9BjWiimZ0O1Le2KplOGrEext94vdp6zvcZqLblClTE1csoZBQRMrMac2ELvGK384iNnVsAmBxyWKuXXAtAA8ceICrH7qapyvmoIKok6AoxuY6tuTSIa/oVB54ZmpeyChKNbpbhjR0yXGY6J5fPH/c9V1WF9csuIYHrniAOy6+gwtnX4hFsnDQexCASusaQGZvR3LmY2t/iPYJ8rlBFKSs0ApS7m5Pb2PsGJbyTkt0awGEgYiZ6DY1eWp4bSMtO7dhsdk4+/oPJ2vXVC4VSLxxdLQMyISi0h8Q/YzUAJPelrP4RJvXUloypcdhamzZ68XM0kjD+AV/ddm0RLeaEEFByZrsl3k1H8UoRmkyuo+pTKPb1HGnWDTBYLdI7JmJ7iOX2241Rpunc6pbT4eEE2GCsel7nLlKURUj8aIm8o9hMUodXZKa6O5HkmXiWgra3SxSvraqY5zoNoxu0diYELrEfxwY3XMEKiR6uBvyqwAVunalr+NMokuOxOjuODhI2B/DkWelZn4R+LvZ5kw/F7ucKYV/8yuTRUs9NSDJkIhCQJwjZ1+3EE+JFV84n3VDn0Q95dMjn1Q3yvsaRiS6o4koPSGRMF9ZvhLA+H8s6Xzuogo3+cXiPAx6p89nHU8Io8nmTG9+2VedAWic7uZXjMcdJrrElClTRyAdWwLgyIQuSUl0v9oh8BdnzjyTb536Le685E7meObQG+rly/v/yuerqukK9UKbMMQDsQAvtL0AwKV+cV+mcd1RxZfM9aQY3SmM7uNBOqPbY/dQ7iofZ+2kJEnipKqTuPmcm3nynU/y0eUf5bSa0zi36l0A7ElJdOt87pUzc+dz61qhpbqHG9s6tqRIm3nkTQnL6MUo34zhFFPHRvFolBf+fjsAay6/msKKKujSje7x+dyQNLodlqnta3mDUbTxRYq1PpSiqEZbTvaK9qy1tCzj9qaOjhz1onBvpDH3RLeaEB6UZAkY3G6d060b3Saj+9jKNLpNHXfqbw+gquAqsOH2mCNlk6GZxTqne/oayG6r2xiBfzMlRHxRHwlV42dKHvId1mNyHAWO1ER3El0CoOSJ1L+nVbzvtppMiW6xTbF0dNAlEQlCGuY4N6NbnEN9/umT8h1NDj3R3dQE1SLVPLwgpd2VLEY5vDhVLmrQsCVzV5YjW2Twd7HVkX597bKknJtlKTxRiw0KtLS2t1U7LisXrngViQQHw2eyr7mCESoRDUx87eAVBoVejLIrKIq7OC1Og13aE8zG6BbJiuKqPPKKxPFPK3SJqn1ervTvuWPpCQBEhqzw7PcNo8hIdIdMo9uUKVO5K6QZ3ZIEjkzF27VEt+ooZFOnMLBPqT4FgDWVa7j/yvv5xIpPYJWtPO+ycfXMav712m9QVIXnWp4jkogwx5LHYr3Srr8TevZN+evSpSe6D3gPGLOAjpdE9+qK1SwqWcR1i66bcPHMqrwqPn/C5/njhX/klFqBDdONblVVufc1cU8+tX7iiAS9IOUIo1tLeJ9eL+7bGRndb6L2uqljq80PP4C3q4P84hLWXi0GdYxEdxZ8bkgpEjjF7GQdW1LsthnGaDSlHScPCDSf1Ux0H1PZ60Q/JJpDots6LNHtcoaZUyb+HtKM7qOJyDE1ukyj29RxJ6MQ5Yz846Kq+vEgHV8ynRPdkiRR7BQJkTdTcZu+sDCT1YSDCk/eMTunC5yZjG6RslULBIfMGhPTlUcUo3QVEdc+m5KjUowywKBWSFKWZPJt2c/sOL4S3XMAiLa2opZraZVhRrctldE9wUS3qqoc0ozu+lVaqszfzVYt0e22igZclxoVrG1IN7ohhdOtGdbhIaoO/ZaT8+8B4IV79uPtHnZ9SRkgwacVntQS3Tqfuyqvigq3MMm7NW74WBro0Izuajd5heL4A97pM6gRU7XPy5Xe+HXM06ZPDtmhZQMcFMXd7Aa6ZPpipUyZMjV9FdHu2w6rnLl9oSVuG9QQvaFenBanMYsGRPLxM6s/w71vu5cVebX4ZZkf+nbwwSc+yD37xPX90lAECYyi1DSum7oXNEyzPWLmky/qQ1EV3FY3pc7jg3tbYC/gvivu47OrPzsp+1tcLep5NPYGCMcSPL27i9eaB3DaZN63dvaE96sXpNzRljS6VVVll2Z8nzlfN7rNRLepqZG3q5NND94HwNk3fBS7S7vWdO4Uv7M1uo8SusQoRJmfWohSfD+sDgtqr2hzm8Uoj60cGrok2tSEmkiMs7aQTUPkqHHRN3a7whS6tFktw4xuM9F9bGUa3aaOO/W1aUa3yeeeNBkFKftDx/hIxtab0ejWX8uxxJZAEl0yFI4ZqVo90S0XpDORrdVaelczulVnMX5ZdLDKZD/F7im+sUd9ST63vRBZyv5WZhSjPA6MbmtVFZLTCbEYMYtmJHemF6ScjGKU3c0+/AMRbA4LMxeL71jM18kuu3ivzqk9B4CuUA8UaUm58oXpOynUClUOCo47W+6CyBAnzNpOzfxC4pEEz9y+i0RcSd9O53Tr0s49PZlXnVdtTOkOxoP4NWzNaNLRJSVVeYbRHQ7ESMSUsTY7aoojvhu6ga1Lb2zH/BaUOPDs90BRDHRJ1ESXmDJlagLS0SUZC1GCkeje6G8GRMo4UwptfvF8/va2f/H1AT9uRWFLzxa294j70aXdLYCULDjc+Pykvoax5La5qc6rNv6f5Zn1lg3BVHocFLttJBSVPR1D/PSJvQB89Iy6Iwog6EZ3Q4/fqOXTORSmLxDFIktGkUtvMIqqzUYyE92mJlPP3/lH4rEos5atZOGpZ4oHfV0aLk+CisVZ7edooUsyGd06tsTpthLvFzNizWKUx1a2GTOQ7HbUaJTY4cNZbSPLEhZZQk1oxSitAQq18IqOLtFnDpiJ7mMr0+g2ddypVzO6y0w+96SpVkOXtE3jRDckEyJvpoazYXTH86gomOIk9BjKnOjWiqUUpqBBJAlbpYahCPaTAD7ofZXPeNejAlW2wNR3MiN+Bi25F6KEZDHK4wFdIsky9tkihRUJade7rt0QTx67ji45EkZ34xaRLJm9rBSrZobsC7YTkWUKrW7WVq8FoDPYCXPOBMkCc85I34lekNLbCok4bLwFAPm0T3PBh5bicFvpbvax6ZFD6dulGt2SDC7xHe/wa0Z3fjVum9tI7XeHRk91q6pKv4YuKapy48izIlvFuThd8CVxSTO689I7WZayMuTCQlAhGvaIAY09D+HQBo1MdIkpU6YmorA2yOfKZHSrKoRFKnejV+BGTq4+edR9WZwFvLf6DB5q6+AsRxUAJ+TVMjcWh5pVsPTtYsWm9UQDIVQdUjvF0vElcPzwuadCkiQZqe7vP7qbxt4ApXl2PnF23RHtt8LjZFFVAYoKt74oWLZ6unt+Rb5hoscVFX9E3Kv09vpgZBBFnR4DzaaOTx18bSONb2xGtlg578OfTPYxdD536Tyw52W1r6NlQOroktL85PNEtES3w2VBGRLtdUuJiS45lpIsFuwaJjLSkD2n2ypLKJrRHVV9yUT38GKUUzxzwNTYMo1uU8eVVFVNQ5eYmhzVlujoEjPRPdX60/Y/8dnnPksoLt7r/rAY1VcSeZRPm0S31vDSGNy2wiJjPWtFBZJNS2yH+um0Wngj3MW2aDsDsky5HGDKFQ0kE925Gt1ausIXiacV6Zqu0htg0Z4gOAtBiUHP3uTylET3YDR3RreqqjRsEeZx3epkMaytcbGvlUULqHILQ6Mr0AVX/BpubBQV7lNloEtaYe8jgrntLoWV11FQ4uTc6xcB8MbTzbTt7U9uV1qf/NtVAtrnqie6q/LEc+tFu8bidId8MSKBOEhQXOlGkiQj1R0cmh4DG3Gt0evIT/+uS5KEY54w/SMVl4oHn/sRDqfo0JnFKE2ZMjURheNjJLojPlATxIHXeoVppPO5R9WSq6hKJPhdTx/3v+0+fiNpaeq6c6FqBbhKCIYs/OV/N/D4rTsm8ZWMrjSj+zjhc0+VdKN7S4sXgM9fMN9o3x2JvnqxmMV1x/pDtHtDBp972YxCnDYLTq3QqW70FDmKAEioCXxR3xE/v6m3pmKRMM/f+UcATnzb1ZTOqE0uNLAl2RWiBIgkROhh6hndoye67br3abWmB4lMHRPpBSmjjdlzuu0W2UCXBOMB8rWcmlGMMqEVo5zi88zU2DKNblPHlXpb/USCcSw2meJq97E+nDeNUhPd+rTD6agSpzBgdXP4eNSdu+5kXes61rWuA5KvRY3nU+E5lkZ3hkR31A+xMK6iZFVwS3VlcqNgP50pBQq7rBaKpaPQoYn6J2x0e5xWozp2X2B6mJ9jyT5HJLqjTU3CRIA0TnfS6HZMCF3S3xFgsDuEbJWYvUz73JUEWyXx3qyqWE1lnvjMu4JdoqKZq2jkjgo1c8HbCht+L/4+6aNgE4No9SdUsOSMGlDhv3/ZTdivsTxTE915yfPMYHRrJnuFa3xOt16I0lPqxGoXpk6S0z09Et0JWRyPPW/k7A0dXxKR5wnTv+8AjsPPicdMo9uUKVMTkD6gm7EQpcZP3uPKwxfzU2AvYHHJOAiA+ReBxY7U18DCuELhofXi8bpzxEBl3dn0xWcTj0HHQe+kvQ5UFQ48A62bRiya6zET3boWVSVRc3PL8njPyZPzfpy3qIK1c0uIxBV+8fR+g8+9rEYY68VurVh8MFnsT5+J5Y14J+UYTL31tPvF5xnq6aagtJxT3nFd+sIcC1FC0oCcanRJn2Z0pwaYdEa3XRbXZGtxMZJsWnHHWva5wuiO5FqQUnGiW6lOZxiAwZC4/h0tFrypsWV+u0wdV9KTh7OXJqfYmzpy1RS5kCQxxbVnGrOL9UT38dpoTijJZMuzLaLYXJLRfWzRJR4t8eMLx0RyWNK+X6F+XMVJAzJeXpzcKDRApzX5PeyyWPEoE8Nn5KSID6+OLrHnZnRLkmRMJez1Td9zXZdDT3QfOgTVWoGwFE63gS6JTwxdomNLZi0uMUxzgn1sdYj3aFXNaVS6hdHti/oIxkbBG+mJ7p490LYZLHZhdKfojHfNp6jSTWAwyl9+/yRPHHoSSucnV3AnzzOD0Z0v0oJ6Qcqe0OiJbp3PXVyVnMKaVyRex3RAlyQSCgmtc+XwZDC6tYKU0eZWOPNL4rEtAgFjFqM0ZcrURKSjSzImunU+d764j55UeRIWeZy2tdMD9eeJv1/8Gfg7weqEWoG4ou4cIqowOCPBOLHIJMyc6twJd14Od18Df397Gr4LoK4oieYwE90e4+8bL16IzTI5XX1Jkvh/l4lBkH9vaePVRoG2W6bxu4sMozt5r9JT3cfzLExTx1bdhwROYslZ52FzDms3dWmJ7srsjG5VVZPokik2IDsGhfGZWnvJSHRrQRJLWdnIDU0ddRmJ7hzQJeK6KuO2iIFFq030P4YzusHCtx7cyYv7R++7mJo6mUa3qeNKuimTOsXe1JHLbpWp1oyX6VyQUm80H6+J7tTpmy+1vUQkEUkmuhN5x7gYpTA5wzGFmKKmcbotnmTHKViSMpNCQ5fo6rJacMUHQZliHuMRJLohycw7HgpS2ufMAbREt250d6QY3SnoklAsZKRVslXj1pHX1M6e3XRZrVhUlaUVK8i355NnE+ZxV7Ar8470YpQ6i3PFtZBfkbaKzWHhoo8sRbKoKIfyuOu+Rwl6qgCNt6ghc1RVTStGCdmhSwY6RKK7uCp5jiYT3cc+vR/1h42/7Z6RM5LseqL7YIMYJCioxhE4CEA8qows5GnKlClT4yhZjHL0RPdGp7gnjsXnTtPiK8TvXf8Rv2edCjbNhKo7h7CSRAse0WyawTZ4/Eb445nQ/LJ4LOqHvoNpq6WiS2Z7Zk/8+d4EWlzt4fLl1Vx3Ui2XLKua1H2vrC3iipU1qCoEogkkKWms60XIvcHkvfZo4QYPvt5t1G8y9eZS3+EWAEprhw1gxULQu1/8nWWiO67GDV78VDO6D3tFX3pGsct4LKwNAlkToi1oNfnc00JG27uxMetZ7VWFTmQJSl3iM7RYRf9DRzfpie6drQH+/moz33xw52QftqksZBrdpo4b9bcHGOgMIlsl5qwwR0EnWzNLpn9BSh1dcrymQ1KT6MF4kI0dG1OKUU4euqTxjc0MdLbntI1udMPIgpQWT9JM9hZp6ymKluhOR5fIKEbnecoUDTCopc4mYnTrzLzjoSClzuiOd3eT8Gjp584doAjzwuYU74OMBatiS+N0Hxw4yD177+GJQ0+woX0D+/r30RXoMhpgQ70helv9SBJp19StnZsBWKBacNvEdUFPdY9qdNvzkucMwKmfybha+awCmhaL/Z/YdBkbWrcnC1lq6JKh6JDBsNefV090Z4MuKa5OJrrdhdMn0R0dEq9JUuJYM6FLNEZ3tKUFRbXA2Tdil5LM+6hZkNKUKVM5KhQbg9Ed8hKRYItFmD/j8rl1LbwsOesLBLZEV/EcIo4kR9efq9E90AQv/wZuOx9+uRQ2/VEMoC65GspFrQd69qRtUuYq4/rF1/PeRe+lzPXW7h9YZInfv+8EfvLOFVNSGPyrFy3EZhH7rS/PJ88h2oAGuiQFCaeHU6ZyFmbnoUGeum0nD/z0NdoPHJ99A1OZpaoqfa2a0Z3K5gbo3iOuC+5SKMhuQCc1CDKVRreqqrTrRndR0ujWE922mGjXWctKR25s6qjLPmcOyDKKz0e8J7vk9W03nMh/Pn06lXniM1RkMdBmMLq1YpSDIWGct/QHae2fvv7Km1XW8VcxZWp6SMeW1C4uweEaeeqqisKmhx9Aicc55Z3XTUkD782s2mI3mw71T+sL8fFejHJ4scBnW56lLy3RfeToktbdO/jPT79HXnEJH/7VH7E7XeNvBFgtMm67hWA0gS8coyTN6E6mfbs92mh3ZBBUhS5LsrPbpjPvgv3JgpZToYifQW06rt6RykW60T2dMT26LB4PltJSEn19RP1WXFYXxALQ3whl87E5LCIQrYItIfAlekf/c89/jlZfa8b9uq1u1nRdyFLOw1fWzQ+2fJdiZzHFzmJe63gJgFVykvVZ6a6kcbBxTKOZwloI9kH9+VCRmfO6tXsrT+T/g2vcMygLzmDLc02cX1oPgy0GukRPc5c4S3BaxXei3KUlunNGl0wfRnfUJzo+1kQY2T6yk2WtqEDOz0fx+4k2NeFccCmy9EVsUpCY6iYSjOMqMHl/pkyZyl6RWALZ3sV2+Se897Fazp91PufPOp9iZzEvtq/n8YpyIpK4xtYV1o2/QxD397lnQuM68X/9uenPWbAItEt1YN/rYAHs+TDzJMiERulvhN0PiZ/2LSkLJJh9Opz9VWGmP/QZUYy5e++IXXzt5K9ld+ymjkizSt3ccOocbl9/iDWzkii7Ii3RnYouMdrskalrs7ftFfuOxxQe/d12rvzCKqrmmgX+3gwKeAcIB/xIkkxJzcz0hTqfu3KZqB2ThfSQB0wtuqQvECUcU5AkqC5MMbo1Rrc1LDCDlhLT6J4Okh0ObDNnEmtpIdp4CFtFxbjbVHqcVHqcFDeIa1xC8gMFI4pRDgWTCfGXD/Zy3STVTDCVnUyj29Rxo4Y3RKu5PgO2JBGP8eQffsXel18AYN7Jp1I+a87RPLzjXrUl4mY8ndElR6PRPJUajAij2ypbiStxnm95HkW7B1rUfGPq55Fo3wZRGCow0M+mB+/jjOtuyHrbAqdVM7rjSaM62I/FU2+sczgvYjwO0GlLNhbb9erSwT4gpcjgZCvqm1J0yWAwxgf+som1c0v4+mXjFOY6CrLPmUOor49oUwuuqmWCgd2xDcrmI0kSdqeVaCiOPeE0ClL6oj7D5D6x8kS8ES8D4QG8ES8JNUEwHqSkYw4AW/JeZFfjSyOed6UrWXjUKEgZGCXRDaJIWe9+OOd/R13lb7v/BpJKy7w3KNs+A8uucqLXXIS96SWYJdKEHf50bAmMn+iOhuP4B8TnmRFdMnjs0/vhITFd1ZKIZByIlSQJx7x5hLZuJdrQgLP+AgAcUsAwuk2ZMmUqF4VjClbPTmJ42dHrZUfvDn71xq+QJVlM43eLtt/b6t6WW0Bk8ZXC6HaVjGDkRpzJzrz/xbvhjX+LfwpqYPX1cML7BWd794PiRzetACQZ5pwBS66CRVdAQUoBbH0AdVii29TR1dcuWcTSGg9nLUj2x/REdyq6xEh0T+EsP73gqd0l2kGP/nYbV31xNeW1BWNvaGraq69NpLmLqqqwDg8H6HzuHApRRhKijWiRLOPXIjgCHR4Q/eiKAgf2lCLAejFKS1D0BS0lxSM3NnVM5KirI9bSQqSxgbxT1ma9nT7TPKb6gGoGg+mMbm+K0b3eNLqPukyj29RxIW93kL7DfiRZYu6KdKM7Fg7z8C9vomnr68ZjLTu2mkZ3jqotFuZQ6zRGlxQ7RKPAF/URU2LY5CM3ho+mdKN7dcVq9vXvSzPsSxwlRzwLQVUUDm7eYPz/2qP/Yfl5F1FYkd20vgKnja6hCEPhWBq6RC5LMrobHRpnXCti1ZXC6O7W/w72TfxFZKNoAK9z4kZ3+Tjokkd3tLO11cvOw4N8+px5FE5wAGJX+yC3vdjIiXNKuHx5NcV5E0uQ2OfOIfT664LTPWdF0uhefo1Y7rQkjW6tIGXjoKgeXuGq4C+X/MXYl6qq+GI+Orp7+O+rzQBcc9FFXGQ/EW/Yy0BkAG/LBgr6Gjm/ehEJf4D2G29k5SKZBwvHQJcAnPcNOPtGsGR+v1qHWo0irJ9/54d4dP8eCsPlvDh4Khd8vQ1swnAZzueGJKO7O9iNqqojviveLnHdcnnsOPOSz68b3cHpgC4JimOwqqOb7vZ59YS2biVy4CBceim4S3HIfvxKOZGQWZDSlClTuSkcSyDbRVDkrJlnkVASbOzYSFyNM8/q4fyeVi6ou4yFa76Y245XvBtaNojClHI6CTNsqwLEYHjAOV+YUYNt4GsXBSxf/Fn6viQLzD1LmNuLrzAwViOko0syJLpNHT3ZrTLvOCE9YXssEt2KotLRINrVl//PCjb8u4HOxkEe/vVW3v6lEyipyRtnD6ams3Sju3RmBnNQHxzLweg2ClEeLT53UfqMWj2sYA1pRnehOfNgusheXwfr1hFtaMxpO30wL6xoIaNInHhCMWYPeAMKeh2iVxr6UBQVWTaJA0dLJqPb1HEhvQjlzIVFOPOTJkY44Of+H32Lpq2vY7U7mHeSSAQ2b9+ScT+mRtdMrWBGtkZ3KJrg/tfb6BoKj7/yJKnQUYgsicvWVCZEpko6p7DUWco5teeACjU9TmwxiYr8I5/C1nFwH4GBfuwuN7VLlpOIxXjxrr+Mv6EmndM9nNFtq6xEdTvpKoImVZuPHOonIkF/yg273wqqts2UKuQ9okS3ji4ZLdH91C5h5sYVlef2jWHsjiFVVfnfB3bw4NZ2vvngTk760X/5yJ2bWX+gN+d9OfSClIcOJQtSdqYUpNRQTraE0xhMOTR4CIC5RckiXSBSwx67h1ijE1SonOvhmhOu5sPLPsyXTvwSPzj9B/zWNosf9/bhLKghuGkT/ueeo+4JkZ4ZM9ENo5rcAH/f83cUVeH0GaezonIFQ0vFMe5f10ucZMejM9AJQFVecoBGR5fElJjxGlOlF6IsqUov8phXJPYbCcaJRxNjH/sUK6qdb1ZldKPbUS9mQkT06u95FTgkcU02E92mTJnKVeF40uh+5/x3cuuFt/LCdS/wzDXP8J/Ck/mMd5BFBbNyH2h35MM7/wyr3jtiUSScLJwbmHkFfHI9fHkfvPN2YWgDyFaYdwFc+Tv46kG44UE48UOjm9yQTHT3N0Ds6LU9TY0vg9F9FBPdfW1+YuEEdqeFqrpC3vbZlZTPKiDsj/HQr7fg7Z6+wR1T42tUo1tVoWuX+HsUo9sbjPKZf7zBun3JWYC6+ThZRveTOzv5zD/eoG9YX0JPdM8oTm+P6ugSi18MAqbWPzJ1bOWo0wtSNuS0nT6YF4wPGY8NhePGoEq/P3kv7A9E2dM5hKmjJ9PoNnVcqOENcaOqW53OTXr+zj/Rvn8Pjrw8rvnmDzntXe8DoHXPThJxM/2Wi2q1YpTt3jDxhDLmuu3eENfc+gpfuW8bNz1+9KaQypJsNJz7Nbb18STdoCt0FHL+rPOZ2+Hmos2VnL+5isr8I0+eHNgk0tx1J5zEuR/6BJIks3/jy7Tu3jHOlkIFTmFSDje65bw88v51O//vAxY6g12iKnWwny6LMFitktguIoNPlqbW6FYUCPUnjW77xNElmRLdQ+EYGxqSZvRTOydmdK8/2MuOw4M4bTJLqj3EFZVn93Zzwx0beXR7boVC9YKU0aYmqF4hHuzYJhr7iEQ3kDHRPdeTbnTratRqHtStGomCwq91DPIrSQyJc9auFZgaM9E9hrxhLw8efBCADy79IABLT5mJzz6AGrSw95UOY91MiW67xW7M6OgOjcSX9Gfgc4MYBLDaxLlyrPElUe09tDK6Ye2YpzW2Gw6KB/IrcGhFbkyj25QpU7kqFI0jO8Q1c26huB947B4xkKjNzMJZNKnPGQ4kr1X+Ac2QtjrELKQPPAJfOQBfbYDrHxAYk2xrehRUg7NQFKHrOzCpx2zqyFSszaTypia6HVOb6G4/4AWgqr4IWZZwuKxc+blVlNTkERyM8tCvtjDUN31xjKbG1qhGt7cZIkNgsUPZgozb3v96G49u7+CPLyQTuobRPQl87ns3t/Kpu1/n0e0dPLQ1vU0/XqJb9ok+hqXINLqni+x1Wj8rx0S3fo3zRgco0ArzeoNR4or4rPs0o7u6UNQbevlg7mEnUxOXaXSbmvYa6gvR3ewDKd2U6Tiwj90vPgfAO/73u8xYuJiy2tm4C4uIRyK07zenNuaiSo8Tm0Uioah0jpHSfqNlgCt/9zL723o5eWAznc3NR/EoU24qU1jFfaqUanSfVnMa9Z2CIVjltTPTu/+I9q2qKgc2vQLA/LWnUT5rDisuuAQQA0KKMn6aNZnoTkeXAFTXLcPnlggnwuK9D/XTqaFKPLYK1LgYKOmyWKfW6A57CaMSkY+8GGWmRPe6fT3EEqrRYHlhfw/hWO5J4D88L1IB7zl5Fo9//kye+eJZXLmyBkWFL9yzlef3jlHUcZjsKYlutXyxSMKFBsRUcMCufW6pRree6K4rGllcLByIcXifVywfbnQnYskpoUWzUXzCZLX4RcN9okb3vfvvJRQPsahkEWurBP/urNlnsrVGoExef6qZhDbAZhjd+dVp+9DxJT3BkQUp9UR30bBEtyRJuAtFpyaQgi+JhuNiwOYoKhrSpq1Kow/COuqF0R1takaNxYTRLQXStjdlypSpbOWN9iLJMSQszCwYVtBNT9q6iib1OSMpZmfGQsD5FRN7TkmCci3VbeJLppWKMiW6tQGUqWqvt2t87pr5ScPQmW/jqi+spqjSjb8/wkO/2jotilGbyk2qqtLXOorRrbdRyxeNOovw1UYRhkotOj9Z6JK7Xm3mxge261kTDnT705a3GYnupNEdjyWIx0Qb1+LVjG6PB1PTQ3rbO97dTcLny3o7A88UHsDjEudibyBgLB8IiP7jVatmAPDSBGb1mpq4TKPb1LSXji2pmVeE2yNuTqqi8NxfbgVg6TkXULNANHwlWWbWMjG1v3n71qN/sMexLLJkjD6PVpDygdfbuO6Pr9Lrj3CR71XWel9j5v6nj+ZhGg3ngfDxV5BSN7qLHEVYFZma3mQjKH/7k8SiE2+M9zQfYrCrE6vNztyVawA47dr34cjLo6f5EPtefnHcfXhGQZeAaBiWucSU4vZAOwT76bSK9Z1SKUpcNNi6rBajUOWUKNBrpLmtkpU8W+5JeD3R3R+Mjpi98NQugc143ymzqSl0Eoolcm6YbGkZYENjH1ZZ4qNnCqN5fmUBv3z3Kq5YWUNcUfnkXa/zamN2AwL22lqQZZRgkPjAULKjr+FLbNrnZosni1Ea6JLCkYnu5h29KIpKSU0eRZXpxjCHXhDmR145zDgBxa81+IIhZEWlP9xvFPTJVtFElH/s+QcAH1j6AWOK/GzPbAL1hwnahvD3R2jUCg5nSnRDOqd7uAa0RHdJ1cjzIa9IK0ipdXYbt/Zw2xdf5NWHcktuHKmiYWFU26TRB06s1dXIbjfE40RbWiC/ErssGs2p5pEpU6ZMZaP+qBgQLbJVj6xrMkWJ7khKojs4FEUZZ5ZgTqrQON1mQcpppWQxygyJ7ilor6uqahSirJlXlLbM7bFz1RdW4SlzMtQT4qFfbSHkO/YFqU1lr+Cgl3DAjyTJlNQMG6DrHLsQZUJR2XRItK9TAy2TgS65Y/0hvvmgeP4l1aLf0zDM6NYT3TNTEt16mluSQBoQbVjZRJdMG1k8Hizloo8bbcy+b5BqdBdqRndfIIlMUhQLsgRXrqwBYHNT/4TCU6YmJtPoNnXUpCQS9Le35bydbnTXn5BMHu568Tk6Gw5gd7k48z0fSFt/9vJVgChIaSo36fiS4ZzuhKJy0+N7+PJ924gmFK6sjlHXL/hopYF2guHsja+hnm7u/PKnefRXPyXgzb3xq1c4Pi7RJdFkortl1zbkuErAEcdvl8E/wBuPPTThfevYkjmrTsDmFFOk3J5CTrz87QC88eQj4+5DR5cMhWLJqcQppnVNnrhRd/o7RaLbIhLdFqUINS4abF0Wy9QmuoO9eDWj2+PwTKiAZ4nbjiQJ8kdq4aRIPME6LWl9ybIqLloqGNFPa+Z3trplnUhzX716RtrURYsscfO1Kzl/UQWRuMJH7tzMno7xeW2S3Y5tpmjoRw81peNLALsrHV0STURp84lrbV3hyER3g3ZNrVudAVuy+2Hxe/EVIFtI+JIN+OKYMIwzGc1j6bHGx+gL91HpruTiORenLTtt1ikcKBOFhDsaBvFFfUZiO5XRDaKwJkBPKD3RnYgrDPaIjkVx9TDjntSClFFUReXVBxtAhTeeaqbz0Eje91TJSHTLo5s+kiRh15IlkYMNJrrElClTRyRv/DAApfaZIxdOQaI7kVCIRZIdeVWF4NAkDtIZiW7T6J5OKtaKUfojcaJxcY/TgylD0SFjKv9kydsVJOSLYbHKVMwemYzNL3Zy1RdWk1fkYKAzyMO/2Uo4YA4WHy/qbRWzhYuqqrDahxnTeqK7clnGbfd0DDGkBQu8wRgxbaBNN7odFseEjunWFxr4/qO7Afjk2fX87BrRFj/YM8zo1vrQqYlu/dyzu6yghZoshWaiezrJ4HTngC9JnWVe6BZ9sYFQioeiWijNd7C4uoDyAgfhmMIbLcdfUO94lWl0mzpqeu4vt/KXL36SvS+/kPU2AW+EjkZhRNStEiZHJBjkpX/cCcAp73wPeUXFadvM0ozuzoYDhP3pNx9TY2umVjijrT95kfaFY3zsb6/xxxfFhf+z59RxUsc6Y7ldjbN/176sn2Pbf5+gr62FfRte4q9f+R/2v7o+p2OcaubfVEqfvlnkKKLhtY0A9Jcs4eXCMwHY+OB9+AcmZuAf1LElJ5+W9viKCy7BYrXSeXA/HQfH/px0XMeIRLc2P083HjsCHRAaMNAliWghSkwzuq0TQ5foqd9xTdRAL0OWiReiBLBaZEq09FFq2uOVg30EogkqPQ5WzCjkoqWVAPx3T9e43HpdB7p8PL27C0mCT5490mS2WWR+/74TWDu3hEA0wW0vZtegss+dAwwrSNkhEt1p6JLIEC1DLSTUBHm2PKOIo65YJEHLbnGO1Q83uhNx2Puo+HvJVQAoKVP4ZkninBi3IGWKFFXhzl13AnD94utHJArPnHkmfXnCiGlobOPtD70dFZUSZ4kxqKVrtET3YHcIVVGxOS1GejtVutEd8EZo3NZjpL9R4fm/7yURn8S04RjSzR+bZeznc8zTC1IeNItRmjJl6ojkS4jra4WzduTCKUh0p6a58zRslN87iYUjK0yjezqqwGlDzx14Q8JQ9Ng9SIgHMxWRPhJ1HBT7q5zrwWLLbGd4ylxc/cXVuDx2elv9PPLbbSYC7DhRX1srACUzZo1c2KUZ3aMkuofPluzX6qMcCaP7N88e4CdPCFzS586fz9cuWUh9eT6SJPavF6T0hWOGyT4jQ6Lb4dTOVYsFOT8/5+MwNXVy1Is+W/RQ7onuhJog3yk+44GguN9ZJCsgU57vQJIkzpgnEuMmp/voyTS6TR0Vebs62f7sUwBsefLRrLdr3NoDqmjI5BcLs+LVf99DcNBLcfUMTrj0ihHbeMrKKa6ZiaoqtO7ePjkv4C2i2hINXaLxxZp6A7z9D6/w3N5uHFaZ37xnNRfamuk+dBC7y01/vkj4NuzYltX+VVVl3ysCoeEuLCLkG+KRX/6Ex37zf4T82TGxUqcJHW/SG/oF1nwaX98EwCHnEvbnLaZwVj2xcIhnb7+F1x75N4//7hf8/Wuf51/f+1+evOVXvPrAPexZv472/XsJDnrT+ML97YfpbW1GtlioO+HktOd0Fxax8FRhpI/33TMY3ZEURnc8DDFhtOkoiY5ARxq6JBwqSCa6rRNLdN+15y5u2nQTf9j6h7FXTEl0T6QQpS4dX5JqdD+9WyS3L1pShSxLnDynhCK3jYFgjNeaxz/fFEXlD1qa+6IllcyrKMi4ntNm4UsXigI6/93TZaRNxpJD53Q3NUHVsET3sGKUh4Y0Pndh3YjEe8uuPhIxBU+Zk9IZwxrZzS+Lz85VArPPACCR8r2cQRGQG6d7/eH1NA42kmfL450L3jli+YmVJ+LPF+dLX7ufrkAXtQW1/PKcXyJL6U0UPdE93Oge6BRoj+JKd8aEv7soyeh+/QmRElp21gyc+Tb62wNsebol69dzJIpFxedss4zNBtcLUkYPHtQS3Rq6xOygmzJlKkcFVYGCqnINM4xUFcKa+TiJiW4dsWR3WckvEbPLJpWRrBvdA00QDY65qqmjJ4ssGVP3dXyJVbbicYjU6mS32fVClDXzi8Zcr6jSzVWfX4Ujz0p30xCP/n4b8aiJDpju6msTbbWy2mHXrZAXvFqbrSpzonvjofTAUI9PXH8iivhtG4XrnUmqqvLzp/Zx8zOijtJXLlrAly5cgCRJuOwWw8w+qOFL2rVBvSK3jTwtPAQQ0RLdDs1jtxQUTGhGqqmpk30CiW67xW4gNJ0u4Z14tUS3LInPv7xA+Fena0b3+oNTOOvZVJqs469iytSRa9ND96EqopPfvn8P/e2HKamZMe52DVuEoVG/Whgc/v4+3nhcTK0/5wMfxWLNfLOavXwVA+1tNG/fOiLhamp01WqJ7tb+IK8c7OXT/3gDbzBGpcfBbTecyPwiC3f89m8AnH7t+/jbK4coOdBO94HskjWdDfsZ7O7C6nDwoZtv5fXH/sPGB+9j78sv0LprOxd+/LPUrzl5zH28GYxutcuHf6Afm9PFbqkSkDjlvR/mqZ98g4ObN3Bw84a07dp27xyxL5vDSWFlFYUVVcTC4qZau3QFzgwJgdWXXMHul55n3ysvcfb1Hx4xC0KXji7xheNgzwOLAxIRYX7a84zigCLRnSxG6Qvko8REUqLLYgF/7jfxDe3iNets6VEV6GPQMvFClLrK8h3s7/LT5xfHnVBUntktDFw9yW21yJy/qJIH3mjjqV2dnFJXmraPSDzBjrZBNjX181rTAK819RtJjk+fM2/M5z9xTgkleXb6A1E2Heo3GkCjyT5Xqwh+6BBUfRqQwNcOgV4xFRJhdHdEh2j0ikZaJj63gS1ZVT6ykb1Hw5YsuhwsYp9KCrqkWhHGfS5G9992ievFNfOvocA+0vh3Wp3Mr5uFslXBFc/no/M+ySdO+QhOq3PEuqMVozSM7urMvHY90d20o49oKI7VLnPylXOpnlfIM3fsZvPjh6g/oZziDHzvyVQ0Kgxu2zh9rBHoEslEl5gyZWpiCiEGcGfkDzOMIj5QNcPPlblNMBHp1ylnnpX8IgddTLLRnVcuBmND/dC7H2pWTd6+TR2Rit12vMEYA4EkD7smr4bByCCNg43MKx67XZSL9EKU1fPGDzyUzsjnys+t4qFfbqHj4CD7N3ex5PSaSTsWU5MvPdFdOmPYTJQugc2ksDbjdUtRVDZpRrfdKhONK0agJZbQzOYs0SWqqnLTE3v5kzbz8v9dtoiPn1Wfts68inzaBkIc7PGztq6Uw14NW5KS5obkddFuFddc2cSWTDsZie6Ghpy2K3IUEYgFsNlDgA1vSBjesmazVhhGt+hD7mjzMhiMUejOfsDF1MRkJrpNTbmGenvYte5ZAIoqhVG2+8Vnx90u5IvSvt8LJPncW59+DCURp2bhEupWnzTqtjqnu3nHliM48reedEb3jsODvP+OTXiDMVbWFvHIZ85gxcwiXv7XXYR9Q5TVzmbVxW/DOXM+AMGWA8ZAxljS09z1a9bizM/n9He/n/f+4OeU1Mwk4B3gwZ99nydv+RWRYGDUfRyv6JKYEsMfE4bVwK4DAFQvXUlMlZEkWLRiOSdf/S6Ka2Yy/+TTOP3a67nqK9/kss9+hdOvvZ6l51zAzCXLKCgtB0kiFgnT29JEw2uv0rJTzFwYbVCnat4CquctREnE2f7sk6Meo14xeigcFxVT8jTzNSCmWenoks5AJwQHhKkNDPry0hPdYa/AYGT73iRibO3emtz3WAr24pXF8+pJoYmoNF80PPQG8JaWAXr9UQqc1jRDWze9n97VxWAwxvN7u/nZk3t5162vsPy7T3PNrRv42ZP7eG5vN0PhOC6bhc+cO4+VtUVjPr9FlrhgcYW27/EZ4PY5mtHd1ASOAijVGtsd2wx0iU1Dl+iJ7uFGdyKu0LxDfJZ12uChISUBezSO+5Krkw+noEvK4+L6kC26ZHffbjZ2bsQiWXjf4veNut7XTrkRCkXH+B0l78locgNUusVn0RHoYFfvLuPnUJNILEYL/GmPHxw4iKqqxvR5fcry0rNm4Mq3M/+kSmYtLUWJqzx/115UZeyk9ZEqpuFBxzO6dXRJ9NAhVGdpMtFtFqM0ZcpUDvJH/SRkLwAz8+ekL9T53BYH2NJNmSORzqJ1uG3kFacXAp4USVIy1d2zd/L2+ybSzhfaOPh6brU0JkNFmnGTWvtkRbmYgba9Z/Jm2Pr6w/j6wkiyRFVddjP7KmZ7WLhWtGGHekOTdiymJl+qqtLXJlLbpbWzIRYCvY85Hp+7c4jBUIw8u4U1s0R/UQ+05IIuUVWV7z2y2zC5v3vFkhEmN8C8chEuOtAl+neHtRnRw41u/bpok4XRbSksGvcYTB1d6YnuaGsrSjT74rU6ZtFqFYMcgxGR6pdUcT3UE93VhS7qy/NQVNjQaKa6j4bMRLepKdfmhx9AScSpXbKclRddzqO/+gm7XnyO0659H7JmWGXSoW29qCqUzyrAU+YiFgmz7ZknADjx8qvHfM7apcuRZBlvZweD3V0UVlRO5kt606pWK5wR0Zi1b189g5vesRynzULXoQa2a+//eR/6BLLFQvmcuUQlK/ZoiN7WZspnj0yQ6lIVhX0bBI970WlnGY9XzVvA9T/9NS//6y5ef+xBdq37Ly07tnHxJz/P7BWrRuzneE10+6JJw/DwVoGcKFy4CjZAaZ4Dq0XmzPd8YERx1UyKx2IM9XQz2N3JYFcn3u5OJEli6TkXjLrN6kveRsfv9rH9mSc4+ap3YbGOvPwb6JKw1klxl8DQYaMgZSq6JBjuZ6hE3NwTsULsskgHd2lJYEIDkJ+h2GEG7ezbSTghGgZdwS4SSgLLaNeGQC9D8mQkunV0SRRVVbnvNVG88fxFFdgsyTHgs+aX47TJHPaGWPn9pzPu58TZJZw0t4ST5hSzuNqTtv1YunhpFfe+1sbTu7v47pVLx5zGaDC629pQo1GkqhXQdxA6tmFziQa/Pe5kMDo4aqK7bd8A0XACt8dO1dxhgwStG8HfBY5CmJv8fiZS6hyUxkVjLdtE9193/VW8zjkXG7MBMqnWU8v8Oi8NW3roa/dTu6Qk43p6orsv3Md1j11nPP7Ohq9QTi23tPySpsfSZz98ac2XuLrsWuN/2Sqx+gKRbJQkibPfu4B/fn8THQcH2f1yO0vPHH+m0UQV08Z+bPaxp6vaamqQnE7UcJhofwiHLBrP0UD2DW9TpkyZ0mdIKfECSlzDDEGdzz2J2BJIYdG6rUbNBP/AJBrdAOWLBGqre/fk7vdNIP9AmBf+uR+LTaZudTmyfPTwCMVa7RNvMHmvWlG+gn/t+xfbeyfP6O7Q0tzltfnGQH82cnnE8YV85qDxdFZw0EvY70OSZIqjh+BHq6FoNpxwA7RrAbZR+dyiv3LS3BLjfNQDLZFEdugSRVH55kM7+cdGYbb/+O3Lee/aDKxwYH6lMLobtIKUbV7N6C7OnOi2qeK7YfGYie7pJmtFOXJ+PorfT7SpCeeCBVltp/dFJUsAKGQoLM4BVRX9WN3oBjhjXhkNPQFePtjLJcuqJvX4TY2Umeg2NaUKeAfY8Zxgc5/yzuuoX3Myzrx8/H29Rgp1NDW8IdIIdVrBtN0vPkfY76OwopL6k9aOua3DnUf1vIUANO/YeoSv4q2jkjw71YVOJAm+dskibr52JU6bBVVReO6OW1FVhYWnnUXtUpHQqC7Op8MpDKy2PSPxGqk6vG83/v4+HO485qxak7bMZndwzvs/wru/+xOKKqvx9fVw/4++yX///Aei4fTkhT5y2h+eWNHGYyW9EGVFvJCe5kNIkoxUK1JJFQXZTaPTZbXZKKmZwdxVa1h18eWc8/6PcPb1H8Y6RlR0waln4C4swj/QzwGtcOVwJY1uzZFLLUhJ0ujuDfXSqooGo9PiAsVJuUsMJvksMkFJyonTvblzs/F3Qk3QE+oZfeVgr4EumWgxShDoEoD9XT4+dOdm/vWamCZ55ar06awuu4WLlyYbI3PL8njXmpn87J0reP4r57D5Gxdw6/vX8JEz5rJiZlHWJjcIXpvbbqFjMMyOw2MXarJWVCC53ZBIEG07DNUap7tzexq6JJKI0OAV0+7qCtOLYTamYkuGd35369iSy8CaTLukJroLo+J5skl0d/g7eKpJXPs/sHT8wZsSjRfed3j0AsLlrnKuqLuCqryq5I+7iuKQOPcsJYrxuH5uvNb1moEuAVh8anVawUpPqYtTrhTv0ysPHJzc5OEwxeLiPbeNUjhLlyTLOOq0KZSNh7DnieONhBJpbH5TpkyZGkv67B4lUo7TNmzwWE90T2IhSkgmF515NvKLpiDRDSkFKc1E93AN9og2cyKmEBw8uoOjGRPdZaKtsrtvNzFlcgzmdq0QZfW8opy2cxWItk1wyBw0ns7S09yFlZXYWl8WD3qb4bkfJAumj8Ln1gtRnlJXmhJo0dAlyvjoElVV+doD2/nHxhYkCf7vmhWjmtwg0CWQZHSPlujWGd02RSw3je7pJ0mSsBtt79wLUiqyOAf8EXG+qYq451YUJGepnm4WpDyqMo1uU1OqzY/8m0QsRs2CxdQuXYHVbmfh6WcDsGvdf0fdLhyI0bZXJHbrV5ejKgqva2zuEy69cswkuC49DbzrhWdNcyBLSZLEfZ88lSc/fxafOqfeSJjuful52vfvweZwcvb1HzbWry5y0m4Y3bvG3PfeV14CYN5Jp45qyM5ctJQbfvZbVl18OQDbnnmcv9/4ubRClfoNZTAyiKKOj0uZCqmqyo0v3MhHn/6owXwbT0ORIQDqekTjpmbhIro047DSk5vRPRFZrDZWXHApANuefjzjOh6D0a0nutON7iJHEU6LuGFvc4hj9tjEQFSNp4h8m2jw5VqQMtXohnHwJYG+SSlGqTeAn9vbzbp9PditMt+9YgnnLqwYse4Pr17G3R9dy6ZvnM/zXzmH/3vXSq49qZa5ZXlHVEzGabNwzkLx/j01Dr5EkiTsc2YDEG06BNUrxYIUdIk9IT6bqBLFKlmZWTDT2F5RVA5t04zu1cOS9oqS5HMvuSptUWqiuyCipfa1RPeu3l288+F3cvNrN4843rv33E1CTXBy1cksKV0y5msDKK0RfOz+9tGxRZIk8eMzf8wz1zxj/Dxw3sNYFTuyVeLf1//TePwXZ/8CgKbBJmxOC4XlLqwOC6svmj1iv8vPnUnFHA/RcIIX79k/7rFOVPGEOG/tzvGbXo75Al8SOdiAo0B8rxQF4tFjc80zZcrU8Scj0R2twDl8gC2kzYo7GonuqTK6e7KrD/NWkr8/nPx7IDzGmpOvTInu2Z7ZeOweIokI+wcm5/7a3STa09X1ubUB3QV6ots0uqezels1bMnMWTAk0HTMvwhqTxF/W10wcyS+NJXPfUpdqYEoHIEusYyOLnmloY/7Xm/DIkv86t2reNeJtaOuCzCvXNSe6RgM4wvHOKwlumcOS3SH9UR3XMzQsxRNvP9iauqkh0wiOXC69QBeHOFV+CLaYKMyMtF9Sn0psgSNvQHjXDE1dTKNblNTppDfx7ZnhKF2yjvebRhCyzS8wsFNGwgHMqf3mnb0oigqJTV5FFflcWjr6wy0t2F3uVl27oVZPf/y8y/GYrPRvm83TVtfn4RX9NbQzGI3C6uSReMiwQAv3v0XQKTyC0qTRfNqCl0cdooEbNuenaMOKCiJBPtf1bElZ475/Dank/M//Cmu+cYPySsqxtvVwYGNLxvL9SlCCTWRhgM5muoKdvFE0xNs7NjI+sPrs9pGT3RXdwozuX7NWra3iceW1BydkX39u3d4325ikZEdID3RHY4pxBLKCKNbkiSD073FKW7cLkmsU1XoMhjKXZbsje5UPnepU+yrI9Ax+gbBXgZ1o9s58YZiasNjUVUBj372DD54+tyMxnWB08bp88rSRuUnSxctEe/n07vGT0k7dE73oSao0ozu/kbssvgs7UqyYT3LMwubnBxQ6mzwEvLFcLit1CwoSt/x4dcFosaeD3XnGg+r8ThqMGj87wqJ73dvqJdNHZv4yNMfYf/Afv6y6y/s6NlhrOeL+rj/wP1AdmluEMWiQBjdSg6s7IFOcXxFFW7klDT9HM8c8dL8h4krcd7x1TW851snU1g+kkUryxLnvX8RsizRuLXHKII82YoputE9/lRre71udB/E5ilEQnAdj7eClKqq8tK9+7nvps1Ew8fXsZsyNd2kqioHBw5mnYw1jO5IOU7rsICIji6Z5ES3nlx05NnIT2F0T2rgpFwzur0tEBl9FtBbUb40o3vqZihlUrGR6E4ayZIkTSqnW1FU+jvEgHjpzJHF18dSEl1iGt3TWf2HU4xuX7t4cOk74CNPwWdeh0+uB8/IYqJ7O30Gn3tZjceYudkzHF0ijz77daOWCL9yZQ1XrRofZVfothn9iYaegJHorhlRjFJcF63a9Uo2E93TUnajIGX2iW7dl4iowpMIRMU1OB4Xbf7U/qbHaTNqOJmp7qmXaXSbmjLte+Ul4pEI5bPmpKEqKuvmUTpzFvFYlP0bMpuEDW+I5GG9ljx8/bEHAWFe213urJ6/oKSMVRe/DYD19/w9q2KJbxWF/X6GerMzczbc/w+Cg16Kq2dwwmXpac/qIiddjgrikoXgoJeBjvaM+2jZtZ3Q0CCuAg+1y1Zm9byzV6xiwSlnAKTt126xG8nhY4Uv2dmbxLQ8fihzOnq4BiODWBJQ0C0Mq7oTTmZLixeAVbUjK4dPhTzlFeQVl6AqCl2NB0csz3ckDThfOD7C6IYkvmSLluiWFXHsVR4HlXma0W21Qii7z2ZX3y7CiTDFjmJOqRFpjVGNblWFQAq65AgS3WvnlnL+ogo+c+48HvrM6SyoLBh/oynQuYsqsMoSB7r9NPaM3WG3z5kDaInuvFLwiMS23Sc+S1s82Zgazudu0LAlc1aUYRmOV9nzkPi94BKwJc18xZ9+PLZABKtsRUXlE//9BIFYAJdVNOZ/veXXxnoP7H+AQCxAfWE9Z8w4Y8zXpMtT7sJik4nHlJwKRQ1oHd7iqvT7QoW7ApfVRUJN0Opvxe2x4ykbveBa6Yx8Vl8spqe+eM/+SS/8mEgoKAijyZaF0e2YJ4riRBoakAoqcUhaQcrQ8cUW3fNKB9ufa6O72UfHwbHxPKZMmRpbDx58kLc//HaufeTarEzDZKJ7DHTJVCa6NWxUPKpM7iBdXinkaTOTevdN3n7fBPL1HbtEd5GW6B4Ydv/U8SWTYXQP9YRIxBSsNpnCMe7pmeQqEAZn0GR0T2tlTHR7tDovZfPETwbp2JIT55RgtchptXhAzHaEsdElrzUPaPvIvl+mF6Tc3T5Et0+Y6SOLUYrrnzUszFCLx0x0T0c56rW2dw7oEj3RHYx7AfBHxTmQMNAl6efbGRq+ZP0B0+ieaplGt6kp056Xngdgydnnp6UkU4vm7XxhJL4kGo7TuluYZPUnVNDTfIiWnduQZJkTLrkip2M4+aprsLtcdDc1sH9jZi7xW0mJeJyN/7mXP37yBm77nw9z55c/zfp7/p7R9ATobW3mjSceAeC8D358BHLE47ThdjrodAiDczRO9971LwCw4JTTMxZBHE3F1WLEfriBfqwLUu7oTaZX17WuIxAbHbegazAySLnXgZyAvOISrKWVHNSMzVXa6O5US5Ikg13fcWBk59BqkXHbxY3ZF45lNrq1ooKHbeJzVGKisTbRRLeOLTmx6kRq8sTn3eEfxeiODIESSya6j4DRneewcvsHT+IrFy/EMTzpdhRV6LJxar14n5/ePXaq2z43JdENBqfbPiC+dxbViqw1rFL53Kqq0rg1yedOk6rCbs3oHgNbAqAMDRmfcVyJc8aMM7jn8nuwylY2dmzk1Y5XiSkx7tpzFyDS3LKUXTNDliVKqjV8yeHxv0+69ER3cVVe2uOSJBmp7ubB5qz2deJlcyiqdBMcjPLKf7KftpiNYuGE8bfdPXYhJEg2tqONjaiuMuyyZnQfR4nugc4AL/0rOVU9NWloypSp3LVvQNy3D3oPcv3j1/OTTT8Ztf0RU2K0+IRhpEQyoUu84vdkM7qDSUa31W7BkSfaClPH6TbxJanypaS4/f1HO9E9El0CTGqiW6/jUVKTN7LWyDjS0SXxSIJYJDHO2qaOhRQlQV+raLOJRLfWHygYmeAerlQ+NyRr8fTpjG4NNTkauiSeUNja6gVgzewcjG6N0/3SAdHOdtpkSvLSn0MPT1iCot9qKTQT3dNRRn2cQ4eyDkjWFgi8TVugCYC4qg2kqVbcdgt5jnTfI5XTncsMVlO5yzS6TU2JvF2dtO/fgyTJLDrtrBHLF50uHus4sI9IML2R3ryjj0RcobDCRUlNHq8/JkyY+WtPx1M+kp87ltyeQtZc/nYAXr73LpTEW7dh075/D3f97+dZf8/fiMeiIEn0tbWw8T//4q6vf4EN9/8zbX1VVXnuL39EVRTmnXTKiAKSuqoLk5zuwxmM7obXN7LrxWcBWKTx2bNVcZVo2Hg7RzG6I8fG6E5NdIcTYZ5reW7cbbwRL1V9Ii1bu2Q5O9qGUFWoLXGlTWuaalXP14zug5lTUGkFKd1ilJpgMp2to0t0hUMiCV1d6ExJdFvAP0ZByRQZRnfliYaJPmqiO9iHCgxYhJmrj6If77poqY4vGZvTrSe6I01N4oEq0Xm09W1NrqNxulMT3T0tPvz9Eax2mVlLhr1nHVvF9G+bG+ZdkLYotRAlQMLnY06hOIYLZ1/Ib879DXVFdVy74FoAfvPGb3jy0JN0BbsodZZyed3lY76e4dI53X3t2U9FH+jMnOgGwQYFaBpqympfVpuFc68X34/dL7VzeP/kXV+iIWFQy4koVtf433fbzJlIdjtqJEIs7MIpifckepwY3YmYwtO370pjiptGtylTR6aeoLiv1hbUoqJy9567eftDb+fFthdHrHvYJ7BNqmJDjXuOXqJbR5e4RVtiogUpVUVlqDdET4sPNZMZoONLesyClKk6lonu4gzFKAGWlYnCgS2+liMOqPRpdTz0Ata5yOa0YNEGfEx8yfTU4b27CQf8ONx5lFWUioALJBPdo0hRVDY16Xxu0c41jO5AFEVRDXSJXc5sdO/t9BGMJihwWFlQkf0sT93oXq+hKGYUuUZgECN6otsnjtFSaCa6p6NsM2ci2Wyi7d2eeZb6cC0oWQBAV7ATizUEkuY1qdaM/fsTZhXjslnoC0TZ13VsEKxvFZlGt6kp0d716wCYtXwl+SWlI5YXlJThKa8EVaXz4IG0ZToftf6ECoKDXva+LPa1Zhg2I1utufxqnAUeBtrb2P3i+Ibkm1F7X36Bf377Rnpbm3EWeLjk01/kf/78Ty77zJeZd9KpAGy4/590Hkym7/a/up7WXdux2uycc8NHR913VaGTdp3TvTe9IGVvazOP/ebnoKqsvPAyZi7OXCV7NBXXCD6at6sDRUkOUhQ7jl2iO6Ek2NUnXueFswUvPht8yVB0KGl0L13OlhZx7KuPErZEV838RUDmRDcIHjXAUGiURHdeemPT5xcNvKpCZzLRbbXCUNu4xxJLxNjasxWAk6pOMvY9qtEd6MMvScS1BqTORTvedeFi8b690eKlfYziJPa5cwBI9PaS8PmMgpRy5zasDmFi6EZ3aqK7UcOWzF5WitU+zOzYrRWhnH8h2NPN4sRwo3tokO+c8h1+fvbP+dlZP8NmEefKx1Z8DJfVxY7eHdy06SYA3rv4vWMW/MmkkhpxLvXlkujuyJzoBgxTPlujG6BmfjFLzhTXs3V37yMem5zBUT09ZkmEkezjG92SxWJUf4/0KymJ7uNjyvWrDzfS2+rHmWdj5Xki7ZJqwJgyZSp39YaEkfK5Ez7HrRfcyoz8GXQEOvifZ/+HG1+8kb5Q8l6dii0BGYf16CS69VknTs30zCsS96SxClKGfFHa9vaz7blWnv/7Hu7/6Wvc9sUX+fs3N3Dvjzezb2OGQeCy+eJ33+TOvjmepapqWjFK31FmdBeNkugudBQag++pMyInon4t0a0PjOciSZJS8CWm0T0dte8VMWg37+RTsYS0wIy9ABxjG8/7unx4gxqfe4YwkfVUdUJR8YZi4xajfF3DlqyeXYycw2yB+ZrR7dPqkMwoTm9Lq4pqtN1kn7iGm4zu6SnJak1iIrMsSOmxe4wZyQUFPUiSOA9U1UJ5/sj2vt0qs1YbjDE53VMr0+g2NelSVZXdmtG9+IxzRl3PSJYeSKYxYtEEzTtFQ71+dTlbn36MRDxO9YJF1CxYNKHjcbjdrL3qGgBeuOsOnvjdL9j4n3s5sHkD/e1tb/qUdzwa5YW77gBVZeGpZ/Khm29h6dnn48zPZ/GZ53LVV77BotPPRlUVnrzlV8RjMaLhEOv+fjsAJ111DYUVVaPuv6bQRYejEiSZoZ5unr/zTwz1dhMcGuTB//sBsXCI2iXLOfeDH8/52AvKyrFYrSRiMXy9yZvBsUSXNA01EYgFmOX1cI1FFO7b0L5hXF64199P+aC44dUuXcEWbXrc0cKW6Kqsm4cky/j7+/D1jbzB6onuoXEY3br6B0WDrjrV6LZYYHB8o3tX3y5C8RDFjmLqi+rHN7qDvXi1NLfL6sJpnfzikMdCVYVOTp4jGj2Pbh89QWDJz8dSLqa8RZuaDHQJPXuxO8Tt3KYZ3brJCySxJaszYUseFH8vGTmQqDO6Jbf4jJXBIarzq7l4zsVY5eRUvDJXGdcvvh4QhShdVpeR8s5FpTM0dEmWie6QL0o4EAMJijIkunV0SdNgU07Hcdrb63EX2vF2BXnt8dy2HU16otsaDyM5s5vB4ZinFaTsCeKQhKEfCU3/RHfL7j62PiOQCee+fxGVdaJD5zcT3aZMHZH6wuJeXOYs4/QZp/PvK//NDUtuQJZknjj0BFc9dBUPHXwIVVU5NJRSiNImjyy0PEWJ7rBRjFJPdAtTKTXRfWhbDy/du5+HfrWFO776End8dT0P/Wor6+89wO6XO+g6NJSGlmjdm6F9VSrwTvRlRu+9FRX2x4jHkrNojnqiO0+YyN5gbETxUZ3Tva1n2xE9h57oLq3JPdENSXxJyOR0TzspiQT7X30ZQMwGH9Law+OkuSGdz23T6tDYrTKFLnFO9vkjWRvdJ+aALYFkolvXcD53NJJA/zrIAyLMZya6p6/sOqc7h4KUeqrbmd8FmtGNaqXCk7m9b3C6TaN7SpU9LNfUW1qNb2zGYrUxc8lSLNax+aJdjQcZaG/DancYaeFMqp63kH2vvJiGUGjd1U88qlBQ6qSoys62p0VSds1lVx/R8a+8+HK2P/sUAx2H2a2xw3XJFivF1TWUzJhJ6YxaSmbUUjpzFuWz547sGByH2vbME/j7+ygoLeeS//nSCM42wLkf/DgtO7fR19bCqw/cg6oq+Pt68ZRXctJV7xxz/9VFTuKyjdCcE3Adeo03nniYLU89hs+SR35siMKKSt72xf/Nic2tS5YtFFZU0d/exkBnO4UVwkjVje5jUYxye892Vh4oZPWBIja88kcum1/Pk/UNPN30NNctum7U7WJtvVgUCasnj8KKKra2ilT46llFR+nIhWxOJ2Wz5tDT1EjHgb0UlKYXC9QT3SMY3aoKkjTC6I5FPcgSlOc78Ckp6JK+8Y3uVD63LMkGFsUX9eGP+sm3D+vIBHoZ0Bqweqr/zaIrV9WwqamfB7e08/Gz6kddzzFnLsGeXqKHDuFatgwchRAZxG5XCAL2uBhwyLNppnFHgIHOILJFYvaysvSdde2C/kawOGD+RSOeS0eX2GfUEDlwkITPh6qqGa+LH1z2Qf61718MRYe4et7VFE0gJViqTUX2doeIxxJYh0+1HyYdW1JQ4sQ2PKlOitGdQ6IbwOG2cdZ1C3jyjzvZ8lQL89ZUUjZzYp1qXdFwMtEtO8rGWVs7Dq0gZbR9AIcseknTndEdHIry3zsFM3fZWTOoW1VO5yFRhNJEl5gydWTSE91lLnENcdvcfPWkr3LZ3Mv4zivfYd/APr758jd5tPFRLJK4JirRctyZrqVTkOhWVTWlGKWe6BYdfT3R3X7Qy+O3DEv1SuApc1Fak0fpjHxKavIorcnH2x3kiVt30NOSYfCzVCtI138IEnGwmF1a/RprsckkYgrBoSiJuIJleJp/iqQzuuOKii8Sx+NM9jdWlK/goYaHjojTHY8mGOwWg74lM3JPdAO4PLrRbSa6p5tadm4j5BvCVeBh1rKVsPM+saAge6NbT8rqKsu3MxiK0eOPjFuMUje6c+FzA5QXOChwWo1E98zidKNbH+S32mQYNNEl012Ourn4gEhj9rOFFhYvZF3rOmRHBwSKxINK5kQ3JDndGxv7icYV7EfpGv1Wk9kqMDWuWnfv4D8//R4AdpebuatPpP7EtcxdtQZn3sjO/x4tzV1/4loc7pEpO13V88XoV8fB/YZ5cvANMdJZt7qcvevXEfIN4SmvYP7Joxvm2chmd/C+H/+Slp1b6Wtrpf9wK32HW+lvbyMeidDX1kJfWwupEJVZy1ZyxRe/jjP/yAyOY6loOMTGB+8F4JR3XpfR5AbBMj//I5/ikZtvYtND9yFpBeTO/cDHsI0zzb6mUNzQD8y/lO9ddwWbH3mAlp3byVeGiEo2yt/xadxHUF26uGYG/e1teDvaYcVqAEocoiFztBndsWiE/X9/kNUHiozHKg7Euai3kqeKHh3T6La0Cs5c4fzZtA6E6A9EsVtkltQc/elrNfMX0tPUSPuBfSw4ZbjRncLodmkJYDUB4UFwFRkcboAC2YlPtVPucWC1yEaie8BiIRLswRELgS29wZeqVD43QJ4tD4/dw1B0iM5AJ/PswyqrB3sZ0ApRTsRInc66fHk13314F7s7hjjQ5WN+ZeZpmva5cwlu3iwS3ZIkki49g9htwki1J5xUFyaT2zq2ZOaiEhyuYbf8PRq2ZN4FGaeFJnzCXLDVzCBy4CAkEiiBIJb8kR1Mj93DD07/AY80PMLHV+Q+ewPAXWjH4bYSCcYZ6AxSXjv2VNX+MbAlkGR094f7GYoO4bFn/12rX11B3apyGrf28Pxde3nnjWtymso6XFGtA2RNhJEc2SW6jVRJSyeOOnHtjgSSnfO9r3bgKrAze+lIPNixkKqqPPf3PYSGohRX53HaNeL7W1AiZhkEvBESCQWLxWzQmzKVq4KxoFF4Uje6dS0tW8o/3/ZP/rrrr9y67VZe7XjVWKZEKnBmKrg8BYnuWCSBkhCDcjqjO28Yo/t1bZbMjIVFLDi5Shjb1XnYHCOP0a7ds7ydAWLRRPqApmcmWJ0QD8NgC5TUjdj+rSYdD1U6I5/eNh9KXCUwGMFTOno7bDLltFlw2mTCMQVvIJZmdK8sF6i1Hb07SCgJLHLuRcAHOoOoqih06vbkhkbT5dIS3cEh0+iebtqrYUsWnHIGssWSkugeuxCloqhsPKTzudPbQ2X5Dhp6AvT6o0ai2yaP7At3DIY47A0hS7nPtJUkifkV+bzR4gVGJrqbdogByuq5BfCMaAtaTHTJtJW9TguZ5JDoXlgiKAVx62EkSfhGqmql0gGHb7yRgvMvwHNxMlC0sLKAsnw7vf4oW1oGWFs3PdrxbzaZvQ1T4+rQltcAkCSZaCjIvlde5PHf/B+3fOx93PfDb/LGE48w1CMMaiWRYO/LLwBjY0sAKubUI1ushIYGGerpIhFTaNZuBnWrynnjcWHCrL7kCnHDO0I53G7mn3wap7zj3Vz22a/w/p/8ms/deR8f+90dvOPr3+Ps93+E5eddRM3CJVhtdlp2buOf3/oK3q6xC8RNZ2154hFCQ4MUVVWz9Ozzx1x3wdrTWXDqmaiKgpKIM2fVGupPXDvuc1Rr/MWOoTBzVq3hXd/6MdtO+CBbPct5uOpyvvtSH91DE0/yFWkFKQc6DhuP6Ylur95ROwoKDg1y7/e+jnVfH4qkUvPO87j6xm9jczqpGnAy56Fedu55ddTt3R2igVW5cBFbtMbQkhoPjkwd0ClWtcbp7sxQkNJjJLrjYHOCnqrW8CUOi4NSrSNbaBUDDlXaYIfH7sFpEedDt8UKg4cZTcP53MaxjYUvCfQahSj1c+DNouI8O+csFAb1Q1tHx5fYZwneceyw9t7mi8EFu0WcX3Nd9Vy7MIkN0bEl9cOxJQC7RaHfTNgSAMUvEt2W8jIkbZBMGRoc9djOm3Uevzz3lyNMmGwlSZKR6tY5nGPJKERZnXlANd+ebxxL82Bzzsdz1nULsDstdDcNseP58WcojKWYlui2xnMwumcJoz7W0YVD1tAlQ+J96Tvs59k79/DkH3eQiGdXGX6qtWPdYZp39GGxylz0kaWGKeUusCNbJVQVAkeZGWvK1JtFOn/bZXUZM3ZSZZNtfHT5R3ngygfS7qlKpBKnLUN3bwoS3XqaW7ZIhnGdX6wxugcidDcP0bK7H0mWOPf6xSw5vYbKOZ6MJjdAXpEdV4ENVRXXvDTJMpTo+BKT0w3JRLen1GkUAfUf5WuunuoeGMbpri+qx2V1EYgFDH58rtLPgdIZeROecevWGN1mont6KR6LcXDTBkDDlgD4tH7AOIlunc/ttltYPiM9WGUUpByGLun2hYknkm0nPc29uNpDniP3HGgqvmTGsES3USdnvva4zYbkOjqDT6Zyl6Neq4/T2DgCwTSaFhYLozsitYOsYZFUK3WNOxh6+BHav/pVIo1J41yWJU6rF/0Tk9M9dTKNblPjqmWnmGZ28ac+z3t+8H+cdNU1lMyoRUkkaNmxlefv/CO3febD/O1rn+OpW39NcNCLs8DDnJUnjLlfq91OxRxRnKT9wD5a9/YTDSfIK7QT8TXQ19aC3eVi+Xkjp9RPliRZxlNewdxVazjxbW/nok98jvd8/2e854c/J7+klP72Nv7xzS/Tvv/4q+oeDvjZ/MgDAJx2zXuzQoec/+FPkldUjNXh4NwPfDyrhmS1ZnJ2eEUD2x+J8/Kgm5dKz8Axo56BYIyv3L8dRRE3i3hCYUfboEBjZKFi3ejuTJp/Rxtdoqoqj//253Qe3E/EpvD0yV2cfdl11K85mff96JdEPRbyQ1ae+tFN7H91/YjtY+Ewhf3ivZy1bCVbNT730caW6NL5+F0NB0nE01EIHiPRrX0+bm0aYFB7ryN+quOisei0CJO12iM6spIkGYnvTqsFBltHPYbhfG7j2MYyuoN9eOU3J7oE4MpVovjqQ9sOj9q4shSL1x33esUDBQL3YpdEEctPLP6UUSR1qC9ET4sPSYI5K4aZzz37oGcvyDZYcHHG59KLUVryC4zCOcMLVE62SrQCUzqHcywNdGpTmEdJdMPE8SUgkoinvkOkkl99uJGhvtELhY4nPdFtSUSQszS69eS8EgrhcIrzPuoXr7l5lzC94lFlpAF0DNR32M8rDwhW7mnvrE9DvUiyRIFhdpn4ElOmJqLesOgMlzpLx2ybzfbM5vaLbuenZ/6Ud8/9PEq0EudwdImqillaAK7Ju5fqBdccbqtxjKmJ7tefFAOO80+qoLB8fKNHkiTKtJk9va2Z8CUmpztVutFdUOJMGWA4utfcolGMbqtsZVmZKEi/vXdi+BK9XVAyY+IzbV0mo3tayN/fx1Bvt/F/07Y3iAQD5BeXMGPREvFglonuTHxuXWX54vPuTUGXdA8mOOXHz/KhOzcbfdOJ8rl1pRndKYluX3+Y7mYfSFBbI57LUlj4pkCjvlllnzsXJAllcJBEX9/4GwAzC2bitrpRiGFxaAFJ1UKRNgtLjUbp+H/fQE2pC2dyuqdeptFtakyF/X66D4mkxOzlq6hZsJiz3vtBPnTzLXz4V3/krOs/zIxFS5EkmZ6mRna/+BwAi047MytjtWqeMNw6D+yjYYteMK2C1x9/EIBl516Ewz0xDtuRqGJOHe/90S+omFNPaGiQ+374DYKD3qN+HKqqMtBxmHAgdyPjtUf+QyQQoHTmLBaeflZW27g9hdzws9/yoZtvoaRmRlbb1GiJbl8kji8cY3NTPwlFZVaJmz9/4EQcVpkX9/fw06f28t2Hd3HKTc9yxe/W86V7sytIU1wtjiMt0a2ZnEcLXbL16cdo3r4F2WbliVM6ic7IMwzZ0pm1zPvsdRwuC0EswSO//Akv33sXqpJMCjTv2YGsSvidcWbMqGdLi1bZe9axMWuLq2pw5OURj0XpbWlKW5aGLoGRBSkHmqiOixu1hEgJVxUmi0JmW5ByOJ9bl87p7gxkmEmRwuguchSN8yqPP124uBK33UJrf8iYAjlcOtcvoRvdeqJbEtcInQUNcGirNl1yXtHIab67NWxJ/bmjTl1XNHSJXJBvTLNMDI6e6J4M6YnuvsNZGN0dWqI7QyFKXXpRzokY3QBLz6ihel4h8UiCF/6xP+t0x3BFJ5Do1ouAqpGIMYU/4hfpvNZdyYZx17ZjOxAbjyZ4+vZdJOIKs5eVsvycmSPWydfwJfrUelOmTOWm4XzusSRJEpfVXcbasisAcAw3uiM+gSSDSUWXRAKi3eDMS6IB9GRx2B8zko1rLp6T9T7La8U9oac1wyCrzuk2jW4geX0tKHWSX6wluvuPdqI7WZByuPSClBPldOszvUprJt4vNNElx1aqqrLjuae5/XMf4/bPfYwN9/+TRDzOPg1bsvC0M5G0QEu2ie6NjTq2pGTEMj3R3etLokv2d4VQVHjpQC93vCxmF+hG9wlHaHRbZYlKT7JPdGibuOZV1xfiiIs2q4ktmd6SnU5sM4T3kJrCHnMbSWZ+8Xzxt0uEvFTVSkEsGZAJbd1K/9//bvx/+nxxL9/WNshQluG/VKkxc7BuPJlGt6kx1bpnB6qqUFIzk/ySdH5QcfUMTrriHVz3vZ/yyT/9nYs/9QXmnXQqlXXzsy4eqSdL2w/s45A2xb60Jkzz9i1IkswJl14xqa8nFxWUlPHu7/2EgrJy4pEI3c0Tm2qXq+KxGHtefoEn//Ar/vSpD3DHFz7BXV//AtFwdmnCgHeAZ++4hc0P3w/A6e++HjkHFp67sAhPWUX269utRlXrjsEwGxqEIXpafSnzKgr4xuWLAfjjC43c+UoTvX7R0Hh+b3dWF/biajGSP9jdZaSP9UT3QHhgwsZTtupvb+PFu/4CQN4FK/EWxFhetjxtNP6ihZfxwskD7JwrONyvPnAPD9/8Y6Ihkb5s3Pk6AJ2lYWySm90dYr3VOXLgJkuSLFM9T//upZtkRjHKiJ7oHm50H2JZRHScrLFZAFRnMrqtWRrdGp9bV3X+WInuNy+6BMBlt3DxUmH0P7w1M/bFUlQEgOLVDGc90a2IcyoaSib0G7ZoNQ9W5Y4tgRR0SUGB0TBXhoayeCUTl96B7TvsH/O7HQ3HjSnZxdXjJ7qbh3JHlwDaFPtFyFaJll19HNjcNaH9JBPdoayNbjllaqvNKbaJhOLEogk6DnqNZV3PPwKPfxVCR7dmga5XHjhIf3sAl8fOeTcszphUKijVjG6zIKUpUxNST1C0kXNBQ4Vjwsx2Di90pWPfLI4x62jkqrCR6E4a3Y48a1oxxLrV5cbMnWxkJLpbTKN7PGVOdE8PdAmIgpRw5Inu0iNIdLsLzGKUx0rRcIgnfn8zT//xN8RjUZREglfuu5t/fOPLNLy2EYCFp6UEs4a0foBndKNb8Lm1QpRzR3KOS3V0SSBCJKEVxO1P9j1/9tQ+trV62dUu2rYnzhlplmejVbXFFDisrJldjCWlnos+uFe3qpyEhv4zje7pL7uGL4lmaXQDLCoRWFDZqoUTVQvuiPABrFWir9bzq18TbRb9kRlFLuaW5ZFQVGOwJhtFGg/R+slP0fHd72a9zVtVptFtaky1atiS2mUrx1zP7Slk2TkXcNVXvsH1N/2SoqrxKyRD0ujuPtRIOBDGVWCjbffzAMw7+RQKK6qO4OiPXHani8JyYdyF/VM7ZV/Xur/+icd/83/seuG/+AfEhW+wq5MN9/9zzO2ioSAv33s3t3/uY2x96jGURIJFp5/NvJOOrJBnNtKNznZviFcaROro1HrR4Hj/KbO5YmUN+Q4rV62q4S8fPIm68jziisr6A+NP18kvLsFqd6AqCkM9wmQqcYqGSCQRIRSfOE5gPCmJBE/8/mbi0Qizlq+isU50IvTpl7oKHYWcUXsmry0eQL5sKRarlYObX+Wf3/oq3q5O2nbtBGCwUmZvZ4BYQqUs3z6iMvfRlP7d6zyQzukeN9Hdf4gPDvp4zLUc/IIDmpro1hPZHVbrqEb3aHxuGI/R3WcUo3wzGt0AV60SAzuPbu8glhjJXtaN7hGJbkX8ryeHEwmFribRcJ+9bFjjv68BunaAZIGFl416LHoxSjkVXTI0tdfB0pn5WG0yAW+E1j2jN/y8XaLx6CqwpaUHh8tAlww2TfiYiqvyOOkysZ+X7j1AyJ97BzkWyh1dIjkcouAoYNO2iYRVOg54SSSSHamu6HzY9Cf47Rro3pPzsR2JDm3vZccLYlDmgg8sHrVAmF6Q0neU04WmTL1ZlEuiW5dhdA9PdOt87klMc0OS0e3IS87olCSJvKLkdWHNJbNz2qdelLivPYAy/J5oGN0moxuS6e38kpRE91FHl4j78UCmRLdmdB8cOGgUVs1W4UDMKGhaMsbg9nhyeUxG97FQT0sTd339i+x56XkkSeaM627gss9+BWdePt1NDcQiYQorKqmqXyA2UBLg14IFBaOjS/Z3+xgIxnDZLKyYWThiuY4u6fFHiSninGzpE599eYGDaFzhQ3duJqGoVBc6RxSSzFYleXZe/vp53PXRZG2rkC9K+wEvIIxuRZsRKReaRvd0l0MrSBnJoSDlguIF6Q+oVuwh0Y8qetc1uE85BTUcpuMb3zRmfZ8+T/TP1h/oGXf/icFBum66icYrr8S/bh1DDz9CrLt73O3eyjKNblNjqmWnwEvMWrZiSvZfVFmNs8CDkoihJnqYucjJnvXrALJOhU+1nPkiORCZAD5kImresRWApedcwDXf+CFXfun/AfD6Yw/S3TTygpuIx3jjiUf48+c+xqsP/JNYJExV/Xze9a0fc/nnvnpUOGA1WsNgT4fPGBU/VasgLEkSv33PanZ+72J+fd1qzl1UwXkLRWL8ub3jX6AlWaZYGzgZ6BC8NpfVhV3WUiNThC9RVZVX7rubzoP7ceTlccmnvsDOvl0ALC9bPmL9y+qEYfhk3lbe9Z2byCsqpre1mbv/3xfxNrcAEKlxGdiSVbXFx5TRphek7Dg43OgWnYChUdElh5CBWaWL6R4SnQ6d0w5QWyCKJTbbrDDYkvG5R+NzQ9LozoguCfbi1RPdb0JGNwhmW2menb5ANGOBEsPoHhoSrDfN6LYlxOejJ4cHu0MocRWrwzKShbpHw5bMPSvJYM8gReNxp6FLxihGORmyO60sOVN0al5/YvQUts7nLh6Dzw2CVwsi0a2oEy/auPqi2ZTU5BH2x3j5/tzTgxNCl0gSsoYvsTuFURyJyLTsFgMAcx0iAeVNzCRStFx8Rzf8Ludjm6gC3gjP/VUY6ysvqGXW0tGrxheUiNdsJrpNmZqY+sLiGp+T0a0Vqh1RjFKf/TGJhShBmJEATnf64KOeLp61pISK2bmZPIXlLmxOC4mYYlz3DelG92ArRIMjN34LKRZJGO9/QanTwEUdq0S3N0Oiu8xVRk1eDSoqO3t35rTf/nbRBysocRoor4lIR5eE/TGDz2xq6qSjSv7x/77EQHsb+cUlXPudH7P27dey+Ixz+MAv/kD9icIcXn3Jlcl+kb9b4JUkC+SPPsv41Qadz108gs8NyUR3ry9ZjPLwgPie3Hr9GgpdNvoD4vGJYkt0eZy2tGM4tL0XVYWy2nw8ZS4Sg6J/rCMITU1f6QUpow3ZD6IuLFmY9r/b5kDVax0VFlH9wx8gud0EX3uNgX+K8OIZ88SM2/E43f6XXqLhoovp/+vfIB4n/5xzmPvQQ9gqsp+B/1aUaXSbGlUB7wB9bS0gSdQuGWnsTYYkSaK6XjCNlHgn4aEtJGIxquYtoGbh4il5zlzlzBdpkrB/6o3ukG8Ib6dIsp7z/o8ye8Uq5q89jflrT0NVFP77598bo4CqorBn/Tr+8sVP8vydfyQ0NEhx9Qyu+OL/8t4f3TxlgxOZpCe6H9xyGFUVrLKKFEbZcJ23SFyY1+3rzqqhWaThS3SjW5KkNHzJZEpREux95UX+fuNn2fifewE4/8OfQsm3GfiD4YlugLNnno3b6qY90E5PUYT33fRLqurnE/b7UBUFnyuOo6SQLce4EKWuqnli5Hmgo52QL4mjKBi1GKV2E+4XCB+1eA4dg8K0qkr5rHVjscVqGzXRPRqfG5KJ8K5AFwklyZsmGoRY0ChG+WZkdANYLTJvWyHM/oe2to9Ybkx5VFUSQ0NJdElUpAF0dIleoLCkOg9JHjagkgW2BCCRii4pPDroEoDVF85Ctki0H/DSnoLoSFU2fG6AGQUzsEpWwokw3cGJJx8sVplz378IJNj3aictu/s4MHCATR2bsto+qnX6rYkwkmP0a+NwSW4xSGHTtonGrbRsF+fF/PyNeMpEJ657+ffFBvufBmXihn62UhWV/965m3AgRlltPqdeVT/m+gUmo9uUqSPSRBLdES3R7Rqe6NbRJVOV6HanG5HzT6rEU+bklKvHvk5kkiRLRnHb3uGc7rzSZDHN/uyTd29G6ddWu8uKw2WdloluSMGX5Mjp1ut2lM44srpNrnxxfKoqzG5TU6fhqJI5K0/g/T/7LTMXJ/tQ+cUlXPWVb/I/t9/DCZddmdzYp7V/8ythDPzmqwafO/NAe7ludPuT6JJ4woLHaeWEWUX84OrksUy0EOVo0rEl9auFmZnQ2s8Wj2l0T3fZ9UR3DuiS+UXzkUj2twocTqOukaXQg33mTCq+9CUAun9xM9G2w5xaV4osQUNPgI7B0Weo9//1byQGB7HPq6f2z3+m9tZbcNTNnchLe0vJNLpNjaqWXaIRUjG7DlfB1E2z0ZOlSryN1h3rAFhz2VXTpiKxI080sENHAV3SeXA/IPjnepIc4NwPfhyb00XHgX1sf/ZJmra+zt+//gUe/+3PGezuIq+omAs++j984Oe/Z8EpZxz1905PdO/rEu/RafWjJ/tAMNDyHVZ6/VF2HB4/IWoUpOxMGn86vqQ/nD3XajQpiQSH9+3hlfvu5s4vfZrHfv0zelqasDldnHHdDSw6/Wx29Yo096yCWRQ6RjZSnFYnF8y+AIDHGh+joKSMa7/7ExafeS4ArZVBCh2F7GgTr/dY8bl1ufILjPe1IwVfMhJdonWqg9r7PCCMbr+7loiWFqvwJBOqszyC291htRAdPJzRdBuNzw1Q7irHIlmIq3GjYy+eX/zd/yZmdOu6cpX4XJ7a1UkomkhbJtntyHmio6cMDqagS8TnoyeH+9tH6RQONEP7FpBkWPS2MY9DSUWXFBwddAmI9N+iU4XZP1qqO9tEt022MbNAFEc8NHhkdRaq5hay/Bzx2dz/55e59j/X8ZGnP8LjjY+Pu200JDrUlngY2ZEZ75FJsksY+Va7bo5LDPQkAIXahUVUzi0CoCs0G+wFEOiGji1Z73+iatjSQ9veAax2mYs+shTL8MToMOmMbn9/eMrrKpgy9WbUETG6R0OXTHKiO6Ilih3DcFLLzprB+394GuWzCia0X53T3dOaIXBicroB8A3ofG7RHivQUvQhX4x4LDHqdpOt8gLx/D2+zAb7hI1urU1TUjNxPjeAbJEN3JmJL5k6paFKZJkz3vMB3vG/38WdweSVJAlnfn563zVLPvemprGN7jItwR+JK0aiW1WtLKr2IEkSV66s4YZTZ1PpcXDR0snDpUZDcVr3imOrWyXCXSaj+/iRbiLHOztJ+LPDLLltbqrcyWLsBU7niM+8+L3vwXXiGtRgkM5vfwuPy8rymUUAvHywb9R9x7sExqfya/9L/hmn5/x63qoyjW5To6plh8CW1E5xMrhirmikKrEDhAND5JeWMX/t9PkSu4xE99QbPDpGonpeOuepoKSMM959PQDP3nErD9z0HXqaGrG73Jxx3Q185Ne3sfLCS7FYJz6d70iUWowQxje67VaZM7Vqw9ngS4qr9ER3skDfZCS6VVXlv7ffwu8/8h7u+fZX2XD/PxnoOIwzL59Tr3kvH/v9Hax9+7VIkmQwpZeWLR11f5fNFfiSp5ufJqbEsNkdXPo/X6Lo0xezedEAHnsh7V4xYju3/MhSKZOhijlialb/4VbjMY+OLgllKEaZiIFXrNthEY3P0jx7Wie61FlKnjUPVZJokxPJJLimsfjcABbZYhS0TON0B3qJA0OWNzejG+CEWUXUlrgIRhM8s2dk8cM0TrejAGxu7JI4r2Lh9ER36fBO4Z5HxO/Zp0N+hiKVKdLRJZajiC7RdcLFs5AkaNnVR0+GImQDnVqiu3rsRDcceUFKgGAsyD177+Fm+ev47P04gvmc2HopAD/d/FMGI2O/L9GQhi5RIpDDdVovSCnJLqwkp6BX2A7iXHoOlXPE59LVEoB554mF+57Mev8TlT6NfMFJleMONgDkF4l7RDymmCk6U6YmoL6Qhi5x52J06+iSo5PoDgcyJ7qPVOW1oyS6wTS6NemJbn32jCPPilUbgNTZ1kdDFQXi+buGMj9nakHKXAY9+/U2zREmugFcWi2JoGl0T7pUVWX7s08lUSUlpVz77R+z9up3Ick52E4+rf1fMLrRfaDbT38gOiqfG8BttxozWqIJre2hWFlclRx0+/5Vy9j4/y6YMJ87k5p39qHEVYoq3UY7VWd0W4rMRPd0l6WoCEup6P9GD+WS6k76N4UOF8owXI0ky9T88IdIDgeBVzbgve8+ztA43ZlwlbriPWKg21oxdr/NVLpMo9vUqGrdJYzu2eMUojxSuQpr0/4/4ZIrjplhm0lHk9HdoSW6q+YvHLFs1SVvo2JuPaqiYLFaWXP5VXzkN7ex9u3XYnNmPxV+KpTKaJakzJWvh+tcDV/y/L7xjW4dXeJNSXTrqaae0PgFHEZTb2sz255+jGgoiDO/gAWnnslFn/gcH/v9HZz2rvcagxwA61rXAXBK9Smj7m9t9VpKnCX0h/vZ2CH4uZIk4S9QUGVwygXEFRVJgrL87Di9U6n8EpGKDwx6jcf0RHckrhCNK+lG92CrYOZZnbTFhcFWNWyQQ5IkI9XdbLOJbVI0Fp9bl44vSeN0B/sZ1BrJEhIe+5s3ESFJEletFMnhh7ceHrFcbzDFvV7xhcuvxC6LhLOe6DbST8M7hVliS9REAiUo9inn5yfRJYNTjy4BKCx3M+9EMeDx+hNNacsSCYXBbmHsZ2OyzimcA0DTUNOY62VSV6CLX73+Ky68/0J+tPFHNAQP8NoCMViwqvM8VnMq/eF+fvHaL8bcj85Ot1qUnGbc6IxuRXJhl5Opkln2rTD/YirnakZ30xDq/EvEwv1Tb3QHh4RBkFeU3XXMYpNxFwpzweR0mzKVmxRVSTK6ndkb3SEtyesYwej2it+TnejWcBVjFQieiFIT3SPM0VKtHfEWL0ipX1d1o1uSpCSn+ygWAdbbhJ2DmWfvLC5ZjE220R/up82fGW83XKqqGm2a0hlHlugGcBeYie6pUDQc4onf/YJn/vRbgSpZtYb3//Q3aaiSrDWk9fc8oxeifLVxdD63EgjQ8d3vEty8WUt1q0QV7XugWllcPbl9CFVR6Pzxj/E+8AAgZr0B1K0uN9p8OqNbNhPdx4UcdSIMFsmB072kbJHxd5HbZeBq5JSZDPY5cyj/whcA6P7pzzijUNyn1x/szXjNVKNREWwCrOWm0Z2LTKPbVEYNdncy2N2FbLEwY9GSKX2usN+CJIt0ps3hZPn5F0/p8+UqHV0y1YxuVVUNdEn1vJFGtyxbuPrGb3H29R/mQ7/8I+fc8LGMU8COhWqKkmbnkmoPxXnjT80/Z6G4WG9vG6THN3YjvERDbAz19hCPioZphVsY5V2BkYnXbNWaUmz1U7fdxckf/jwvMJehRHr66bD/MHv69yBLMufUnjPq/qyylYvniPM3FWegpz1lVZhWpXmOjEVTjrbcheJ7F/AmU/H5juQgky8cSze6NT43xXPo0Iyu4Wl+SOJLWqzWEZzusfjcuqrzRYIjLdEd7MWrvWcehwerPH0Gw6ZCV68Wjft1+3oYCKR3xtIS3QAFVUaiOxqKE4skGOoV/6clugcPQ5vGlB4PW5JyvZMLUtAlvqmf2aJrzSWC996wtYf+jqTJO9gdQlFUbA6LwSEdS3qiOxeje1fvLr724te45IFLuH3n7QxFh6gtqOXrJ3+dv33iFuafVAkqnHfofciKzH8O/mdMXncsIpKVNjk3frae6FZVBw4p+R7U1gTAU01ZbT6yLBEaiuIrOweQoHN7spM4RQoMinPSXZj9gJ3B6TaNblOmctJAeICEmkBCosQ1egHh4TLQJdZjy+g+UpVU5yFbJKKhOEO9w64fZqIbEFgowDC3gWPC6dZrtoRiiWRR8xTZLXYWl4gaTNniS/wDEaKhOLIsUVQ5/iyu8aQXpAwNmbOLJks9zYcEqmT9OiRZ5sz3fpB3fO07E++nZpHo1o3uTNiSgX/di/eef9Hz299pwaIkvkedAqM7vGcPA3/7O10/+jGxSJzmXeLYdD43mIzu4012vSBlY/bYw6UpRneJ3ZGcGVuYfr6V3PB+XCtXogQCVP/51zitEj2+CAe6R3pN8T4NaWK1Gv0/U9np2DstwO9//3vmzJmD0+lk7dq1bNo0emfxtttu48wzz6S4uJji4mIuuOCCMdc3NTG17BSNj6r6BdhdR96oGEve7iCyVRiZy869EGfekY/WT6acRwld4u1sJ+z3YbHZKJ89J+M6BSVlnHjFOyisqJzSY8lVqaneU0fhpA1XRYHTmGq2bpxUt8tTKM5DVcXbJRo/utF9JAXmWnbtAGDW8tXIsoU/v9TIz5/ez50vN6Wt91zLcwCsrlhtsMFH0+V1lwPwbMuzhOLCbPRGvACoCfFdqvQc+zQ3iCIwAIGBJOfcapFx20Wn2BeOJ43ukDeZmCqeS5deiDKT0V2gJ7rHMLoz8Ll1VedlMLoDvUk+t+PNiy3RNa+igCXVHuKKyuM7O9KW6Q0dfRok+ZXYJT3RHRemsAquAhtuT8qg095Hxe/aU8bkHgIkND63ZLcj2+1GI20y0CVKNErXT36K9/77x1yvdEY+c1eWgQq7Xkwm2w1sSZU7q3S0XiC1abBpzPUSSoJnm5/lA098gOseu47HDz1OXI1zYuWJ/PrcX/PI1Y/w3sXvxW1zc+a183HkWQl0Jniv+xMAfP/V7xvFjlKlqiqxqGZ0W3PjU+vFKJU4OCziM7ZJQSpXCYSS1WahVCvU1tVlgZkaDmiKU916ojvt/BpHZkFKU6YmJr1eRbGzGJucfVp6VHTJcZbotlhlSmrE7J0R+BLT6AZSEt2lKUa3NuPGN3D0Et0uuyj0B9A1NHFOt6qqxBVhlHcdEgZhUZUbi/XIrQvd6DbRJUcuA1XyjS8nUSXfuYmTr7omN1TJcI2T6FZVlY2HdD73yH5ZYP16AGIdHZTmOUBOGt0yVhamoEsmQzpDWQkGadrQSDySIL/YkVaXIGGiS44rOYyClNknuhcWJ4OKFSn9k+FcdsliofrHP0Ky2Qitf4kPBfYCsP7ASHyJgS0pKzuy79RbUMf83frXv/7Fl770Jb7zne/wxhtvsHLlSi6++GK6uzObV+vWreM973kPzz//PBs2bKC2tpaLLrqIw4dHTu82NXE1a3zuWcunFlsCIp1ndZ1O3YnXcOZ7PzDlz5erDEb3FKNLdGxJxdx6LNbJ7SRMtRxWi1GA5tRx+NypOmdhdvgSSZIo1vAlekHKIzW6FSVB2x7N6NY49K39wpg+1JteeOLZlmcBOH/W+ePud0XZCmbkzyAYD/JC6wsADEVEIz0eE6ZVRcH0MLrdRSMT3ZDkdPvCcXDpprIK7W+IP0vm0qEb3Z6RRrduLLbYbAbTG8bnc+vKaHQHe/HKb34+d6r0VPdDW9LTubrRHU9NdMvi3I1HFcMIGFG0KUtsCYCiDezJBeL6pzfSjhRdoioKHf/7v/TfeSedP/rxuIxOvShl49YeY92BjuwKUerS0SXt/vaMBSkDsQB37b6Lt/3nbXxh3Rd4o/sNrJKVt9W9jX+97V/85ZK/cN6s87DISbPIVWBn0Sni2Fb4T6fcVU7zUDO3bL1lxP4TccWoyZrrpV0vRqkEQzhsotM/074Dy6KLjHV0fEl30xAs0GZE7X8qtyfKUcFBYZzoOJJsZCa6TZmamHQ+d6kr+/YVQDiuF6Mc1t07zhjdAOUGvmSY0V2ioUtC/cmi2ZOlw2/AzgfgOCigO5zRDcl0t/8oGt2Qji/JpGyM7ps23cTp/zyd5qFmGrcKo2f20tzO/9Hk9pjoksmQf6Cfx37zfwaqZK6OKlk0ei2jrKUluoOOcn765F6a+9L7Zal87uUzitKWKaEQwddeA0QxwfJ8G5KUTO/PKfWMHPw7QsVTfKuGTaLNXreqPC2MYTC6TXTJcSEj0d2QPaO7Kq/KmL1dq4WzZLcbyTay8e+or6fsM58B4NIX/kFxeCgjp9swuk1sSc465kb3zTffzMc+9jE+9KEPsWTJEm699Vbcbjd33HFHxvXvvvtuPv3pT7Nq1SoWLVrEn//8ZxRF4dlnnz3KR/7mlaooHNwsbhAD3SXEolNbrXuwJ4gk57HkzIuxOY4tazqTdEb3VKNLOg6I0bxM2JLjQd+8fDEfOWMuZy/I/kJ8nsbpfml/L7HE2FP6izV8ibdDNCD0goUTNbp7mg4RCQSwu1xUagVRO7X0SetA0FivP9zPlu4t4nhnnTfufiVJMopSPnboMQAGo6JxE44Ig7sygzl8LJQ/itGtc7p94RhYrMnUV5u4LlA813ivqgpHFm9JGt3WNEZ3NnxuGIXRHehlQGs0FDmKsnuBx7muWFmDJMGmpn4Oa0VMIZkGMdAl+ZXYpOTyzkZxvqUVbfJ1QfMr4u/FV4z73MZ0O+36pzMFjxRd0v2LXzD0+BMAqKEQ8e6xGfuzlpRgtcv4ByJGUcpcClGCKJA6t3AuKirvfPid3LLtFqKJKO3+dv5v8/9xwX0X8NPNP6XN30aho5CPLf8YT13zFDedeRNLSkdHd9WtEte6w7sG+fqJ/w+A23febgxw6YqFk/dQ+3DDaRzp6BIlFKTQLe5Bcwv3QfUqYx2jIGXTECzQON2N6yAaZCqkqmqS0Z0LuqT06PNiTZl6M6g3LDq/ufC5ASI6uuQoJLoVRSUa0o3uyQ9r6MnI3tZhbXG7Gzwzxd+TyelWVfjne+D+D8P6X07efqdAiYRiFJwsOMboEki2cTvHSXTv7d9LOJ55nWdbniUYD/JM439p2iHO/7rVk2P0GOgSn4kuGVeqCo99BTb8wXgoFgmz4YF/csfnP86+V140UCVvPxJUyXANCaP7sSaJW9Y18I3/7ExbnMrntg9L+Qdfew1Vw1yqsRg1REBKaC/HwuLqosk5xhTF9ES3JNPaIs6r1PNVVRSj/Wwyuo8POepFPzXa0mKcT+NJkiTeNf9aqlxzOKtU9IXlwtG/E6Uf+TDOpUuxBQN8ZusDvNow0g8xje6J65ga3dFolNdff50LLrjAeEyWZS644AI2bNiQ1T6CwSCxWIySksw4gUgkwtDQUNqPqbG1f9MOErEAYKdph417f7RZdKCnSHpRscKKqUWkTFQ6ozsejRh86KlQxwGdz71gnDWnp65aNYNvvW0J1hzY0ytmFFKWb8cXibO5aewkTlGVlujuELM3dKO7N9xrTG/MRS27RJJk5uJlyJqBqk+zbO1PGkTrWtehqAqLSxYzI39GVvvW8SXrD69nMDJooEuCYdHpqJgmRree6A77fcRjyQa/bnQbfEUdX9J3QPxOSXSPxejutFiIpBjd2fC5YbREd99bLtFdXehi7Vxxb3t4azLVnYnRbZHiWGTxeXU06EZ3SqJ776OACjPWQFF6AeBM0tElwxPdajiMMsHrYP/dd9N/uxjElhziuxBrax1rE6x2C7OXifNPL+4z0JlboluSJG694FZOn3E6MSXGH7b+gUv/fSmX/vtS/rb7b/hjfuZ45vCtU77FM9c8w+dO+JwxY2QsVdUX4iqwEQnGWRhezXULrwPg6y99neahZmM9vRClJR5GdmSfgIZkMUo1FOKUBbu4qvhbLFpTACnTF/VEd0+zD6VsMRTWQjwMh17M6bmyVSQQR0mIhKO7IPvXk28muk2ZmpB6guLapxfhzlY6usSVanTvezKJ+ZjERHc0mGyHOfImP9FdNlqiG1IKUh6YvCfsOwh+bbD92e/B7ocnb9+TrIA3gqqCbJXScFL5xcdmcFGf6dc1SqK7Jq+GUmcpcTXO3n4R8gkORXngZ6+z7blWArGAEWLZv+MwsXCCvEK7Mah7pDLQJUNmontcde6AzbfB09+EiI+OA/u444uf5JV77yYWCVO9YBHv/cHPjxxVkqqID6Lie34gLL73rzT00utPnse60a23kVOlY0t0VUYGQU90KxaWTDKfG5KJbm/hfKJxC64CG9XziozlSiCAPrXPMobxaWr6yFpZKdrgiQTRlpast/vm6V/mmWsfwRkUgytjJfglq5XqH/8YrFZO69zFiYdeZ1urN20dPRBkGt2565ga3b29vSQSCSor03nDlZWVdHZ2jrJVur72ta9RU1OTZpan6qabbqKwsND4qa0dv4P/Vtfrj4vOsauwjrwiF96uIA/87HV2rMuuOnYuikUTxpS6oulqdLvcSJopN1X4kng0Sk+zmFJfPf/4THRPRLIscfYCDV+yd+xkdskwdEmJswSLZEFRFWNaby5q1Yzu2qUiWZJQVLq1opgDwRj+iOi06diS4WnuZ/d08dDWzMik+qJ6FhYvJK7Eeab5GaMY5VBANK6nC6PblV+AbBEd0uBgMtVdYKBLtIahe9h00eK5xpTUTIzuYkcx+VYXqiTR6k8atNnwuSFpdA9GBgnGtEGHQC8D2iDKWyXRDWIACUg71zIxugHssvhM9MFDnWkK5IQtgVR0iZbozs8HbQqm8bw5yPfcc3T96McAlH/hC7hOWA1AtGVsoxuSqZjGLT2oiprG6M5WNfk13HL+LfzsrJ9R4iyhO9iNoiqsrV7L78//PQ9d/RDXLrwWl3XkDIXRJMsSc1clj+3Gk25kdcVqfDEfX3j+C8a5Gw1pjd1EGMmZ23df1hndwRC21e9gZk0Yae0n0tYpqnBjd1mJxxT6OoIp+JKp4XQHNGyJI8+KJYeEusnoNmVqYtIZ3WXuXI3uFHRJXwPc/S7457shMiQGxComr9h8WONz2xwWLFNQbLt0Rh5IEByMjjQop4LT3fKq+K0Xvv73x6F9y+TtfxJlFKIsdiLJSVTCsUp0G+iSURLdkiSNwJfs39RJZ+MgG/7dwL62ZDI/2iBeQ92q8rTXdiTSBwNMdEkW8mqD9moCtXkDT//pt/j7evGUV3D5527kPWflU9X2b4hP4mCKlubG4eFwUAzSKSo8sUM8rqoqrzbqfO6ROBv/+pfT/i8LDyIZiW4bi6snl88NEO8SfdiecoF8nbuiDDnlfNX53JLTieyYHn1AU2NLkiTsdQJfEskBX6JLr2k03sCGc+ECyj75SQA+tf0/HGpI9xbMRPfEdczRJUein/zkJ9xzzz385z//wenMnJD8+te/zuDgoPHT2jp+p/qtrLA/Rlej4BYvO+c03vOttcxbU4GqqLz0r/20H/BO6vMN9QhDxuG24syfnlxqSZZxGPiSqSlI2d3UgJKI4/IU4imfXoUmp1o6vuS5cYzuIs3o1tElFtlipJtyxZck4nHa9uwCkkZ3nz9CQklyGFv7gwRiATa0i9klqXzueELhf/7xBp+/Zys7D2c2/S6rE/iSBw8+aBSlHPCJDlNlwfRIdEuyjFszTVPxJUl0ybBEt9gIn6vaGAjIxOiWJClZkDLhh1goaz43QL49nwKbaIge9ms3/GASXTJeQdA3ky5bVo3NIrG308e+Tr16t2g0pTK6AeykMwxLqjWjO9AHTVrCZfGVWT1vwkCXiM9BkmUj3Z0rviS0bRuHv/RlUBSK3vUuSj/xcey14vyIZXFPnrOsDNkq4e0K0rqnn3hUQZYlPOXZm9IgzstL517Kw1c/zDfWfoP7r7ifP1/0Z86aedaYMwzGUr1udG/rxSJZ+cXZv6DMVcZB70G+/cq3UVXVuG9aE2Fke24dHElHlwSDsOwd8NnXoWpZ+jqyRMVs8dl0p+JL9j8Jicmfmj0RbAkk0SXhQIxYZGqRaKZMvZmkD+bnii7RGd1lQ7vgD6fCgadBtsHpX4BPb5jURHdE53NPQZobwO60GoGYEanuqTC6WzWj+5RPw7wLIB6Cf1wHg9OvJlSSz51+TdZn0USC8aN6zdXRJaMVo4QUTnevMLrb9oo2aCKusPM50c6XVImZvYuBdAzEjp4d/OaN3zAUndhsY1eByejOWil1dhpffJTeliZsThfX/+TXLJqTh/TyL2HdTXD7RdCfuxmYUT4tIFNQTc9Q0kB/ZJswunU+t9Mms2JmUdqmsY4Oog0NIMu4TxJ9jSL/AGgzHlEtLJ6iRLeKRE+ZMLrrVqfPCkyYfO7jUg6d051DQUpdikaRsBSO/5mXffxjeMtnUBgNwob0gRrT6J64jqnRXVZWhsVioUvjGunq6uqiqqpqzG1//vOf85Of/ISnn36aFStWjLqew+HA4/Gk/ZgaXVuf3Y8SEzeSVReegTPfxkUfXcqiU6pQVXjmjl2EA5PXcfZ2i8TbdMWW6HLmCcNoqozuVGxJauGKt4LOXFCGVZZo6AnQ0jc6U7aoUqR8/QP9xKKi4TNRTndX40Fi4RDOvHwqZs8FRiZPWvuDvHT4JWJKjFkFs5hXNM9Y1heIGlOC796YeTrTpXMuBWBbjyjsKksyPVqbfLowuiGF0z2QKdGdwej2zKQrIF67x2klz5G5Uzu7ULyvgtN9OGs+t7G9xvluGmoSDwSS6JK3UqK70G0zirbqqe4R6JJ83ehOzjjxlDmxawMW7HsM1ARUrYCSuVk9rzIMXQLJBnoih0R3tKWF1k99GjUcJu/ss6j6zreRJAlbrWCqRrMwuu0uK7WLxODGa080AVBY4ZpwarDQUch1i65jYcmRz56ZsbAYu8tKaChKV+Mg5e5ybj7nZqySlWca/8tttzzM+vvEdPrSvt0GsiVbGcUoQ6Ex19P5tX2HAzDnTMgrF8WcXstc7+RIZBSi9OSGYXG4rNidYrDKxJeYMpW9DEb3BNElZX2vQyICFUuFwX3h98AxuanGiJbongo+t67yWhE66R3V6J5ERnfLRvF79ulwzR1QvligTO64OOdkt38gTCI2dh2aI5GvfySfG8Q116Zdc49mqrtqHEY3iMLtIBLdiYSSFqQa2mrBEXNTNVSHK56P5FSomV8EiDTvt1/5NrftuI2PPvVRBsIDGfY+tnR0STyqGGgxU6PIK/o4qgqbNom2zMoLL8WVX5Be9LpjK9x6lijeeqTSE92earp9yXNoU1M/HYOhJJ97dskIPrdfw5a4VqzAsUCgQPOG+kESn7OMLWNA50gV7+piyDOHqKMISzxE1bDMWi6mp6npI3ud6K9OKNGt9ZWyYbJLdju+BSLEkjicTlAwje6J65ga3Xa7nTVr1qQVktQLS5566qmjbvezn/2MH/zgBzz55JOceOLYU+BNZa9EQmH7f18BVPJLa/CUC3NFkiTOvG4BheUu/AMR1t29F3WSKpDrU+yLKnJL5h1tObVUYzgQGGfNianj4D7g+C1EeSTyOG2cOEeYrc/t7Rp1PWd+AQ63GHAY7BJoI52j2xUcfbtM0rElM5csN5hyXUPp0+5aB0I81/wcINLcqQMQ3SnrPrz1sJFuTlV1fjUnVJxg/O+xe+jVCt9MF3QJJDndqYluT2oxSgB3SoK6ZE4Kn3v07+0szahuttpgsIXXukQhy/H43LrqisQoeqO3EeJRiAwa6JK3CqNb19UGvqQdRVFTjG7NcHaXgGzDLicHikpqUvjcOWJLIIkusRQk9yN7xHVQyTLRHR8YoPVjHyfR349z6VJm3nwzklWcW0aiO0vunV74seOgeM3F1dnxuadaFqvMnBUaQ3yraIyurljNV5d8nSt3f4bYdvGeLZ3pY17Dv3M3ut260T12YUmdVz7QGQCbE84VxTFZdxOEcjcCxlJAS3S7C3MzuiGZ6jaNblOmstdEGd0hrZi8K6rh3erPhbL5k3psunR0iXOKEt2QwuluGYYRLEsxupVJSC4H+pK879qTwVkI7/0XlNSLAtu3Xwxb/5HVrg5s7uJv/+8VnvnLriM/rlHU3y7ej+FGN6RwugeOHqfbQJcMjv6cS8uWIksyHYEO9u1tJhZJ4MyzUTozHylmYXnnWSwdOgWAwerDyFr7b//Afg56RXJ/T/8ePvTkh4zvR7ayOSxYNeyWWZByHGlG9+GQh/ZBCxabjTWXXy2W6Xi0c78Js04VXO37PwyPfB5iYw/Ojykj0V1jICX1ekCPbe9go4EtycTnFmnYvDPOwKq5zY6BXiTN6HZY7JMeKFMiERKDg/SUrQKgrG8nidbmtHUM09Pkcx9X0hPdkQkkuhOD2uBGlgVaLTNFAMjW1Z72uGl0T1zHHF3ypS99idtuu42//vWv7Nmzh0996lMEAgE+9KEPAXDDDTfw9a9/3Vj/pz/9Kd/61re44447mDNnDp2dnXR2duL3Tw07+a2kxi09BLyiYbdw7dq0ZXanlYs+uhTZItHwRg97Xu7ItIucddwkunWje4oS3Z260T1/0ZTsf7rLwJfsG72xKkkShZUiueodZnTnmuhuGcbnhpHJk+Y+Hy8dfkkc3zA+d2rCIBBN8OCWzFNZ9aKUAPk2D4oKsgSl+dPH6M4vEg3FgDdZDHRMdElxshBlZQY+ty49kd1qs8JgW9Z8bl1ztUT4oaFDEBSddB1dUux4axnd5y+uIN9h5bA3xBstA4bRrQaDojCkJEF+JTYp2bEonaEZwaEBaFwn/s7B6DaKUeanJrpFY01vvI0lJRym7VOfJtrcjK2mhtpbb0HOS5rT9lmiXka0LbvaD3NWlJHaN8mFzz3VqkvhdAtUyQDhe2uo8tURsQR5adk/mF3SiISaM5tRZ3SrwbE7jcXV4v0Y6NAGY1ffIBKIoQF48ec5vqKxFRzUjO4JDNiZnG5TpnKXgS7JkdEd0dAlDi0RTt7UdZQNdMmUJrpHKUhZOAtcJQIvsmcSika2amnusoXJgf7i2fCx52DBpSId/+CnBLf7jb+Jwr/elhEme3fzEM/+bQ+qCp0Nude2yEberiAH3xBt51lLR/KKjwWnW5+12BeIEEtkTrLn2fKMmZI7toq05IyFxay5RLQdl3WcRX2/qOWxLX+9EbB64tATAKwqX0WFu4KGwQY++OQH6fBn3y+VJMlIdZv4knE0KIzuTb2izbZ05QLyi0tgqB06tgESrPkgfOBROPMr4v/X74TbzoPuvRN7Ti3RHc2rJKgN1n3gtDkAPLKtPVmIchifW43HCWwQuMn8M07HptEBpN4eLLI26Geb/P6XwJZAT8UqAMp7txFpSDdGczU9TU0P6Ynu6KEmVCW3WTnZMrp1uWaLAFBeXzK8pyYSxPvE+f6L1/sYDJoDc7nomBvd7373u/n5z3/Ot7/9bVatWsXWrVt58sknjQKVLS0tdHQkb1633HIL0WiUa665hurqauPn5z+f3I7cW1Hbnm1BiTUBMPeENSOWV8z2sPYqMbL10r37jYJguWh4Evy4SXTnTR2jOzg0yGB3F0gSVfOmJmkz3aUb3a829hGMjj6NUMeXDHaJa8JEjO54LEb7vj0AzFq63Hhcrw6vT4Nr9Lbgj/lxWpwGS1CXnjDQ64zcvbEl4yyHC2dfiFUSprFTFh20snwHlkkqqDMZypToNtAlkQzFKEuShSirx5j+V1sgGsXNNisxbwtbusVU3/H43Lp0o7vR2whB0Un3akZ3kbMoq328WeS0Wbh4qWiwP7j1sMCJaDMRDHxJQSV2KZn6LZ2hJbH3PQlKXBQdyyHJp6e25ZREt4EuGRq7w64mErR/9auEtm5FLiyk9rY/jUgi2LTC0Im+PhL+8e8lbo89rYK9nmCeDpq1pBSrTcbXF+bFe/bz4C+3EhqKUlzjZuuZD7KrYCOP7xOp+tzRJSmM7jGkvx+BwSiRUBwsVrj4h2Lhxj9O6pT+JKM790S3zoz1m4luU6ayUjgexhcT1+OJokvsutGdXzHG2kcmHV3idE9honuWuB8N9YTEdU6XxQonf1z8vf5XgrNwJNL53LPSQz+4iuC6f8C53wAk2P4vePiz8Ncr4FfL4YcV8OtV8LerCdx3I4//+hUDWRIYjE4JvmTTo4dQFZXZy0upqhtpqOiDiz2tRy8QVppnx2aRUNVkezmT9LZ190HRBpi5qJjZq0rwurpxJvKQgjZicoS97tdoGmpCVVWebBIp4uuXXM9fL/krM/Jn0OJr4dPPfpq4kj2GxOR0ZylvC93hPA4FSpBQOWm29h7r2JKZJ0J+ufgOnv8teP9/IK8CunfDbefClrtz/z76RB9vyCqud/kOK+88YSayBNvaBukz+Nzp53toxw6UoSHkwkKcy5dj1bykeGcnBVo2Is8+BdiS7m5CrgpCzjJkFEr6dxMdhrowTE8ToXtcyT6rFmw21FCIeEduIc9ccTWeujkAFHuTnkZiYAASCVQk7tg9yJO7Jido+lbRMTe6AT7zmc/Q3NxMJBJh48aNrE1JE69bt44777zT+L+pSdzohv9897vfPfoH/iZST6uPjgMNoAaxOpzMWLQ043qrL5jFzEXFxKMKT9++K6dG2/bn2/jT516gbW8yOXr8JLpF4zoSmPyG4uG9Yjpj6YxaA83xVlN9eT61JS6icYWXD/aNul6RkeieuNHdeXAf8WgEl6eQ0trZyce1RPcqrbBJq0+kGGZ5Zo1AbejokouXVmG3yuzpGGJrq3fEcxU7izltxmkA2CVxDk0nPjdAfnEmo1t0VIdCmRPdeqJ9LASLnujuslp5vT83Pjckje6moSYUfzchSSKkRXrfaolugKtXi2Ksj23vIK6mmM4pnG67nEz9ltRo15IJYEsAEga6JJnoHo4uUeNxun/5K/r/9jeRLNfU9dOf4nvmv0g2G7W//x2O+pGfuaWgwEimxw5nl+pOLUZVMk3QJSCmQetJup0vHEZVVOafVMm7vnYSP3nb9ylyFOH1iWvUvkAj7f72sXaXJqMY5TiMbofLaqBEjEHoeReIHyUG//1Ori9rVE2U0Q0piW7T6DZlKiv1hoRJbZftRpHmbBX+/+ydZ3Rc1dmFnztd0zTqXZZky70XjG1woRpjOgFCh4QQIAkQkpAvCZBAgCQk1CQECKH33sFUAzbuvVuWbPVepkjT7/fjzB11aVQt49lraUmauU2jW87ZZ5/n9YkUozac6B46o9s9DInuGLMunFCuK+0QPDnmGtDECFbwwW8GtiOFz511bOf3VCpY9Bu44j2Y/SNxj00YA2qdGFRuKMIauxVJAAEAAElEQVR/4Fs++joXV7OOOHUJGknc7wb7vldb6mD/epH+m3tmXpfL5E4TZuHu1RW4ncOTBlSpJJItCr6kZ063JqCFKvGcyxwXR0VzOZvTPw0v40irIKDys6lqE1trtlLmLMOoMbIocxGZlkyeXvo0Nr2NgsYC3ip4K+JjjAk9v5SB26i6kLsJ3E2sqxPBhHHWGmz168R7itE99tT264xeAj/9FnIXga8Z3rke3roWPH0IitlFG6lOlUic285NW17DUnKAeaNb+yKzRsWh16jbrRbGlsybh6RWhxPdvqoq8hLFfSPBOPh+g7+qCpdJ7MtmCaAJeDqhLlpNz2ii+0iSpNGgCyWtPYV943QreMlIGN0ASeNEX8nqceK1i+tFwZY4DGaCKjX1g1gn72jQiDC6ozr8KtvbQNBXBMCoKdPQaLtuqEoqiZOumojBrKW2xMl3b0WeEivYUIXfF2Td+2I/Xrc/PAV6xCe6Q9P3W4YAkVOyczsgeNFHqyRJYkmo4N6Xe7s3rWNDiW4FXaIUo+wLo7t4Ryu2pC2nTakOr/DCaz2iSF6ONafTNhSjNz/ZzPIp4phe7KYo5SXjL0EtqUnWicrxI4nPDb0kut1dJ7pdnkC75bqSTW/DohYdnTdd4pqPlM8NkLXrQzQytPhbqP7kVppCCWaNSoNJO3JMzuHSvLwEEs16Gpp9fLO/JmwSB5XCkG0S3Sq1hC3FCG47HAjVwJhwZp/2F4wAXeL47DPqHnuMqnvupfD05dhXrKDu6adpePY5ANL/+heMPdTRUFLd3j5wuiWVhEarEn/fCNLomcKEV6kkjr9wLCdfPRGtXk26OZ37Ft1HjF90yL6r28ipb5zKJR9cQrG9979bFRr87M3ohjac7oo26e9T/gySCna/BwdXdbNm3+RS0CWx/UCXhBjdjdUD4HdGFdVRJMXoToxJ7BNb1h8I4g+KJKVaYRgPQ6JbP4SMbuiB021KhBmXiJ9XPdT/Hfg9rcUms7swuhXlHg/L74dL34Cfb4TfV8LNO5Gv+ICvrE9T5RuHXuNh2bi3sapFu9Ze2/PMnL5q7buibTVmdnIY69JRoyYnkJhlxu8JsPXL3os/D5aUtm5VDwUppyVNI9WRhyqoxhynJzY5hqKmIvYnbsAdI9oZtgni2bmxamMYW3JC9gkYNOJZkmpK5afTfgrAvzb/i2ZfZJ+xMYwuiRpH3aqxBIdPxz67GCw5JqEEKrcLtIiCxBu7tPN6lhSR7D7hD6L9se0VeHwxVGyLbL+hRHcl8ZxcvJ4Fe1dR+8QTnDE1PbzIsbmdMT2uUCFK83ELAMKJbtnt5rLJoq9j0Q++3+CrrqY5RtxbbUli+50S3YrpGS1GecRJHy5I2beZkYHw4IYtouWTUuJp0ol2fPVecf4oRnddqHh0U0v0ftUXRY3uqACoPmgn4D8IQO70ztiStjLF6jnxcmHabf2ihEM7uk/gKpJlmdoy0SitKGiipthBU43o6BrM2iFNgAyGhhJdohRGbIvROBq1JIQv+XJPdbfFTgcDXVKyq+vPW2mMzxolGkN+tXi45MTmdNqGMhUzyWrgkmPFSO9728q7fADNz5jP6h+uJlezXBzzSEt0K4zuhq6KUXad6FaKbxr17dMUbSVJEqNCAxGfySJhGimfG48T7ad/JMsnPs9CZwn1oUJE8fr4QS8kcyRIo1ZxxjRx/r+zpTycCvGHE92tRndcqgm1WgX7V0DACwn5kDyhT/vrqhhlR3SJ88uvxBuShK+khLJf3Ej1X/4KQPKvf4V12bIe96ELGd2+4sg635Z4A8t/NpXTb5iKtodz73BozOwUjr9wLOfdOoupSzLbnaPHph3L2dnis0iKTUclqdhWu40fr/hxr1xRhdEdidEdH+KWt8OKJU8Q/EyAT34HfWQMdqWBoEuSskVjva7UScA/+NP4o4rq+6b+8rndoetLRRApVOdiKI3u4Uh0AyRliWdSbUdON8C8G4SxVvAZVO7o3w4qtgoGtzER4rtOSXcplRpiM9lSkM3e/UYklcSpP5uL7fqXW43u0sr+HVMXqixs4uC2WiSVxNwzuj9OSZKYtTQHgO1fluJtiRzvMRC1FqTs3ujOic0h1zEZAHOuCkmSKGoqIqgKUr9kK0suHc/MYwXHe33Vej45KFLEp+We1m47F4y9gGxLNnXuOp7a+VRExxdldEegxmIKnfHISKSPnUBSZiYgiyLX/hawZkLK5K7XValh4a/hyg/BmgF1BfDfk2DdEz2jTDwOcIjrpCQQT4ZTDPR5Dx1i6eRUNCH0Y0c+d6CpiZbtIjhmOu44cQh6Per4EGO/RmxHqx78+5O/qtXojssRx+UrL2/XbgubnlFG9xEnXaggZcfBi94U6CO6RKWSqLOK53z9fjGIqRjdtSGj2+6OGt19UdTojgqAisIaZL+YKpQzrWejG0RhsClLRHXYz5/ZhauHytogCk/53K1FWrZ+UXLE8Llh6IpRNtubqA1VZj6aE90gEqsGrYqKJjd7Krv+nG2haWhN1dUEg4Gw0d3sb8bp7T1t7/N6qNgniqNkTZrW7j2lMZ4dbyTFqkelCxndXSa6xfmebNEzMzuOcSkW3L4gb23qGsFg1BqpcYp1Uiwjy+g2tUl0KwMMSlLbrhjdcaMgbRqMWwYGa5ijbtb3nNzKDn12vpDnFymfm+LvIOgjTxbbLzrmahpPuh04+vjcbXXW9AwAVuysQlbS1W2MbqUznZoXalTtelt8n3gW9HFwIFyMsit0id2BHAzi/EZMD8/8179IuO6nYf503MUXE3/11b3uQxsuSBl5yix7YgKZ4+MjXn64pFJJTF2SSfKorhu0hqA4l8+edCGfnPcJOdYcKlwVXPPpNeHEZpfbjZDRDRAXwrk0VHZYdvHvQGcRU/q3vxrBX9O9/N5A2CjpD7okNikGvUlDwB+krixaRDyqqHpTONFt6CufW7S543AgyQFAEubtECnM6DYNrdEdTnR3xZyOz2vFdK1+uH87KA7xubPm9vm5eWhHHd+9WQDAcT8YQ9b4eNDosVjEZ+MoiRxb1ZvWvCNMl/HzUnud4ZQ3IwlbihFPs58dX3ddPH2wpWD6ekp0qyQVuU5hlDqTxMzMoiZh8GRmJzPxuHSmp0xHLampdFVS567DprcxL31eu+1o1VpumnUTAM/sfCai8IvC6G6OGt3dK2R0A+TNnAM5x4vXN4tZe4w9tfdrZNQ8gTIZu1QMIH34K3j1cmhp7Hr58i2ADLFZFHtMpLrEIJ2vuITYGC33njuFn58whjk57RGGru++g2AQ3ZjRYWQJgCZVBG6karEdvXpoilG2hPqjcaMSRBBFlvEWFYWXaS1MGE10H2nS5wmju8/okqa+c9nt8eJ8dR4U3pBidDcYxDaiie6+KWp0R4Xb5aOpci8gE5eWQWxySkTrzT93NAkZZlocPj5/ZjdysPsR2tpS0SDVxYjO/v4NVVQUNAIjn88NQ8foLt0lRp8Ts0ZhPMpHeQ1aNQtGi07YF3u6bqSa4xNQazQEA34ctbUYtcYwszKShm353t0E/H7McfHEpbVOgWvxBsKmbrLVQFacsUejuybUcE+26JEkKZzqfnFd10UpAapCXO+Rii4JBvy4Q+e3JZzoDj1Q1Vr4yUr44UsAOEPoEqOuF6M7fmz45zhJy+jYCNNRB74EIDdWcL4LDUYaEsXUsaORz61oWmYsOQlGWnwBqiRxHrUWo0xltGE1Z415hvnnjoGWBti3QrzXRz43tClGaW6b6A6Z63Y77u3bCdTXozKbMR9/HMk33sjoTz4m6/HHSPn97yJK3fc10X0kS3aLe4bKoCfVlMoTpzxBuimdQ/ZDXLPiGhrdjV2upxjd+HzIvp4buHFKoruiQ3FPcxIsvEX8/NmfwBvZ1O6GShdv/G0DJW3qaihpbrVWFX6e90WSJJGSIxrsVUX2Pq8fVVRHm2paRFuk74UoxXM6XRMKDhjjRcG4IZJybzBahzjRHZoV0lDh6rpO0PxfiO/bX4eS9QJF0heVhPjcHQtR9qKGShcr/rsDWYaJC9KYsjgz/J41QdzH7dWDc88r2VNP2d4GVBqJOafn9rq8SiUxa6loT235vAS/N9DLGgNXasjoruzB6Ha7fBgbRZuuwLQVaDW6lTotJq2JCfGtM9JOHnUyWlXnc+yk7JOYnjSdFn8L/9ryr16PTxmoHcxEtxyU+eK53az47w6CPfSJjxT56g5R7LIBIaM7N2R0y6HrritsSVcyxsMPX4ZT7wGVFna/C48dD6UbOi9btlF8z5hJtd1NWmg2StDpJNDYyA9mZ3HLKeM6tTGdCrZkwXHtXteGajupaxoBUetgsOVvgy6JSzWiC9Wl8RS2MboV0zPK6D7ipMtTEt2Ro0tknw85FFCJlNEN4EkKceVLBNrQXy2e//Uho9seNbr7pKjRHRXVh+wEfOLiHT078oadRqvmlB9NQqNVUbKrni2fd29WKMmt3GmJpORaCfrlcKrgiEh0m5RE9+Aa3SUhoztr0tRB3e6Rqrb4kq6kUqmxJomBmI4FKSPhdCs89I58bqUhHqNVYzVoSIuTUGlF53BU7Kh225BlOZzOVjAkZ8/IIEarZl+Vkw2HGuhKSqoleYQZ3RqtNozmcTUIQ8saSnR7/EG8Cl6gzefVHEKXmHrBR2THtnbAZjubUH16e2TV10Psv7xUgTopshfR6GkEju5EtyRJLAsx4Uv84n8UZnSbU1BJQTKltcKA3PaaSM+kTIHUvs0WkQMBgi5hlrYtRqkkUQJ2O86VKwEwLViAFKrpoE1NxbxwIZI6MqxImNHdh0T3kaqgV9wzJJ24/lNNqfz3lP+SFJNEQWMBP/3sp13OSlG1KZzUG75ESXTba1vw+zoYGXOvA1s2OMrhu39GdMw7VpZRWWhnW5tne5jPbdX1GyGUrBjdB6NG9+FUlauK9wvfJyhHETIjWeFEd1/RJaF7QJpidA9hIUpoZR0rSIihkjlOj96kIRiUqSvvok2eMRNyF4IcgCdPgrtT4aFp8Px58NGtAp1w4AtoLO6McpLlNonuHvjcHeR2+fjg39vwugOkjYll4Q/bG3HWNPG/szcM3GCWZZk1b4tk4eTjM8IFfntT/jEpWOINtNi97FrVMzJrMBQJuqRsXwMgUR9TyRbXBmRZprBJ/G25bdqPM1Nmhn/uiC1RJEkSt8wWA7pvF7zNvoZ9PR5fzBAwund+W87uVRXs31DdNVrnCFNpQSF+WY3ZbCAxO6c10Q2i8Gvu8d2u20mSJNBCP/oEbKPE9ffcuaKWTFuFje5Z1DU4SWhpfd9X2vWsWVmWWwtRHtfe6FYS3apa0TfTqQf//tRS04BXLwzs2GQjegV10aYgZbBJQZdEE91HmvS54l4UaGzEX1/fy9JCCrYE+vY/l9PEAKlULjwyJdFdbwihS6JGd58UNbqjoqqoKVyIcvTMY/q0bny6iQU/yAdgzdsHqD7UdcdVMboTMsxMPUFcxMGAMLyOpET3YKNLWo3XoxtbokgxujcVN9Dg6jplYQuNzjeFClL2hdOt8NCzJrcfWFAa4qmxBiRJwmIJNYgkK1Zd+wdUY7MPX+jcTTIL08pq0HLmNJEQ764opZLoTh5h6BIAU1yI0x0qSGk2tKa+HF3wwJpDaSBTL4nuUdbWQYLZLW5hsK38a88H46iC6p2ARG7eKQAUNhZS7xaNi6M50Q0CrQPQqBYDhP42iW4AnNUQDMCmZ8TvMy/r8/RrxeSG9ugSxfQO2u04vxJGt3nRor7+CWHpssVMCF9ZObJ/eLihh0uyR9zPFLwLQJY1iydOeQKb3sbOup3c8PkNtPjbm9mSTgcacZ31ZnQbrTp0MRpkmTAaLCytAU76k/j52wdEMalepBjRbREBzaH7WH/43Iqiie6Rofs23Mf/ffN/fFD4weE+lKh6UJjR3edEtzBxU9Wh68ycNKjH1VYBXzCMNBpqo1uSpHDhxdqu8CUAJ98FGbNAZxbp04aDgtu99j8CnfDcOfDgFGGC/3sevHIpfHoHrH4EmmtBrYf06REdTzAQZMV/d9BU3YI5Xs/Sn0xBrWnfvbbkiLaQvXngwZ6irbVUH7Sj0amYdVpOxOup1SpmnCKeuZtXHMI3xKnuSNAlpXtEm7Msdh8H7Qc5aD+I3WtHQiLbmh1e7phU0TdNNiYzK6V7vOb05OmcPOpkgnKQ+zfe3+PxKeeps96N2zVw88jZ4GF1CFsDUL6/ccDbPNwqDAV38saPFgM3pkRInijeHL0EtP04nzNmwU+/gdhs8DTBwW/bv1+2KbxcsKIcFa3hmO4Kl3sPHMBfWYmk12Oc074WkJLo1taJ++BgG92yLGMPWQMxRjX6GA26cPHCVtSFYnyqjvLZ20eiVEYj2nTRx/dGiC8JhAY2VBZLxOEfAF2W8Mj0NcLjCBvd+ii6pD+KGt1RcWjbDpDdaPRG0sf1rWAZwKTj08mbkUQwILPiyZ143Z0NCwVdkphhZvTM5HadZNsRYXSHEt3NLuRBKOYFwlSsKy0GSSJzQjfFPI4yZdhiGJ9qISjD1/trulwmNlSQsmOiuzej2+tuofKASHhkd0jQKw1xBSuiMYiOpTbYGeOj8LnjjFp0bTozF88VjfIPtld0Mul9gSB1LgVdMgKNbpsNaDW61SoJk048mB1dXM/OcKI7cqN7zuzrxA9f3Qure0iUFn0tvqdNJTd1OgB17jqK7aKBG2c4uo3uOJO4d9apxXkURpeYkgFJpNgKPoOqHaKzPuUHfd6Hgi2RtFpUbYxZpYHuq67GvWsXAOaFfUj0dJAmOVkYuX4/vsrBK9I1EtUWXdJWo22jeezkxzBrzWyq3sTNX96MN9D+/hEpp1uSpDC+pL4jvgRg0jmQeQz4muHLP/e4rYA/SE0okeZq9ISxBM3hRHf/Z6ak5IoGe2NV86AYDFH1T7vqxDW8pXrL4T2QqHrUQBndKYrRPYSJboVzrFJJ6I1Dh0dR1Mrp7iZ8kj4drvkC/q8UbtkLV34AZzwE838uao0kjhUIhYAHqnfB7vdg1YPw6W2h9WeAJrJ73Oo3DlCyuwGNTsXp10/tsnaBNV+Yg+6AGW9TZInArhQMyqx9Vxgt007I6nOdhAkL0jDH6XE2eFj/XlHvKwxAbdEl3SH9FKPbl9oIwHsH3gMg3ZxOjKbVRF2YuZBb59zKA4sfQCX1bF3cNPMmNCoNq8pWsbp8dbfL2VJiMMfp8boDvPfwlgEV6ZRlma9f3ovPHUAVKpZ4pBvdsixTGOqG5U5vM7gw5Xzxfcal/d+4IRbyTxI/h2ZwAqIIpb1UFJRNm46msj1P3lfS9ew/BVtinD0blaF9H0tJdOsUo3uQ0SVBh4NmdSjNHWLld0x0y4FAuF2ttkWN7iNRYRxNhAUpA02NQN8T/KbcHPG9sRbZ72+T6A6hS7rok0fVvaJGd1RUFQkuWub4Gaj6MOqkSJIkllw6HnOcnqbqFr55dX+7932eAE01Il2WkGlGrVYxeVEruy72CECX6ENoB2QZTxuzwe/z0eLoXyqtdLeoCJ+UnUOMJTqVSZGS6u6O023rxujuDV1StmcXwUAAa1Iyscmp7d5TjG6lYe6TxLb87s4dy2qHwudu35iamhnLpHQrXn+QNzoUpax1epBlYSAnmIY27dQfmWztE93QWpCyK6NbKUbZG7okVh/LNVOu4dIJlzJm4e9hyR/EGyt+Dxue6nqlQsHnJm8xJq0p/P/dVC1SHja9LaK/6fuqOKM4f6qlDka3WiPSNgBf3ye+TzxTsBH7qICzcyFKaFNEJ8SKNkyejCax/8XNJJUKbaZ4FnTXgTlSFHS5qLr3LzhXrer6fQVdou9snkxMmMijJz1KjCaGVeWr+M3Xv8EfbL3u+lSQMmR0N1Z1sawkCUYmwOYXoGJbt9upLXUS9LeaE8o0bKXwtHEAie4Ysw5rojh/aw4d+dO7j0R5Ah7KnMJE2F2/+zAfTVQ9qf+MbhHKSEJJdA+d0a1wjmMs2n4jjfqipCzRJq8p7uX+IUlitlPOcTDrSjjlz6LWyM/Ww+8r4Rdb4JI3YOlfYc41kLdEJFbn/yyi49i1qpytX4hn10lXTSQx09LlcvqEJPQqMfjo2L8rom13pf3rq6gvd6E3aph+cnbvK3SQRqtm0Q/HAbDls+LeP78BSEGXuH1B7F2YyM4GD41VzUgSpOaLtsW7B94FICc2p92ykiRx6cRLmZrUO+Yx25rNReMuAuD+DfcTCHadXNdo1Sz/+TQMJi3Vhxy8/6+t+Dz9S7kXbq6haGstKpXEwh+K2jQVB5q6NfiPBNUX7cXu1aGWgow6ps3MvQU3w68PwPjTB7aDvMXie1ujW0lzJ43HrYohtqF94MnbTTuxO2wJEC5Mqa8T199gJ7rb8bnTxH0pnOg+eAjZ78dX3lqEVm3p+h4R1ciWUpCyLY6mJwVDCf6+MtkTRqXjVWlQBwP4Kio6oUuaWnxH9H1luBU1uo9yuZo8eBzCmB6/YF4vS3cvg0nLSVdNBAn2rK6geFdd+L36chfIEGPVhdMHkxamY47TkzYmFp1h6NMfA5VGq0UTMija4ks+efRBHr/uSurL+17FPIzRmBjFlrTVCSGje+W+GgJdFHOxhRotjSF0SYpRjNb3luhu/bw7N5QVRndKqGHuCIhGicsZ16mgTLWCIOmQaJQkiUvmigTzi2vbF6UMr2PRh9MeI0lKQUqF0Q1dFKQMyeMPhNEtvSW6AX4x8xfcesytovO78Few4Ebxxvs3w7ZX2y8sy62N3lAjOC9UwFL5/x7tie54kxiAqEKcf2FGN4A5NIBTul58n3FZv/YRLkRpMbd7vWMDfSDYEkXa0DQ97xFekLLm4Ueof+YZym/5VTv0i6IwukTXdUpwevJ0HlryEFqVls+LP+f2VbeH2ckKp1vuBV0CEJcqON2dClIqypoDk88HZDHg1E2DuboDP1tJTrYWnBtYZzElVzT+qw429bJkVEOhYntx+PzaW78XXzCarB+JqnfXh9ElSca+oUeURHei1CheGFKjO8TnHuB9IVIpie66Mmf/i/6pNRCfK5Klx/4UTv87XP42XP8dTDgDAHtdS7dIxoqCRla+uBeAY87IZfSMnj9fi1Hcv+1FB/t1uIFAkHXviTThjFOyMZj6V/QzZ2oi+bOTkWX44rndBANDw+g3aNXExohj7KogZele0d5MyrYwJUMk3pXASq619wKbPenaqddi0VrY27CX9wvf73a5hHQzZ944HV2MhoqCJj58dFvn+ha9yO3y8fXLYrbozKWjGD8vDY1Whdvpo6EyssLPI1GFa0XoJMvsQhvbZnarStUaqhiIchcCEtTuhaZQH7pNIcoah4c0l7j3aZLEva+rwuVBt5vm9aLNaz5uQaf3FaPbUO8CWR50o9tXVRU2um2hRLc2PQ0pJgZ8Pqrvu4+is88BQJ2YGK5pE9WRJV0oae0t6ZoT31FhVE1s34KMKTYjlaGAknvnLmSvaHMrie5AUMY1DMWEvy+KGt1HmSr278Xnba1AXrhpH3KwHlAxZs6cAW07Y2wckxdmALDnu9Zp6AqfOzHDFH4txqzj0jvncc4vZ3KkKIwvcbUyAQ9u3YTf5+XQ9s193l5xm8KIUbVqRpaN2Bgtjc0+Nhd3LuyoJLqbqiqQZTlidEnxDmF0Z0/u/HmH0SWhlHa1WzzIfO4EqhztG+gKuiTJ0tmwOnN6OiadmsJaF98Vtg72tBaiHHnYEgCTYnS3S3QLE7vjNKnmNokXo7aPM0AkSXCC5/wYkOGtn8LuNp2QugKwlwnkRrYYeGtbkAiiRreS6K6UxfkXZnQDWNp0RuJy2hcO6oMCyhRLc3tjW9LpROM9JPPigRvduqwQp/sILkjpKSig/oUXAJGwr3/hxU7LdIcuaat56fP4x6J/oJbUvFf4HnevuRtZlpGMoUR3JEZ3qCBlfU8d7JPuENdY0dew7+MuF1H42QqGQGHhKugSU+zAiuqGOd0HB54olGWZ2sefwPHVVwPe1tGioqZWbIE36G33+/dVsizj9Do52HSQjVUbWXFwBS/ufpFHNj/CH1f/kZ9//nMu/uBiTnn9FI554Rj+seEfh/V4/UG/mN0h+8mLzQu3dSKV2y+e1fE0iheGEl2iDIANMZ9bkS3FiEanwu8Ndj17ZZD0/iNbee3eDe3COwCeFj+f/HcnwYDM6JlJzI6AlW21iZCDvaz3ejJdac/qCuy1bmIsWqYuyerXNhQdd8FY9EYNtSVOtnw+dM/etviSjlKwJZnj4zsltfNseQPar81g45qp1wDw8OaHO9W+aKukbAtn/HwaGr2a0j0NbPz4UJ/29d2bBTTbvdhSjMw6bRRqjYqUPPF8O5LxJUVbtwCQm9r3md4RKSZOIIIAikTNF8o2iO8Zs6h2uEltFtedaf58ALxdFKNs3rAR2eNBk5KCbsyYTu9rUkS7WOvxE+MZikR3DS2he7OCYpVUqrAxWv/MswRdLgyTJpH1738N6r6jGj6pQ4jPgD2ycEagUSyn7iOTPcVioMKUAIBjg7geHNoYfGotSk4uWpAyckWN7qNIO776jJfv+A0r/vNwOG26f91aAMwJeeiNpp5Wj0jj5oqR04Pba8Oj4gqfOyGjQzpQq0IagenW7hRjal+QstneFP65uiiyqSyKnA31NJSXRvncXUijVrForBi97wpfYk0WjRZvSwstDjvJpt6Nbk+zK/w/6mpgoW0xSlmWOWQXDd2gN4mS+vYN5O7QJQBmvYazZ4jBnrZFKascrYnukShzl0a3gi5p/0BV+NwGrQqNuh+PEEmC0+6DaT8UPOnXr4KCz8V7Spo7+9hwkRsl0a3oaC9GqSSk7DrRoA40tpkeqyS6QaS5Vf17xAe7QZdAK29OnZiIYdKkfm2/rXTZosN+pCa6ZVmm6p57wO8Pd6jq//c/As72ieqe0CVttSR7Cfccdw8SEq/ue5X7N97fBl0SSaK7FV3SbdLRlg3zbhA/r/gD+DsX/lUKUY4/Vgwsdkp0DwBdAq2c7qqigU/vdn27ipr776fyT3cOaDtHkzoa27vrjkx8iWJeH7IfYlPVJlYcXMFLe17in5v/KczrL37OJR9cwqmvn8qcF+Yw76V5nPH2GVz58ZXcsvIW7l13L49ve5w39r/BV6Vfsb12OxWuClr8Lbyx743DOkX4n5v/ydqKtcRoYvjHon/0yibuKAVdEhdsFC8MC7pkeIxulUoiMVO0yWu743QPUG5XayL3qxf2tsNarHnrAK5GD9akGE68YmJEfRlrsrjnOer6bsz7vQHWf3AQgNnLctD2go3rTUarjgXn5wOw7r0immqGZrBAmSVZ1dTe6JZluY3RHUd+XD4GdWubeqCJboCLJ1xMuimd6uZqnt/1fI/LpubFcsJl4wHY/mVpxLzusr0N7FolMIpLLh2PJhT+SBtjA0Tq/0iUp9lF2SExszUvt3OtokFTW3xJMAhlodBYxiyq7a2JbtMCYXT7KysJetu3V1whPrfpuAXtsEmeZh9bPiumqSkYxkckOECvHtx+mK+yNdHdFsUaE2ofa5KTSfvLveS89ioxU6PBtiNVSt8naI/seaMY4n1ldFtjNNRYhNHtXC9mODQYLNiM2nDQKVqQMnJFje6jSNZEcSPes2ol6955HYDKA4LPnTF+cJLVKTlWzHF6fO4AxTvFtDQl0Z2Qae5p1REvvbm90d3QBldSXRRZcQJFJbtEmjt5VB4G85H9uQyFlozv3ujW6vSY48VDoLGyIowuqXPXtePatlXp7h3IchBbahqWhM5T7qrsrYUiq5urafY3g6wi6I2npL59B6C6F9NaKUr5yc5Kap1i2eoOxS5Hmox9SXSHpkyZdANADqlUcOY/YcKZEPDCy5fAodVwoJXPrahjovtoZ3Rr1CpiY7Rhoxufj6ArdI4qiW5JBdMv6fc+woluS+d7k9oqzG/z8ccj9dNIbyttZsjoLinuZcmRKefnn+Na/R2STkf200+hGzWKQGMjDS+2T3X3hi5pq2V5y7hj3h0APL3zaSoC4lkaCaPbmhiDWqMi4AviqOucogvruJvBlCRmUWz4X7u33C5fOCU5aaGoNN9U3YLX7W9ldA8QUZCYaUalkmhx+HDU93CcEcgZSnL7q6sHrVj0911FdmF0K4W5jiRO92v7XuOSDy9h6RtLOeaFY5j30jyWv7WcKz6+gltW3sI9a+/hsW2PCfO65Cu21W6j3FWOJxA6dzVGsi3ZzEiewUnZJ3HhuAu5fvr13HbsbTy05CGePe1Z1JIah8/Ra+2PodLnhz7nyR1PAnDn/DsZE9c5qdibFHRJrGJ0m/qGPumL2jK6h0sKvqR6iDjT9eWtg5WOOjdrQ9iQ8oJGdnwt2v9LLh0fselszRQD0XaHpsvBxZ604+syXI0ezPF6Jh2X0ad1u9P4ealkjo8j4Auy6ZOhef6mhtq8HRPdjVXNuBo9qDUq0kbHolVpmZgwMfx+x3Zff6RX6/n5zJ8D8OSOJ8MIoO40ZmYycalGPM1+tq/sHU/g9wb48oU9AExamEF6vi38nvJz+RFqdB/cuplgUCZe14wtI2fodtTW6K4rAE8TaAyQPJHqphZSQ0b3I95PCMboQZbxdUh1u1YJo9vchs9dureBl+9ax6rXC1j54l40IXxJgl1Gqxrce1RzZT1+rRGQiU1qNbqTb7mFjAfuZ/RHH2I7++xBaS9HdfikCtVSU5AkvSnM6O5j8VFJknAliPM1sF8gker1VjJsMa1Bp6jRHbGiV91RpOzJU1ly5bUAfPvys+xc+TktTQcBmBAaLR2oJJXE6JnCUD+wqRpZllvRJUe40W0wKegS0fitr2h92NaWHCLgj/zGc3CLGKXLmhTlc3elRWOTkSTYU+mgoqlzirEtviTeEI9G0hCUg9S21Ha5PYXPnT1pWqf3gkE5nNJOjTWE09xGVRKgoaShvblU0w2jW9Gk9FimZdnwBWRe2yDOkY5olJEmc5xSjLIto7vnRLdxgIki1Bo470kYczL4W+CFCzrxuaGLRPdRji4BiDNq8ah1yCHWXzBU3ZtEUWSKccvAmtbv7QcdoUS3uXOiW5eTA4Dl1FP6vf122wslun3FJUdcgZWgx0PVX/4KQPzVV6HPzSXx+usAqH/yyXap7kjQJW113tjzuGXWLQAUekRiLNjSu9GtUknYUkRnq6GyG043gMEKS34vfv7q3lZGJoSZtNakGOJSTZhs4phrSxxhFu9A0SUanTo8+K1gUvojWZZxfv21+CUQINAU2bTSo11KontRlsAP7arrf4G84ZQ34OVv6/7GtpptlDnLcAfEdWXUGMmyZDE9aXqreT1NmNcPLnmQ5057jo/O/Yh1l6xj7SVr+eDcD3j2tGd5YMkD/OHYP3DdtOu4YNwFnJB9AjOSZzDKKupt7G/Y39PhDIkO2Q/x+1Xi2rxs4mUszV3ar+24fQEkglgCoQHsIUx0NytG9zAxugGSRwnjoWM9gcGS0ndRZq9s+7yEioJGvnpemJsT5qeROS7y9oglUwwa2v1JULsv4vW8LX42fiTapccsz0WtHZyuuyRJzFwqzvMDm6sJDAGruzt0iZLmTh1tRaMTbclpSaJ9btVZiTf0vYh2V1qWu4yJCRNx+Vw8uvXRHpeVVBKzQp/H1s9L8PXCwV3/4UGaqlswxeqYd87odu+l5saiUkk46z3Y63qfiTWS5HY62fDeGwDkmushdmCYnB6VNRc0MeCsgi2h1H3aNFBraSqvRB/0E5QkXrevpNgi+l4V+7aEV/dVVuLZXwAqFYFZk9hdvZdXnvqKdx7YjLNBLF9e2IiUKtrDCY7BR5c01Ir/r0kfCJ/LIFAX1tNOQ2Ua+Gz5qA6/1LF9M7oDTSFGdx8T3QD+kMchhQrp1huE0W0JGd3RRHfkihrdR5mmn7KMaSefBrLMx/9+AJCR1AnkTB0YD62txswSjemibbU0VbfgafajUknEpRzZN/swo7uLRHcw4Kc2wkRi0eYN7Pr6CwBGzzpmkI/y+6F4k44ZWTYAvtxT0+n92JTWgpQqSUWiUaS0u8OXKHzurgYW6pu94eKKyRY9B+0HAUjUiyJ53aFLkszdGz2XhFLdL60rJhiU2yXGR6KURLfH5cIfmhZojVGKUXZMdIvfB5ToVqTRwYXPwajjwOsAn0tw+9JaByQSYxIxa4UhZtKaBr2ReiQqzqQDSSJgFg2oMKd78nlw/lNw1sA4gEFn18UoAVJuu43s/z2JZfHiAe1DkTYzM7RPJ4G2vPEjQPVPPYWvtBRNSgqJP/kJANbTTxep7qYmGkLcbiA83bY3dElbnZ53OgAOjWjURlKMEtoWpOzFGJ9xGSRPBHcjPDARHpgML19C9XergFaOdlKWOA9KdjcgB2WQBie5GcaXDMCo8hYV4Stpxd4E6npO7UUlBgcUo/v0XHGO7anfQyA48gscba3ZijvgJsGQwHOnPceH537I2ovXsvaStXx47oc8t+y5VvN6ujCvT8w+kenJ08m0ZBKjiel9J0B+nMA6FDQWDOWf06Ue3/Y4Lp+LmckzuXnWzf3ejtsXwIYTNSEDc0gT3eIeNVyMbmi9f9QUO4akoGJdKNE9/thU8uekIMvwzkNbaKhsJsaqY/55fUvZWxPFLCxHIBkqt0e83tYvSnC7fNhSjGE85GApI99GjEWLx+UPm8+Dqe7QJWV7Q9iSca2G9pxUUSdqYsLEdgiKgUglqfjV7F8B8Pq+13utRZA/JwVLgoEWh49d35Z3u1xtqYMtK0Sfb+EPx6GPad8e1urVJGaLPmNFwZEz+Oqor+XlO35D5YH96DUyU22VAnU2VNIaYJSox8N6MYOFjFkAeA+Jz9duiyGglqgKMe4f/+hO/rzmz9z69a088p8fAVCQBue8/hNev3cDtWvFvWBX8iqatXZkPxyKEX2cBIc86OgSR5PoP1pjh4hlHtWIkIIgkZubkX29G81K6KKvjG4AKSOz3e/1BgsZca2J7qjRHbmiRvdRqCVXXkvWxFbDz5wwftASAtAeX7J5hUgh2FKNg7qPwyFDB3RJfRujG6D6YO+cbkddLR/+634App28LFqIsgedMF4MmHSFL1ES3Y1VIunYU0HKFoedmkOicdsTnzvRrEOrVoWN7kyzaNyVNnSDLunBtD5jajoWg4bi+ma+LahtU4xyZKJLDCYzao1oqCv4Ems3iW5XKNFt0g+C0Q2CxX3xy+HGLXlLQNXaYJQkKZzqPtqxJYoUTpsvNMskbBCrNTD5XIixDWj73RWjBNAmJ4cLAw2GVAYDmmRx/XackjqS5W9ooO7xJwBI/vWvURlDRYg0GhJvuB5QWN1O5EAAQg3jvhjdyvnu1oiOVCSMbmjldPeY6AZxvpz9qDC7AZpKYM/7VG0TGAvF6FYQAYd2CBM5xqxF1R8+fwcp2x9IItP51cp2v/tro0Z3b6pqrqLF34JG0nBc5nHEaGJo8bdwyNG3ImyHQ2sq1gAwN20u05Onk2XJwqg1Dvp+xtiEiTnciW63383nxaJmxY0zbxzQNHu3L0iSFDLZYuJAPXRYkeFmdAPEpRjRGdT4vUHqK3q51/VD9eUi0R2fbua4H+SjN2kIhLjnCy8ci8HUt8/TkijajF7ZhLs4MlSQ2+lj86fC8Jt7Zt6g3HfbSqVWhWfhFmzsX5HMntRVolsOypTua+VzKzou4zgeXPIgf5r/p0E9hjmpc1icuZiAHOCBjQ/0uKxKrWLmqSLVveXTYgL+zgMowaDMl8/tIRiUGT0jibzpXQ8ghfElR0hByrqyEl667dfUlRZjjovnwrEHide3gG0IE93QOoPTK643pS8gV4iBhoYEMThpyRX35Ph6L6/sfYUPiz4kdmsRMhK7807k3O2/JL4lDY+umUPzV5G0NIA3uRGA9c3i/It3tOK6BksOt7gPtOVzR/X9U9uaRUofqScpyW+FD98XGbLbX3NKotvaDVI0qu51ZDuPUfVLao2G5Tf/Fn2oqmvmhMFNFbfFl+z+rhLoXIjySJRBKUbpEg/jhnJhyiRl5wC9c7oDfj/vP/Q33A47yTmjWXz5j4fuYL8HWhIyulcV1IZZk4psbRLdAKnaJOZtj6do5bedtlO6awcACZnZmGydp5mGsSKhBvnBEM4nP16Yq6UNreaS0+MPM6p7KiwZo1Nz3kwxIvvi2uKwOT5SE92SJHXidCuM7o6JbleoINOgGd0Aegtc+iacei+cclentxVe49FeiFKRYnR7YsQ9abCT0GF0SRfFKIdC2nBByiOH0133xH8JNjdjmDgR6+nL2r1nXbYMXU6OSHU//wKyxxN+T9UHo1ur1mLUGPGE+mWRMLqhTaK7N6MbIH06XP8d/LYErvwAec61VPlEmjVFsxeApJDRXRNi4RoHacAunMg85Oj3tHnnyvZGd6D++2l0N/uaqXBWDMq2lFRjpiUTvVrPuDiBPDoSClKurRAF1I9NO3ZI93O4Et3flH2Dy+ci1ZTK9OTpA9qW2xcgUTG6zUNYUI42RWqHEV0iqSSSc5SitoOLLxHYRXH/TMgwY7TqWHjhWABGz0hi9My+p+O1OjUxMaL95CiJbFB30yeH8LkDJGaZGT1jaBL54Vm4W2q6NHYHIqXNW9XG6K4tdeJx+dEa1CSPam1jSJLEidknkm5OH9RjALh51s2oJTVflnzJhsoNPS47fl4qxlgdzgYPe9dUdnp/2xclVB9yoIvRcPxFY7vdTvoYYXAdCQUpK/bv5eU7bsVRW0NceiY/vP0ukuTQOTpEiW5ZlgWurg2qEIAMUTNMVyWM7sYEcU+x5oh78mJpPJdNvIxbpt/M1Kp0Nk2/CZP6bNSyhtxpiVx39yn87fLb+OP8P7Js/hIAglrRn0uwi3bVoP0NgQBORDs8LtM2aNuNauRJUqtRhQKPkSDygkoxyti+o0uSEqzUGlrXqzdYyYwmuvulqNF9lMpojSVt/LXorJeRM23CoG9faTjJQZFEO9L53NAWXeIkGAiETdZx8xcCUF3Uc6J71SvPUb53F7oYI2fc/Fs0uiiCoSdNTLOSajXQ4guw/mB9u/faMroDfh+pn9YyrsSC/eON+Nztp0gW7xQFV7vjoStJEyV5oiS6pyaLRlVFU0vYaFeKSpp06l6NXqUo5ae7q6h3iU7gSDW6Acy29pzubo3uMLpkkKfpxdhg3vUQm9npLcXothlsg7vPI1RxRtHYaTYIQ3OwucQBZ/fFKIdCumyRoPIW9jyteKTIV10dxpIk3XRjp2nWbVPddU89hb++9f4l9fG+b9Pb8IT6ZZEwugHi0kTCta7cFU5a9iqDFXKOwzH3j7QEbajwkfjtNVC1i8Ss9ueBKXZwnl22ZCO6GA1+X5D6sr4nMgMOB80bRb0Lw0SRSu+Y6Hb7Apz/6Gp+/1bkqICRJl/Qx9WfXM2yN5exrWbbgLenGN3KTJkJCaINONKNbqfXyY5aMXA9N23ukO4r3yae/wcaD3Rb5Hoo9FHRRwCclnMaKmlgXTS3P0AioWfDEGJL5KCMO4QuGc5ilMCQGd2uRg/eFj+SSiIuRdxPxx6TymV/nsfJP57Ub7SGNV4MEtorG6GXmhSOejfbvhJm49wz85BUg4Pz6Ki0MTaMsTo8zX5Kdtf3vgLi837ylm/CRTm7U2oIXVLr9OINmegle8Q+MvJtg55Q7055tjzOyz8PgH9s+AdBuXtDX6NVM+Nk0X7f8OHBds9Qe20La98Voab5547usVZF2mgbAA2VzeGBoJGooi0befWu3+F22EkdM5aL/vRXrNpQP0pvhSFod5fvb+ClO9fx6j3rCSROAqMI3hETD3GivW+uE33s2njR19BmiUBEfIOPX8/+NTN2T2LjxF/SZBuD1qDmhMsncNpPp7SbVZI5VvRrzHI+MhLxDhmDevD6YYH6epoN4t4an5s4aNuNamRKwZcEI0l0N4pnb38Y3SlWAxWhMCpAvd5Chs0YLUbZD0WN7qNUwaBMXZkPlTopPH14MKXgSxQlfK+MbgdN1ZUEA340Oj2jZ4sOV82hIoLdMC4PbFzH+ndFcY9Tr7sRW2r/C8UdLZIkiTm5opGys7x9JyY29Pm5Ghv44KH7UB1qFG8EZEp2tTc0SnaK37vDxIT52bEGfAEfZU7RcJ+WOoZEs56gDFtLxPYjwZYoGptiYU5OHIHQYI9WLYUNypGo1kR3IwAWfXfokiFIdPei03JPY3bKbC4Ye8Gw7XMkK84kGvIOXcjoHqpEdxfokqGQYbxIlLp3j2yjTVHdY48jezzEzJiB6fjju1zGumwZutxcgk1N1D0ZYk9qNEiavl03sfpY3DphcPSF0W1JMOBzB3j34S24XZE3iqsOigZ8oqkOja8eXroQi96B3th63IOV2pRUEmmjRepNwaL0Ra5Vq8HvR5eTQ8yMGQD4OyS6t5Q0suFQAy+vLwkbLUeant35LDvrduKX/Ty46cEBF20tbBJGjTKAOCE+ZHTXj+zrb1P1JgJygExz5pCkPtsq05KJQW3AG/RS4ijpfYVBkNPrZGWJmKFwWu5prW9U7oDyzX3eXjt0yRAWovS0+AmG2jkx5uENcCj9l4Fw/ruSkua2pbTHLloTY1APwJy1ptoAsLtN0NR9qluWZVa+tJeAL0h6vo1RkxO6XXagUrWZhVuwITJ8SeGWGtwuH2vePoC3pfuBoHijDq1aPL+U+jZlexRsyeAUnIxU102/DqPGyI66HeHrrDtNPC4dc5weR72bdx/egqfZJ/4nL+7F7xX/k4kLer4HGcxa4tNFG63iQONg/RmDql3ffMnbf7sTv8dDzrSZ/OC2uzFaY6ExdM+LzYJB4qWDKKy68sW9vPWPzTRUuKgtcVJ10Am5oigyGbNAkvAHgsQ11QJQFSee24ZRIhDhrGjgo/9s59uvXAQ0BhKkWi76wzFMmJ/WaQAqIcOMzqCGoBanOZMUl5opSV2Hnvr191RW0RIjjO649CPf54iqZymmtVJosicNBF2SbDFQaWxjdBusZMTFYI0a3X1W1Og+StVQ4cLnCaDVq4lLG/wikW3xJQCJ3yN0icflDPO549LSic/IRKPT4/O4aazsPLXYXlsdKvwJM5aewdi5C4bvoI9wjU0Wn/n+Kme712PMFvShStb7160GtYqaWGFCF21pnZboamygrlTgENpy6dtKKZKTajVQ4ighKAcxaowkG5OZN1o8aFYfEOaJYnQn9YAtaSsl1Q3iwTVYBXaGQuY4xejuJdHtGaJEdw9KN6fz1NKnWJK9ZNj2OZIVHzK6m7SCCTiYRnfA4cCzX3BpNYlD17luKyWNeyQY3b6yMhpefRWApBs7p7kVSWo1ideLVHfja68DfcOWKIrVx+JWEt0RMrrVGhVn/HwaMRYttSVO3v/nVrwRMv0Uwyh5+mSRrGosRvr41jCnG8DYQ4qtr1L4poVbOhcd7k0KtsS8aBHqBGGadCxGuadC/D2BoExx/eBzfIdaJfYSHt36aPj39ZXrw5zq/krBcylG98QEcf3trts9YBN9KNWWzz3UUkkqRttGA8PH6f6i5Au8QS851hzGx48Xid9vH4THjofHF8OX90Iw8sGadugS09AZ3UpaVW/UDHstHgV/VF/hivgeF4nqykSbMyFjcPtHliSxPUcgBap2dLtcwcZqDm2vQ6WRWHTxuCFvO+aHZuEWbq3B7+s6sNNWTTXiWeRp9veY6lapJLLjRSL+nS3lBPxBykMoj7Z87uFQYkwiy/IEZmx7bc8zfHQGDWfeOD38DH3vka3s/LqM4l31qDUqllw6PqKEffoYGzAyOd0b3n+Lj/75D4KBAOMXLOLs39yGzhDiTDeG6jUMIrbk0I46Xrpzbfh8iQkNmJfsrodjrgFzKsy8HBAzANJcwugujRX3F0t2HgGNno0Tb6Boay2SHGD0gbc4ebEYgOpKKpVEaihZ3xg7Gn1LAJ178Aa87YeqCap1SHIAS/zInbEb1eBISXQH7D3Pog16PGFkYX+M7hSrvl2iu8USR5xRG0WX9ENRo/soVWWhuEiTcyyohmg6XP5swQQ02fQYB2mq8+FU22KUCp87Lj0TlUrdhtPdHl8S8Pt4/8G/4nY6SB2dz8JLrx7WYz7SlZ8SMrqrO08TUvAlSBLjLz2HbWPEOV20ZWO4s16yU0zzThqVS4yl65kLbdElRXYxpTsnNgdJkpiXJx403ylGt1JUMkKj+7TJadhCKe6RWohSkTG2I6M7NHLcHbpkGBPdUbWXMjOgXj34Rnf9s88SdDjQjR4dTskOtfTjRaLUX1HRDvMxElXz6KPg82E89lhMx/ZsuFmXnYYuLw/84prpSyFKRe3QJREyukGkus+8cQZ6k4aqIjsf/GsbPm/vBkZ1CAGQkp8EFzwrXtz5FkkJrZzxweTw5kxNRJIE/9teG5mRDyAHgzi//hoA8+JFaBLEtGF/XfvzZ3dF67PjQM2RZXTLssyda+7EE/AwN20uF4+/GICHNz08IENaQZcoRneeLQ+tSovD56DUOXILwg4Xn1tRRJzuzc/Dg1OhateA9/dh0YcALMtdhuR1wquXw2d3gIJZWPkXeOkiaGmIaHtuX7AVXWIeOnTJ4ShEqcgUqxezR2XB+h8s1ZeH+Nzpg2t0WxOEGWYPJEOdOK8qDjS1u/e5nT6+eWUfALNPyyF+CMJIHZWaF4s5To/PHaB4Z+/P4LbHu+WzYvw9PFtuWCKKCD78+X62bK7C7w0SY2lNOw+ncqw5ABHN0gg/Q43iGbrypdD/5PQcbCmRFcDNGCfa1aV7Irtmh0OyLLPy+f+x8jkx02zmsrNY9rNbUGvazDhtDNVL6cLo9nsDVBQ0RvwMcjt9fPbULt7/51acDR6siQbOumk6888RA4nFu+ph1Hz41V6YeCYA1VV12LziGiwyiXMt1pjAoYk/oNmYQkwMzN58H6NKPsN6/HE97j89XxiNTYnjxfFXV0V03JGooUT8X01S87BheKI6fFJ4272hS8I4SZUKlanv97kUq4HKkNHtVmuJT7IhSVIrusQdNbojVfSqPEqlpLZScvs+0hSpUnKtnPbTKSy7bsqITrJGqraM7voKMSIdn54BQHKueGBXdTC6v3npWSr270VvMrH8plvRaEcuumIkKj9FfOb7q5zhqbGKsiZNRZJUnHDVtUxcsJiKBDdBSaapqpLGSlHEpDdsCbQWyUm26jlkFymGUVYxRW5+KNG9uaSBFm+AGgVdYols5N6gVXN+qChlhm1kV+Q2x4UY3Q0dE90d0SVRo/twSylGWasS5+FgMboDdjv1zwhzM+mG65HUIrXf1OwbUuyD2mxCl5MDgHvXyE11ew8epOmttwFIuvEXvS7fNtUN/TO6Y/WxbRjdkRvBIGpjnPmL6egMasr3N/LRf7YT8HX/f3S7fFSHCk6m5FghbSpMPAuQSWz4KLzcYA5cG6060kKpt76kut07dxKoq0NlMmGcNQtNKNHtr6ttt9zuytYppoVHmNH9fuH7rKlYg16t5/Zjb+eaqdcQo4lhR90Oviz5sl/bdHqdVLcIPEFObA4AWpWWsXGiqNpI5XTXtdSxr0EYTXNS5wzLPsfYhEHXY6J77WMi/bjxqQHtq95dz5pykVg/TRUL/z0Jdr8LKi2cfj+c/ShoDLD/E3h8CdTs63WbHn+gFV0yhInulsPE51akpLoHE19SVy4S3fGDjCOwJoh2oN2fAnUH2PjxQd68byPP376GL5/fg6Pezao39tPi8BGfbmLmqaMGdf/dqe0s3IKNPeNLZFkOJ7q1ejUtDh+7VnVfKPecGRkcNyYRjz/Iax+KaylzXNxh6RdmWkR7vNQR2YBeYqaZM28Uz1AQCf8Zp0Secs4cHweSGDhxNnh6X2GIFfD7+eTRB9nw3psAHH/xlSy+/MdIqjZ2UHM97PtE/NzB6Pa0+Hnz75t48++bWPN2Ya/7K9hYzYt/WsPetZUgwbQTsrjotrlkjo8na4J4ZlcfsnfCq9XvPwiAy2CiQSs+N3+1hkNxIlwwxb0Ki70EXV4e2vSeETJKqr7ROhoZ8Bb2ftyRqrFKXAdm/chlsEc1eFJZIkOXBEN9MrXF0v7ailAmvYaqRHGvKjMlkREnBtashmiiu6+KGt1HqZTCLUPB526rvOlJJI8a2n0Ml5REt9/npeaQSETFpylGtyjqVH2w9QFasGEtG99/C4BTr7uJ2OTU4Tzc74VGxRvRqVW0+AKUNbY3eRZechXXPfE8M05dTpw+Dr9GpjJemNZFW0SBspJdItGdPbl7ozuc6I41cKBRDFQoSbdRCUbSYw34AjIbDtW3YXRHbljdeFI+1y0ezY0n5ke8zuFQR0a38kD1+IPtTE5XKLkznOiSqNpLYXRXI87DwUp01z/7HEG7Hd2Y0VhOPRWAgmonc+7+jN+8vnVQ9tGdwviSXQNPRg6Vav71bwgEMC9ahDHCtLv1tKXoRouB0P6gS2x6G+6Qr9xXoxsgeZSV5T+bhkanomRXPZ/8dweBQNdm97YvSwn4giRkmlsTa4t+C0gk1bweXq6nAlxdylkNjspu386b0Xd8ifMrgS0xzZ+PpNOhThCDkoE2iW5/IMjeytbkTWFNewTWSFaju5H71t8HwE+n/ZRsazaJMYlcOuFSAB7Z/AiBbmqC9CSl2HJiTCJWXWvbLFyQsmZkFu1cX7UeECnrhJjhQSr1muj2OFrxEwWfDWhfn+59g4AcYIJfJufN66BmD1jS4KoPYc6PYPrF8KMVwnhqKILnzwNnz9dLi7cNumQIGd0KusR4GBLd0KYg5SAZ3cFAkIYKMXumI7pkoGgfS6IYnHYEktm60xI2C+WgzK5vy3n+9u/Y850wBZdcOh61Zvi66WNmi3OkaFttj7N/PC5/mMs9Z7loK29ecYhAN4PhkiRx9zmT0WtUSNWiDT3cfG5FWRZR0LDEGTl3P3mUlTNvmsGEBWmces3kPjHaDSZtuA8caaHPoVIwGODdf9zNzpWfI6lUnPrTGznmrPPbDzg018OzZ0LNblEgcuJZ4be8bj/vP7KVmtBg+OZPi8M/d5SrycNHj23nkyd20OLwEZdq5Lxfz+K4C/LR6kXfwWTTi1S/3PmzcR4UoaOmOHGv16Bl3cvFyJKK5OqNmFe+LLZxXO8o0ORRVtQaFV61keaYZJrXr4/wE+tZsizTVCv6j9bhKWcT1WFWpOgShc+tsvU/TOrJzuWOY6/m3jmXkhEnBkhbi1EOX4HsI11Ro/solLfFT32FSDYpSYioepcuxhgemasuEo3TuHQx4pacI4yM6oOF4uFXXcXH/74fgFmnn0X+nHmH4YiPfGnUKvJCTMOO+BJJksI4EovOgkpSUZbUanQ76mppqChHklRkTpjc5fadHj+NzWJkNNVqYG/9XgDGxY0L72PeaDElfvWBunAxnUjRJSAQILcuHR9Op49UmcNGt2hwmg2tie22qW4l0W2MJroPm5REd8UgGt0izf0MAEk33BBOc3+zvwZvIMgH2yvC//uhkGHSyDa6Pfv3Y3//fQASf/HziNeT1GqSfnYDAJqUlD7v16a34daGilH2AV3SVmljbJx+/VTUGhVFW2v57KldnWbIeN1+tn0hOv+zlo5q7fymTITJ52JTl6NVC0PLHN/N/U+WwV4Oez8SPOEXL4J/jIe/5/eId1A43RUHmsKmWW8K87kXiyJWmpDR7W/D6D5Y58LTxnwprD1yEt0rDq2gwdPA6NjRXDHpivDrV0y6AovWQkFjAR8d/KiHLXStjtgSRRPMIrm3e8dLAzjqoZOCLZmbOvR8bkX5NmF0FzuKcfvd4dc/PfQpO+t2QumGVqxIfSHUHehqM73L28yH6x8GYFlTIxhsMPencO3XkHVM63Jp0+CaLyF+NDQVw8sXg8/d5SYB3P7hMboPJ7oEIFVJdBcNjtHdVNNCwB9Eo1eHE9gABevX8K8fXcR3r/f/GlE4vn70fHtQ1ByZfXoO5/5qJun5NoJ+cV+esiiT1Lyhm3HblVJyrFjiDfg9AYp7KA6spLlNsTqmLM7AaNXhbPCI1G43GpVg4sZFY0gLiD6UKWv4sSUAmWbRZ2vyNGH3Rn6+pORYOeGyCcSl9v24sycKU79kV98LLg+mindso3DTejRaHWf96vdMXnJy+wVcdfDMmVC5HUxJcMX7YBMDA35vgA8f3U5lYRN6o4aMsTbkoMyXz+8h2GbgXJZl9nxXwUt/Wkvh5hpUKonZy3K48PfHdHk+ZymfTQej21ci2iLORPH+nOpTqClxolMHGLv/tXCtAvNxPWNLANRaVdjraLKNwbVu4Ea3e/du9l1xHSUucXzxaUd+HbKoelcYXWLvDV0SKkRp7f89PMVqYF3qRMosyeEZ4dYY0e+OJrojV9ToPgpVdcgOsmhw9TmZdRRLkqRwQcpgQBg+caFEd2LWKCSVCrfDTmNVBe8/9Fc8LhepY8Zy/MVXHq5D/l6oLb6kO6lVamJ1sZQliQZ46c7tFG0WRSmTc0ejN3bdOH3wUzH9NzMuBqMODjSJjur4+PHhZea3KUhZbe8buuRIkpLobm5qRA4GUaukcGq7Lae72SOSPuao0X3YpHDf7VqRug00DhxdUv9MiM3dJs0NsKtcNNh8ATnMqh8KjfREd83Dj4AsYznlFGImTerTutbTTiPr8cdIu/vPfd7vQNAlbZU5Pp6l105GpZYo2FDNl8/tRm5jdu/4ugxPsx9birFdIWkAFt2KSpJZar2HE840CfNHlqGxBHa/B1/8GZ4/H/4+Fu6fIDjCK/8C+z4CR2hKe8ADqx7s8tgs8QaSR1lAhqKtvae6/TU1uHeIJK154UIA1PHiPi23tIRZ5gqf2xK6Vx1JiW6lWNqJo05Eq2pFQsTqY7lq8lUAPLb1MYJy1ynK7hQ2uq3tje6JsviMdsrNyIGRlxYabj43iNS7TW8jKAcpbBLhhq9KvuKXX/2Sqz6+ioIDn7Rf4cAX/drPvt1vsCn0L1668A64ZQ+c9teuzWlTIlz8qjDDS9fBOzeIa7ELebx+EgiZeUOKLlGM7sODLknMsiBJ4Gr0DAoeoq5MDIjFp5nCBQcPbtnI+w/+BY/Lxbp3Xqe5l0Rfd1JrVJhtrZ/T9BPSOGZ5LmljbJz9yxmc+YvpzD93DPPPHT3gv6OvkiSJMaGilPs3dI8vaaoV91drUgwarZrpJ4lBsk2fHGpnenbUqck21Eg0qoI8tKZoEI88chm1RhIM4lkRCad7MNRq5ja0e+YOt6oOCGzMmGPmMXpWhwFDZw08cwZUbQdTMuWL3+Djd4J89J/tfPSf7bxx30bK9jag1atZ/vNpnPyjSeiNGmqKHWz9QmBg7HUtvP/IVj5/ZjeeZj9J2RZ+8LvZzD0zr9sitdkTlEGA+nazJaRygQdtSbZhccczuUgMCs2aKqPziee6pNNhnBMZxio93wZAY+wYPHv29Dsc4q+poeK22yg470LW+efg1duw6NxMvnxxv7YX1ZGlMLrE3vMgmZL4VhLg/VGKtdVnyOyQ6G7xBYYUJ/l9UtToPgoVxpbkRdPcfZWCLwEwxcWjNwqjSaPTkZApGnvvPfAXKgv2YTCZOeOm37Yv8BFVn5WfLD7zfT0Y3SAMgEazD53Nit/nZe3brwHdY0s2Fzfwv1WisX3XWZMpshfhD/qx6CykmdLCy80LGd3bSxspbRBG00gvLNkfmWw2AIKBAC3OkEEUwpe0TXQ7lUR3FF1y2KRVq7AYNDh04v4TtNuRA33HGCgK2O3UP6uwuW9ox5TbWd7aoPtqX8/szoHIMEGgE3zFxb02IodbLTt24vj0U5AkkvqQ5m4r88KF6DIz+7xef4tRdqWcKYmc8qNJSCqJPd9V8vUr+5BlGb83wJbPRKd/5qmjOheoThoHU35Atn4rEw79Ep47B+4bDQ9Ohlcuha/vg4JPwVUNkhqSJ8G0i+G0v8HVK+CqUPJ4++utRa46KIwv+Xa3MNB7kPPrbwAwTJqEJkmspzIZkQyhtGQo1b27QpxHJ04Q5k1Ds48G15HB0txRK4z8KYlTOr138YSLMWvNHLQf5Nuyb/u03e4S3WMDErqgTKNaTXH1lv4d9BCp3FlOiaMEtaRmVsqsYduvJElhfMn+hv0E5SCPbH4EgBZ/CzdXrMAhSRCXI1boJ77kn7vFvfdkbSKps68BbS/1PBLHiEKxKg3seB1W/q3LxbS+JrRS6LlgGspilKJ9MJhFavsinUETZmlXDwK+ROFzK4UoS3ft4J1/3EPA70dSqfB7PWxd8WG/t5+QKfpek2M+Yv7CQHj2jCRJZE2MZ8Yp2WgOU/tKwZcc2l6L1931gJc9lOiOTRLn6aSF6ehNGpqqW9j2Zffs64r9jQAUa4K8ubmMb/ZHjqoaTIXxJcNkdKfkWtEa1LhdPmpKBq9gal9VHaohlZyT1/4NZzU8sxyqd4I5Fde57/LRy3YObKqmcEsNhVtqqC1xotGqWP6zqaTmxmKK1TP/PFHDYN27hWz4sIiX71xH8a561BoV884Zzfm3ziIxs+eZrOn5NtQaFc4GD41Vre0bfY0YIHenWphasQR1UEvGWBvjF7TyuI2zZ6GKiaz2kcLpbkocD7JM84YNEa2nKOjxUPv4Exw4dSkNr73O3rEXYbfmojeoOPMPi9FbRnYNpqgGR0qiuzd0SZjRHdt/n62tz6AkupU+OUQLUkaqqNF9FGq4+NzfRxlMrQ9thc+tKCVUkLImxOleesPNWJOGLkVztGhsiujAFFT33ECMM4iiL+axYsDBXiMqa3dViNLjD/Cb17cRlEWhnCXjk9lTvwcQ2JK2zLp0Www5CUaCshhFhb6hS44UqTVaDKHRalejqCSuTJNytE10e8XP0UT34VW8SRc2upHlAZnD9U8/Q9DhQJ8/pl2a2+sPtkMGfbW3ZsCM0u6kttnQZoh7qnv3niHZR39V84jACljPWI5+zJhh3XesPrYdo3ugn//omcmceMUEkGDHyjJWv3mA3asraLF7McfrGTu3G7zKoltBUgkm8YEvoLlOGG2pU2DGpbDs7/Djz+F3ZXD9ajjnUZh7LWTPhVHzIXchyAFY82jXxzVDPCtLDwXxPHNJeGpyVwpjSxYtCr8mSRKaeJEOC3QwumeNiiMtVpjghbUjP9Xt8rnC9SImJ3bGbpm0Js4fez4Az+x8pk/b7s7o1jmrmegVgwBbS1f3+ZiHUkqae1LiJMy64Z0irhSkLGgs4JODn7CvYR9mrZlUYyoH8fGHpASCC28VCxd9Df6+JYq312znS08lKlnmZ/kXRr5i3iJRpBLgq3vEIBJQ2eTmnS1l/P6t7eAQA5MBfSxohs6EVnBDhwtdApCSI9rmg8Hprg8luhMyzJTt2cVbf/sTfq+H3BmzWXrdTQBs/vg9fJ7usTGKAn4fu7/9infvv4e934lBqSWXjWf56BdZaH0CqX7wCuMNhpKyLViTYvD7ghzqBl/S1MHo1hk0zD9HXCdr3y3EXtv1zKPSPaJdmTNRhEd+/9YOWnpggQ+VFKM70oKUA5VarSJznJgxeTg53VUHQ0Z3bpvZAo4qeHp5uCaAfPn7fPaeG7fLR0KmmUUXjwt/XfiHY0jPjwuvOmF+GhnjbPh9Qda+W4TPEyBtTCwX/mGOGDCPgGWu0alJzxd4h+JdrZ+NuV7035qTLeTXiMHNmUtHoR/VWpzVtKB3bImilDwrkkqiRROLW2/DtW5dROvJsoz9408oXHY6NfffT7C5mYo5l1CZeiySSuLUa6diSzZGfBxRHdlSEtqRoktUsf1Hl6S2SXQrjG61SgrPUIziSyJT1Og+yiTLMlVFYqRpuPlv3we1TXTHpbc3utuOks8+49zOU8Oi6pfGJIfQJdXOTlzZtrLpbQBIeYnh11RqNRnjJ3Za9l9fFLC/2kmiWcfty8X7exsEn7sttkSRwukG0GlU4elD3ze1crpFh6TrRLfomBh1UaP7cMpm1OFXaQgaRAOov1MxA01N4TR3Yoc0d0G1E19AxqzXoFOrKG1oGVLO8UjElzRv2oxr5degVpN0ww3Dvn/B6A79Eggg+wbeuB03N5XFF4s6BFs+LWbVG6LY3sxTRnVfaCtxDJz9KMz+ESx/QLCC/68MfvotnPUvOOYayJzdfRp1wY3i+8ZnRMGrDrLFycTrygmi4WB5rMCedCHZ68W1ahXQyudWpE4U9+nWRLfojExIs4ZrPRyo6d/5W97Ywh3v7KC8sf/4mEi1q24XMjJppjQSYxK7XObi8RejltSsq1zH7rrdEW3XH/RzyCGKfHU0urGXM80jTNotNUNbeLavWls5/HxuRUqie3f9bv615V8AXDnpSh6Ycj1aWeYLk5H/qZxgTgFfMxR/16ftP7zhHwCc4XSRN+G8Pq0rz7wc+4yfAuB78zqu+8t/OPbez7nx5S28sLaYWLlRLDiEfG44/IxugJRc0Z+pKmpCDsrhr/6otqyJgHcfW1c8zMt3/AZvSwvZk6dyxi//j/ELFmFNSqHFYWfnyu5RNY66Wla98hyPX38VHz7yd/avXc1Xz/0XWZYxxeoZlQeSJEN9P7nuQ6S2+JKCbvAlitFtTWq9109YkEbGWBt+b5CvXtzbaUC2xeGlrlQMMv74/AmkxRoorm/moc/3D8Wf0aOG2+gGyGqD6DgccjudNFUJhnrY6LZXwNOnQ+1esGbAlR+wZYue0j0NaHQqTv3xJCYvzAh/hQtUhyRJEosvHo/OoEajV7PworGc88uZfeaYZ00IoWRCgwCyLGNziJ+9wWQMARN+o5vM8fGoLRa06emgUnV6/vcknUFDYqbov9utuTRHwOlu2bGTQ5ddRtlNN+ErK0OTnIz8q/vYa54PwHE/GBP+v0Z1dChydMngMLoBNCqpHS7VGi5IGTW6I1HU6D7K5Khz0+LwoVJLJGZFiyf0VQZzm0R3evtp6KOmzkSlVpM1cQrHXXT5cB/a91Y5CUa0aolmb4CyHkyGOIMwaT2ZMahChfRSR49FZ2hvvOwqt/Pvr0Tn4s6zJhNnEp0zpRDl2LixnbatcLoBksz69lXKv0dSON2uBtHItIQKUtqjie4Rp/gQp9sf4s8Hnf1LqtY/8yxBpxN9fj6WU05p996uUCJ2coaVObni3Fi5d+imG3dVkNJXVkb1/Q/gr+9bB9FfU0P1/Q/gLS0b0DHVPPQQALZzz0HXJk00XIrVx+Jp4x/1tyBlR006PoPjLhAmXsAXJMaqY8L8tJ5XmnYRLL8fZl8NGTNB24daBaNPhJTJ4HPBhic7v7/qYfK0IvF4wD0PVj3c5WaaN20i6HKhTkjAMLl92llJdPvr6mhweam0i8TluFQLeYmivVPYT6P77g9288x3h/j7ir39Wr8vUvjcXaW5FaWZ0zglR1yvz+16rsfteQIeVpas5LZVt+EP+onRxJBqSm2/kKOC6W5hdG+1jxzzTZblw8LnVqQUpFxbsZZD9kPE6eO4dOKlTLbX8rs6cU96ZOu/2JITKhrZB3zJuop1rKneiEaWuU6TBubOeBFZlvngX1t5+4FNBAJBPP4Ar6wv5saXNzP/L18w/bvj+DQwE63s5c6Wu8mUapiSEcuPjsvl/44X14Pa3PciuH3R4WZ0AySHZqiW7Wvk39d/Gf56+tZvefPvG/nsqV2sfa+QPd9VUL6/AWeDu0sjfO+a1VQX/BOf631qDu5GklSMX7CIs359G1qdHpVazazTzwZg4/tvEQy2JpJlWaZ4xzbe/cc9PPGzq1nz5is0NzVijotHUqlw1tVirwmZx/Ehs7G/BUyHUPkKvmRHXZf4knCiO7HV+JQkicWXjEetUVGyq559HQpTlu4V4YmEDBNJiUbuOkvc2574pjBcB2S4lGkRfbfhQpdAK6e74kBTt0iYoVR1aKaxNSmFGLNFFI1++nSo2w/WTLjyfaqdSax5R5yPx18wNiLD2pZi5JI753HlvfOZsjgzzLTvi5TPpmxvAwFfkKbaBjSh60qqEudicGxdGKmW+Z9Hyf7f/9CP7hvHPinkeTjMmXj27u02HCJ7vVTcdhsHf/ADWjZsRDIYSLzhBuKfeZNVOyzIMkxckMaUxX1H0UV1ZKsVXdKL0d00cEZ3dry4v45KMKJuc10pQbtoojsyRZ2Ko0wKtiQx04xGG2Xs9lV6U+vgQEejOyEzi2v/8ywGkzlstEY1cGnUKvISzeytclBQ7SQrvutpYrF6MXLaKDvJGTeB0l07OmFL/IEgt76xDX9QZumkVJZNEcaOLMthdElXie5j81qN7u8jn1tR94lu0TAPBmWaQ1NNjfroOX44FWcU7qfPYEQHBB19Zz/2lOaG1kKUE9NiSYs1sKqgjpX7arj6uNxO2xoMdUx0y8EgpTfdjHv7dpCDJN9yS0TbkYNBym75Fc3r1uErLSXj/n/063hca9bQvHYtklZL4nXX9WsbA5VFZwG1Gp86gDYgON3qEE9/oJp2QhYBf5C1bxcy94zcoeXCSpJIdb95Dax9DOb9vNUobyqDVQ8x2pDMBtcFHPLMpuXQv4kpXgPZ7c1N51chbMnxx3c6X9WJ4j4dqKtjX2iQJis+BotBG05096cgZZ3Tw4pdwrj5ck81/kAQTQTTsvurnvjcbXXFxCv4qOgjPir6iBtn3kiKqdXQdPlcfFP2DZ8f+pyvS7+m2d86QDI/fT4qqcPx28vCie4CTx0unwuTtm/JvKFQYVMhtS216NV6piVPG/b9K+gSRT+e8mPxuRSv4TyHi3XZs/io+SDP6/xMByj4HE7pveisLMs8vFkM5pzvcJIx9qwul2uqaeHgdjFDoarIzjuldfz141a0k1at5unUPzDVdSspzftZmfkY6h+vAL0FvvtKLNSFgT5Y8vsCeN2hNsFhYnQDxKebSMg0h1PDilxNXlxNXioKOjNVVRoJa0IM1gQDpjgN1YUfUbZL3F8klZFjzjqDqSctxZrY/vObsuRkvnv9RRqrKihY9x0502ay8+sv2LriQ+pKW2sQZE6czPRTljNmzrG8fMdvqCzYR9mencQmp0BCyKQbYegSEMgWW4qRxqpmirbWMm5u66CYzxuguUkMbMQmtQ+R2FKMzFmew5q3C/n2tQKyJyWEU/5lIaM7c5wwNU+amMKyKal8uL2S/3tzG29ev6CdmTOUGm5GN4jPyppowF7rpnx/IzlTup6pM1SqLhKztlJyR0NTqcCVNBRBbDZc+R7emExWPLieYEBm9IwkJizoZdC7jQZ63SdkmIix6mixe6kobGJPSREZQJMpBXWlMAoNk1qRUIaxncNIkSgxywJU4EoeB0Xv0bxhA5aTTuq0XPOGDTS+JlBQ1jPOIPmXNxOwJvL6XzfgdQs8y8IfjvveBp6i6l4qiwg7Bh0O5GCwUxtUUbgYpa3/ie5J6Vb+dt5UxqW259wrSNGo0R2Zokb3UabKELZEmeYXVd/UNtEdl955NNc4gGkqUXWv/BRhdO+rcrBkfNfTcOP0wqRt8jSx6NIfseWTD5i57Mx2yzzxTRHby5qIjdFy59mTwq9XNVdh99rRSBpG2zqnBJIsesalWNhb5fhe8rkVGTsZ3QqjWzxQm32t6aVoovvwSpmJ4NYbMQGBXphxXan+mWdEmnvsWCynnNzp/Z3l4nkxMd3K1MxY7v5wN2sK63D7AhiGYKBUMbq9hYUEm5uxf/SxMLkRCJFI1fjKKzSHGIzOb79F9vuRNH07X2VZpubBUJr7wgvFdNnDIJWkIlYXi1tbI4zulsFFZ8w8ZRTTTszqHlkymJp0Dnx+JzSVwKoH4fhbQK2FL+4CfwuJeWkkGc3UlDjZ17KIaase7mx0K3zuLqYta+KF0e2vq2d3ZQhbkio6ynlJoUR3P9A7b24qwxcQ6c+GZh+bihs5JnfopixHkugGwayelTKLjVUbeWnPS1w56Uq+LPmSz4s/57vy7/AGWwtvJhuTOTH7RE7KPomZKTM7b8xeTlIgSLrPT7lWw/ba7YclQd1RayrWADAjeQZ69fA/e806M2mmNCpcFaQYU7hwfIijXbIWCbhq3AV8tPlvfN64lwa1hrjqXWLgJjajx+2+VfAWW2u2YpBlftLYBHlLulxOCaeAwB58US7YtWdPT+eC2VnMyI4jRqeGprfhiRNQ1+yC138EP3xJFIcFgVUZIimFKFVqCV3M4WsTqFQSF/5uDp7m1rRsIBDE2eDBXtsS+nKL73VunHVugn6Zxqpm6stL8Lk+QA7UAqDWzyJ72ukcd9ExXe5LazAw/dTTWfPGy3zx9OP43C14Q/dlrd7AxIVLmH7K6SRm54TXyRg/icqCfZTu2cnEhSeM6ES3gi/Z8OFBCjZWtzO6lUKUuhgNelPn//f0k7PZv76aujInnz21i2XXT0WtUYX53JnjWxnPfzxjEt/sr2VraRPPfneQqxYMzQB6RymJ7kpXJd6AF5166AdoRKHRBHZ+XUbxrvrhN7pDie7ktESR5G44CLZRcOX7YMvm22d301TdgjlOz+JLxw+riStJEtkT4tm7tpIdX5Wyy11MBlCZeTwSEqXWfUxNGnjfOilb9N+dJnFvdq1d16XR7asU91jTggVk3Pc3goEgH/1zq/h84vUs/ckU1JooEOFolFphbgeDYmahpetiq0GF0T2ARLckSVwwJ6vT60qi234YZoYciYpeqUeZwoUoc6OFKPujmBCjW63VYk0aupRMVO2V34bT3Z0URneDp4HU0fksvf6mdgMPB2qcPPDZPgBuWz6xHfNKSXPn2nK7bfQuGCMapplx39/CI+Y4Yd50NrrFA9XlEd9VEuijDb3DqrgQuqQ5xEQOOvtmdAcaG6l/pvs0tyzLYXTJxDQr+clm0mMNePxB1hS2Fqkqb2zB3WYAZCDSJCaiSU4GWaZ5wwaq778//J57x46I+NS+sjKq7/t7+Peg3U7L5shNckWur7+mZcsWJIOBhJ9c0+f1B1Nt8SXB5sFnRA+LyQ3C1J4X4px/dS/cPwHeuwm2viReW3oPExaIAYXdLSci7/kAavaFV/cWF+MtKgKNBtOCBeHX3b4AN768mTUNwoz219WGC1FOSAsZ3YkinXyozoU/0H2hy46SZZmX14uUptLB+Gx3VR//8MhV01xDpasSlaRiUsKkXpe/fKLApD2761kWv7qY21ffzsrSlXiDXrIt2Vw9+WpeXPYin57/Kb+b+zuOSTsGjaqDQRXwgVOYomFOd/WWQf27+qt1FWLAam7a4at5ogwM3DD9BmG2N5WJwRpJzYRx5zAxYSJ+2c97GYJ7z4HPu91WdXM1N395M3esvgOAS5rsJMlqGDWv6+XbFFc8uLOOTcWNANxyyjjmj0kUJjdAbCZc9BJoDLD/E1hxGzhDmCnT0LVV2/K5D3fCUVJJGMza8JcpVk9KjpX82SnMWprDkkvHc9ZNM7jsrnlc+8giLv3zsUxZ2ESg+SXkQC1qrYnkMZeQOGopUxfn9LivGacuR6PV4Wqox9vSQlx6JkuuvJZr//MMJ/34hnYmN0DmeHEtl+3eKV5ICNX0cVaCZ+QVyB0TwpcU76rD09z63G1biLKr/7dareKEy8ej0aoo3lXPiid30lTTQlNNC5JKIj3fFl422Wrgt6eJGZT3fbK3RzThYCrBkECMJgYZmTLnwNBmfVH2YeR0VxWJAZWUvf8VJndcDlz5Adiy2b+hit2rK0CCk66aiME0/AiiicelI6kkDmyuwbU3gIxEbZIoQrk3eU24fzcQJWSYkSRwB3V4dNZwGKKj/DXivqlJFtfAqjcKKNktuOXLrpt6WGeuRHV4pdLrkfRiwF0pONmVwudQXFy3y/RXVkOU0d0XRZ2Ko0gBX5DaEtGgihrd/ZOCLrGlpKFSRdENw6WxKeJz31/VvZmnMLob3Y2d3gsGZW59fRtef5BFY5M4b2b7tFUYWxLXGVui6MYT87nxxHx+sjCv22WOdLUmukVD3NqhGKVidJv0msPeqT3apSS6nSH8Q18T3XXPPEPQ5UI/bhyWkzunWkobWnC4/WjVEmOSzUiSxKJxwjD5am8NHn+Auz/Yxfy/fMG1z20c4F/TKiXVXXHb7QTq6tDl5qKyWpE9Htx79/W4rizLVNx2O8HmZmJmzsS6fDnQmgKOVHIwSHWIzR13ycVok4e2mFtvitXHhgtSBlsGh9F92HTMT2Dx/4mUqasGNj4lXp96IWTMIn9OCmqNijp/DjX+PFjdyup2rvwaAOPMme2SNJ/truKdLeW8USQ+m0BdfSejO8MWg16jIqCu5I5V90ZscGw81MCBGhcxWjW/XzZB7G9X5EZ3k6eJ+zfcz+ry1REtr2BL8mLzMGp7H1RdnLWYHGsOvqCPgBxgXNw4rp9+PW+e+Sbvn/M+N8+6mSlJUzqjStrKUQmIQQLF6N46AgpSBoIB1leJomGHoxClot/N/R3PnfYc5+SfI14oESlzUieD3sx5+aKI5JsGlfgUd70D3vbXaVAO8tq+1zj77bP5rPgzNJKGaxLncENDE2TNBV3XmJiqNkZ3bbEDrV8mN9HUNcItcxac8x/x85p/wZ73xM9DWIyy2S6M7uEyf+w11Tjr63pfsBd53c188/wjrH/nSQJ+L9lTpnPNP//DZXf/kEvvmhcuyNidjLE2TvnpL5i0+CTO//2fuer+R5l52hnojV3/H5Wi6PXlpTTbmyAmDmJCs0JGIr4k3UxcmomgX6Zoa234dXttqBBlYjdFh4HkUVZOu24KKo1E4eYa3n14S+h1S6fU/w/nZDN7VBzN3gC3v72jUxHLoZAkSYcFX5Ixzoakkmisag5/jsMhn9tNfbkovJkcKARzKlz5IdiysNe18NULou7ErKWjyBg7+MZcJErPt3HSVRNAgvhgPFum3oBHY8Wn8VAYv41Y3cAT3Vq9OlxQ0xnidPsbGjotFzYpk5LYtaqcbV+Iz+6kKyeSlNV1gjeqo0cqq4Iv6droDjQ14SsT7Ut9PzE7PSk2WoyyT4oa3UeRakudBPxBDCZtJ7ZaVJEpa+IUrEkpTFp04uE+lKNK+Smtie7uGsJtE90d9ex3B9lwqAGTTs09507pZNLuaxAG2rj4cd0eQ6xRy80njw1XQv4+yhSrGN2NQFeJbpHcNemi2JLDrfgQo9sRms7fl0R3oLGRhmdFAbvEG67vkjOnpLnHpljQhdL7i8aKzv+KnZWc/a/VPPFNEQA7yjrzT/srxej2VwkzMeV3/0fMNMHmbdm6pcd1m954A9fq1Uh6PWl3/xnzksVA341ux6ef4dm1G5XJRMKPf9yndYdCNr0Nj2J0D1IxysMmlRoW/xZu3gkXvgD5p0LGLDjpjwAYTFryZogBld0tJ8G2V8BeAbTBlixqjy35ZKc4Vxr1YkDUU1PD/ioxqD8xZHSrVBK5iSZ0SSt4t+hlLv/ocgqbejeYXlonjJDlU9NYNjUNnVpFYa2LAxGyvh/c9CBP7XyKaz+9lt9+81vqWno26RRsSW98bkUqScU/T/wnf5z3Rz4890NeP/N1rpt2Hflx+ZEPRjrE54taz3S3MC631WwjKEeefB8K7a7fjcPrwKK1MDFh4mE7DqvOyvTk6a0vFIvimGQJ8/203NMwqA0c8DWxVa8TBSnvGw2vXgE73qSoZidXfXwVd353Jw6fg8kJk3l5+cv8wulDCzB6cZf7DfiD1JSI+7repAEZsv0qjs/vAXsw6Rw44Q/iZ3fovmwaOqN7OAtR1hQf5KlfXsfz/3cTPo+739sp37eb5269kb3ffYNKreb4i6/k/N/dicnWN5NvwnGLWXrdTYyaOr3Xay3GYiUhMxuAsj1KqlvhdI88fAm0FqXcv6E6/Fo40Z3ccx8ye2ICS38yBZVKCuNO2mJLFKlUEveeOwWtWuLzPdV8tKOy0zJDocNhdOuNWtLHCMO2cMvQFfXuqOpDRSDLmE16TBof5BwHsRkEA0E+e2oX3hY/KblW5iwfHnRMdxo7JxXDPHFva4gXg8olKTsJqH3hGkwDVWLIqG4ZJdqUzRs2dFpGMbob9BmsfFEMAsxZnsvomYc38BDVyJA6NFO8u0S3e/duALRZWQMqRtmdosUo+6ao0X0Uqeqgwue2RtOY/ZQ1KZlr/vkkc84873AfylGlUQlGtGqJZm+g2+mNitHd5GlvupXUN/O3T0Rj5benjSfD1rmBriS6ezK6jwaZQtOsXA0i0d3J6PYqie7obIbDLVvI6G5QhabR9SHRXff00yLNPX58l4xCgJ3lrdgSRQvGJKBRSZQ3udldYccaOj/qXF68/sExxQyTWg0t85IlmI8/vo3R3X3K1FdVRdVf/gpA0i9+gT43F/Nxx4FajWd/QThh0ZvkQICaR0SKOP6KK4Zk6mFfFauPxR0KTMqDzOg+bFJrYcJyuORVuOYLsLYy0CfMF4Ww9nuW4PcD3z5AsLk5PNW4LZ/b4w/w5Z6QERMyquwVNXgDQUw6NZlxrff73EQjauMhQCAkrvr4qvC9vyvZ3T4+2F4OwEXHZGPWazh2tOCAR5Lqrmup492CdwGQkPig8APOeucs3tr/VrcDtkqiuzc+d1uNso7ivLHnhc2bPsseujZSJzPW68MQDGL32jloP9i/7Q2SFD737NTZqEfSDDol0R0yui06C6fknALAm2OPA1s2+Jrx7Xqbxz+9kfM+uJBN1ZuIUWn5zfRf8Pyy5xlnGwNFYoZCd3zu2lInQb+M3qRh/FxxTeT41Ryf3wuK5PhfiRkSioawGKXC6FaKDg6VfB43Hzz0N/xeD67GBgrWfdfnbQSDAda+9Sov33Er9poqYlNSuejOv3HMWed3W1RsMKWkusNG9wjmdAPhVHvp7nrcLvF/trdBl/Sm3KmJnHT1RJTuZtaErusa5KdYuG6xKPp6x7s7h8XAUe6VpY7SId9XWymDuMNqdIcKUSbHhv4RSaKfs/HjQ1QUNKE1qDn56knDhzDrQWvwYm/cEv59V5KYCWXVD45hqCSyXSli9m7zuvWdlvHX1ODWx/HN3gRRnHNmEnOW5QzK/qM68qWY10rByY5y79wFtIZ2BlvWqNHdJx3+u1pUw6b8OSmc9tMpTD+pn52hqKI6TNKqVeQlKviSrpN0CrrE6XPiC4gHgCzL/N+b22n2BjgmN55L5o7qtJ7L5wqnOsbFHeVGd8go8rY04/O4sei7R5dEdXgVH0KX1BNKdDsiM7r9DQ29prkBdilGd3prB8Ni0DI/xKpfNDaJT3+5CK1adJ5qnJ5+/BWdZZg8BdRqJK2WlN/eCtBqdG/p2uiWZZnK2+8g6HRimDqV+CuvAEThmJgZ0wFwRJjqtn/4Id6CA6hiY8PbOdwSiW7xOUfC6A4GZS757xoufmINB/tRfPFwK3NcHOZ4PZ6AgUL3XNjwP1yfvYvs9aLNzESX14qPWn2gDqfHT7JFz11XLQTA5HaiDgYYn2ZFpWod1E+Oa0alcSKhZkL8BOrd9Vz98dXd8qjf3VKO2xckP9nMzGwbACdPEOZPJJzul/e+jDfoZWriVF48/UXGxY2jydPE7atv58crfszBpoPtlg/KQXbUCaM70kT3oCiUmMc2Cq05hYlekdLdWn148SVrK0Ry+nDyuTvJ44RK8T9qWyj1/LHnA/CxuwzndavZduGTXJA/mUfibfgkiQXNLbx16CCXvfs71C9fQtOHD/NN9Xk0a7IgbXqXu1L43Ck5VvRZYsp9jl/NsXm9FEKVJDjzERh7GqRMhuShS8OH0SUWHcFgIFzfY7C18rknqSstDv++46vP+rS+s76ON+6+jW9ffhY5GGT8gkVc9peHSRszfG0+hdNdulsYIa2J7pGHLgGISzWRkGEmGJTDxmw40d0DuqSt8mensPzn0zjuB/nt+Nwddf3i0eQlmahxeHjg054RZYOhw2V0504TRnfFgabwtTNQle6pZ+17hQS6qT2h8LmT9aE2YmI+FQWNrH9fzMhb9MNxI2KWty8Q5LsDdWgbtzN553+ZmVZCacx+gMFLdGeLfmSTSgxYdxWe8NTWs23ytXi8EolZZk68YiKSKhoOjEqoFV3SdZ/LvWtoje7WYpRRozsSRY3uo0gxZh1505PIHN9LIzmqqEagxiic7uquHy4WnSXMIW30NALw2oZSvi2oRa9R8dfzprYzPRQp2JJkY3LYLD9apTea0GiFgepqbAwnuu3hRHcUXTJSpBSjrBWT3wlEaHTXP/0MweZm9BMmdJvmBsKM47aJboAHL5zOS9ccy9NXzSHFaggXda2y938qeVtpU5LJfuJxRj33LLpRYmAqZqow/XzFxfjrOxdysr/3Hs6VK5G0WtLvuRtJrcbV2MCqV1+AuXOAyPAlss9HzSP/BCDh6quHZNphf9QOXRJBorvG6WFVQR2rD9Sx/JFveXvz8BXcGgxJKokJ89II+kr5tmE89S0anK8/AYB54cJ2M9JW7BRT3U+emMKUCdnIoWeA1etiQloHnqbhoPgWHMWTpz7JjOQZOHwOrv/8eipdnafMK0UoL5yTFd7niRNSAMHuruthcKfF38Ire14B4PJJlzM5cTIvLX+JX876JQa1gXWV6zjv3fN4fNvj4YHZQ/ZDOLwO9Go9Y+LG9OkzG5CURLc1HazpTHcfBk73odVwXz589VeQZbwBL5urRRHZw8nn7qSKrSAHwJohCkCGND1pOrmxubT4W7j+ixu4dN2dFPjtxOnj+MuUG3g0/3IyYnMh4IV9H/H1igDbmpezQb4W1F0/T5Xi8ck5VvYEvPiRiQ1K+BsjMMg0erj4ZbhuFWiHzsRS0CUGk4a3/3onj/30Ckp37xjUfexfu5qtn34EwMk/+TkAxTu3Ya+p7mm1sAo3refZ3/yc4h3b0OoNnHrdTSz7+a/QG4e3sHjGBGF0Vx88gNfdAvGhAbu2ie5VD8MDk0dMylspSlmwoYpgIIijTjznrX0wRrMnJjDtxKweZxIbtGp+fYoYdPjuwMAZ7L0p0yKu3eFElwBY4g0kj7KADEVbByfV/eXze9jwwUH2rK7o8v3qg2IgJVkWpr7HnM+n/9uFLMPYY1IYNzd1UI5joNpc3IjT4ycx6Ca5ZjMZWaKto5bUWLSDw8ZWEt3OZgm/2oCvorzd+7IsUyZn47RkYTCqWXbdVLTRGaxRtVGv6JJhMrqjie7IFDW6o4oqqiNCY5NFA2VfN4lulaQKFyxp8DRQZXdz1wfigXPLKWPJTey6SFC4EGV894UojxZJktSmIGUDlg7FKJs9UXTJSJGCLnFqRIczkkS3v6GBhudEmjvphuu77Xg2NnvDiKAJ6e3N3niTjnmjE8LrplhForzaPjiJbgDT/PnETJ8e/l0dG4tutEi/dUzg+GtqqLz7HgASb7gB/ZgxBAMB3r3/Xta88RLbmkQhreY1a3s1iRvffhtfcTHqhATiL7u0T8fsaW5m1avPU7xjW5/Wi0TtilFGwOh2+wLhn50ePze9soVbXt0anpFxJEiSd+N1vkZD0x6eKpzFF3V+Go36dtiSQFDm0xBC5NRJqUhqNZp4cf+KczuYNar9wGWTLNJhXlc2Fp2F/5z0HyYlTMLhdfDH1X9shxPZUdbEjjI7OrWKc2e2GprpthgmpVsJykE+39M9T/a9A+/R4Gkgw5zBidmipodWpeWqyVfx5llvMj99Pt6gl0c2P8IF71/AluotYWzJhPgJaFVDzzwOyx7q7IeM7mmeUKJ7OI3ujU+Dqxq+ugc++CVbqzbhCXhIjElktG308B1Hb6oKYSdSp7Z7WZKkcFHKzdWbkZE5I+8M3jn7HU6f+VOkk26Hn22A676jadYdFHtnAlDSPKH7XbVJdH9TWEeZRiQ2S3Z3Huw7XFKM7rK9n1K0ZSOyHGTTh+8O2vbttTWseEygpGafcS5TTzyV7MlTQZbZufLzHtf1+3x8+fTjvPXXP9HisJOcM5pL//IgkxefdFjwjdbEZCyJScjBIOX79nRmdDeVwRd/hqYS2PnWsB9fVwrjS/Y2UlPiJBiUUWtUmG36wd9XsgizVDR1/ZxeW1hHtWNwBtSzzKFEt7N02GsRhPElmwdudDvq3dhrxWey57vORrff56OuROC6UjQ1yKhYuSKIo96NNdHAwh+OnFms3+wXn0emStxTWkxiANCqGzzcqsGkxRwvzl2HOZNATS1Bb+vAYdDppDxxNgDTT8jAEv/9rckUVf/UE7ok4HThPXgQAMPE7p/tA5E1VNDX3nLktOcPp6JGd1RRRXVEKF9JdFd1b+jZDDYAGt2N/OHtHTjcfqZlxnL1gu6LrOytF/zuox1boijM6W6sb32ghhLdzii6ZMRIp1Fh1mtwaUVDPJJEd/1TT4fT3OYTuy+oq2BLsuONWA09G25KcdbB6oB2p6443bIsU3nnnQSbmtBPnEDCj64G4LvXX6R8rxjkKi7chyotDdnjwbV2bbfbD3q91P77UQASf3INqj6k/fw+H+/+427WvPEyb9xzGwc2dr+f/qh9ort3o7slZHTHGbXcdFI+Kgne2FTKGY98O6iFQ4dCsiyz+rUX+PqFRwEZSZUASFSaLazOz+T9z97nwMZ1yMEgm4obqHV6sRg0HJsnpiJrEsT3O45P48xpGe22fcglzglnUwYOtw+j1sg9x92DTqVjVfkqXt//enjZV9aLpN8pk1LCmCBFJ4xPxJj7CH/beQUFDQWd/oZAMMCzu54F4LKJl6FRtb9fZlmy+M9J/+He4+8l3hBPQWMBl390OY9sfgToG597UKQUo7SkQWwm00KJ7oLGAuzerlNLg6pgEAramJYb/seaL28D4JjUY0ZWTZkqUSyUlEmd3jpz9JmkmdLIsmTx2EmPcc/x97SfJSZJkDKRHd4zwy81Nqiw17XgCwQJBFsHWtwuH41V4lpPyDbz3YE6DipG966RY3Q3230EfaXs+67V3D6wce2gIEya7U289Zc/4nY5ScnL57iLLgNg0uKTAdi58jPkYNcmpaO+lhf/cAubPhLHNXPZWfzwz38nPj2zy+WHSwq+pGzPzlZGt6sG3Hb49n4IhAaMK7YcngPsIFuykaRsC3JQZvMKMcPFmmgYEpRDaqxoS9jd/k6DsjvKmrjw8TVc+NiaQakHkmpORS2p8QQ81DQPHy8bYPSM0ODBngY8zQNLZVYUNIZ/riy0U1/RHlVWV3KIYCCAwRiDReNhr+o89m+sRVJJnHz1JPQxI6ct//V+EUpICIiBDpdJBGoGC1uiKJzqjhP9Qn9l64B17Z4ymmJHI8kBxh8fxbxG1VlhdEkXdZE8e/eALKNJTQ23RQdb0UR33xQ1uqOKKqojQuNSWxPdbTuEbRWnF53KL/YX8emuKrRqib+dPw1ND0VWwkb3UV6IUpEptnOi2+sP4vEHaA6hS4xRdMmIUJxJi0sbWaLb39BAw/PPA5D0sxt6NI92dYMt6UrJFpGOGSx0SUftKGvihhc34RotZly0NbodH3+M49PPQKMh/Z57kLRaindsY81brwKg1mjwuFy0zJ4B9IwvaXz1NfwVFWhSUrBddFHExycHg3z8r/sp3iGOKxgI8N7991K0ZWOf/9bu1K4YZQSMbrdPGAFGnYabThrLS9ccS1qsgcJaF+f+ezVPflvUbTHEw6lgMMAn/3mI715/CYCZy84nOf+n6KxXoFONRpJlyvbu4u2/3ckzv/4Zn73zPio5wInjk9FpxD1ekyg6F9PNQdRtzBiXz0VhkzClAy2jKKwRhkCeLY9fzPwFAH9f/3dKHaW0eAO8vUXgPC6ak93pOPOz7KgNFXio48pPrmJn3c52739V+hWH7Iew6CycM+acLv9WSZJYnrecd856h7PHnI2MTIVLGM7DyueGNuiSDLCmkxAMkimJ63pz1eah33/lVmiuBZ0Fzn0CVFrWOkUKcW7itKHff1+kJLq7MLrjDHF8eO6HfHjuh8zPmN/l6n5fIIwYUKbEH9pZx6kPfs3pD39DMNS2qT4k7sHWRAN7G5pxePzUWsT5XLqvkcAgFf8dqFyNjXhdH4AsM3HhCaTljyMYCPSatu5NLU4Hr999G7UlhzDFxbP8pltRa0R7JP+YeehijDRVV3WLSfnqmf9Sc7CQGIuVc269gyVXXINGO4yzJLpR5gQxiFW2eycYrGASpidFX8OmZ1sXLN8y/AfXjZRU94HNAhXTF2xJX2QxaDGHQhQVTe3bEwpKrajWxQtrDw14X1qVljSTKPA63PgSW4qR+HQTwaDMwe0Dw7SUF7QfuN7dAV9SFSpEmZJkxhWM5+sqUUvgmOU5pOYNroE8EDU2e9lW2ghATItoyzpjxP1usApRKkpUClIm5gPgK2/9zPasFYMeiS0HMcUO/qyFqI58hdEl9s4hgKEuRAmEw0d2ty/cXoiqe0WN7qiiiuqIUE6CiRitmhZfgKJuCqzZ9DYAvi0UDeGfLMwLG+RdyR/0U9AoGoJRdImQKU4w/F0NDeFOB4CjTcrGHEWXjAjFG3URJ7rr//eUSHNPnID5hBO6XMbl8bOpuIEv94oO7cT0CIxuq8LoHjx0SVs9/nUhH2yr4DNJTPd1b9uOHAjgr6+n8s67AEi89loM48fTbG/io3/+HWSZyUtOYdx8UZywJk7MBnGuXNmlwRtsaaH2sf+IbV33U1T6yDo4sizz1bP/Ze9336BSqzn3t38kf+58An4/7/z9zxzavmWgfz7QoRhlG/xKw6uvUnnnneGv6vsfwN/QEEaX6LWiiTc3L4EPf3E8J09MwRsIctf7u/jRMxs6MaabWnz835vb+e0b2w6LEb7xg3fY+dVnSJKKk6/5GUuuuJKzb56BSdKiij2LBMsZTM/VoYuJoa60GN3qV7mi5AVmO7bhCSFd1PHC6PbXtU+9bq/dTlAOopUTkP1WCmtbEViXTriUmckzafY3c9uq23h/WxkOt5+s+Bjmj+6cyqnxt5prTZ5GfvzJj9lUtYlKVyUv7XmJf2z4BwAXjrsQo7bnmQE2g427FtzFk6c8SY41B4vOwjFpx/TvA+yPgkFwhBJt1nRhdgNzg+Lef/vq28ODwUOmglBhwbxFMPUCXBc+yw69GNmZu+pxaB4hCeZgAKp3i59Tux6M6Jje76gDG6txu3yY4/VMO1EkBvduraGwxsWeSgdFdaJtEy5EmRsbTjpOHJ9AjFWH3xOgsvDwz8zwuT3Yq94F2YUtNYMTf3QdU048FYDtX3zS73uIp9nFG3ffTs3BQoyxNn5w293YUlo5wlq9gXHzjwe6LkpZW3KIfWtXAfCD2+4mb+acfh3HUCgjlOiu2L+XgN/Xii/56DeC354xG5AEvsQ5vEnj7qQY3YT+nZEWouyP0kKp7soORreCUgN4+PP9g1KILVyQ0jm8BSkB8qYPDr6kfH8jAOPnietj75qKdkUpq5VClJYgu1tOxBfQkTzKwsylOQPa72CqqNbFXz/eK5jhySZoEve2JoM44ZR+3WApKVv0CR3GdAB8FcLoDgSCFOwXGJNR6uKuV47qqFdP6JKh5nMDWEOJblkGpzeKL+lNUaM7qqiiOiKkVkmMDxUXUxKnHaWgSyocIiWxeFxyj9v8tuxb3AE3Nr0t3Og92mWy2QCR6FarpLDZ7XD7cYUeqtFE98iQzajDqSS6nc5up3H7Gxqof+EFAJJ+9jMCQZmCagfvbyvnHyv2cs2zG1j4ty+ZdMcnnPvv1awqENfPlIzeEz8pYaN7aBLd20OojQJjMiqjkaDLhafgAFV//jOBhgb0Y8eSeO1PkGWZTx59EGdDPfHpmZxw5U/ImykMw5KqCiSDAX95BS2bOydUG158kUBNLdqMDGznnhvRcfncbr5+4anw1Pil191E7ozZnP6LXzN69lwCPh9v/+0uSncNvDBb20S3gi7xFBVRefsdNLz4Uvir7vHHaXzt9bDRHaNtHZCKM+l4/LJZ3HXWJHQaFV/sqea0h75hdYEw0TYeqmfZQ9/w0rpiXl5fQnF974iUwVRjVSWrXxXn6Ek/vp6pJy0FwEAL0zfcj97TgFM7llrnMi6/6VrGLr8Il9qIOeCi6rPXeOKGq9j+5YrwdFF/XW277W+p3gJAsk7M3Nle2voMUavU/HnBn4nRxLChagOPbRbJygtnZ3VZwHhthUDTeKpPYax1Gk6fkx998iNOfv1k7ll7DyWOEmx6Gz8c/8OI//5j0o7hnbPf4YsffEFiTGLE6w1YzXXCYEMCS6owu4Eb7S1MiJ9Avbueqz+5OswPHxIp2JIxAqe00WQmIElk+oNklG2G/y0V/OLDrYaD4GsGjaG1kGAfteNr8XdMOi6DUZPFuVpT0IQUMhEVtJBSiDIlx8rX+4QZtnBsMlkTxIyrb17ZT8mu+sMyIBUMBtjx5ac8edNPCPoOAmqW33grOkMM4+ctRBcTQ2NlBSU7t/d5296WZt649w6qCvdjsFj5wR/+TEJG57bZpEWikPK+tavwdsA5rX3rVZBl8ufOJ2lU99i6w6H4jExiLFb8Pi+VBwpa8SXKrIpT7oJQ0nSk4EusiTEk57QOeg9Vohta8SUdOd3lbYzuhmYfj3418GKdSpt/uBPd0Gp0F++sw+cN9LJ013I7fTSEUCXHnj2aGKuOFoePQ21S4lWFIsiTrKlnT4sIOExdktnlc2249dXeas759yqW/P0rXlonjOWlo2ORfWIQo14vTGel9tJgKSkrFHxQxRJQacIFKYt31OH2SGi9dtLjhya4EdWRr57QJcNhdBu0avShGYxNA0QfHQ2KGt1RRRXVESMFpaAwhDtKGfl3+kRncWxKz5W6X977MgDnjDkHlRS9HQKYbKFEd6NI0VkMitHtw+URDXJzlNE9IhRv0tGsCRXLCQY7FSqUZZlqu5utf/8ncnMzNWm5XLRdw8Q7PuGk+7/mZy9u5pEvCvh0V1XY2Ey26Dk+P5FfnjyW4/N7N9yGohilIrvbF569Ue3yYZgqCsDVPPgg9g8/ArWatHvuQdLp2PzRuxRuWo9aq2X5TbeiNRjImTYTlVpNQ2U50inCGKl/5tl2+wg4ndQ98V8AEn/2MyRdex5zRwUDAbZ99jFP3vQTNrz3JgCLLr2aCccvAUCt0bL8pt+SO30Wfq+HN//6J8r37e71b5VlGb/Ph6e5mWZ7E466WhorK6grLcGiNocZ3V6nuPe5dwjjUZuVReINN2CaL1AJ3kMHw0a3Qdt+5oUkSVw2L4d3bljAmGQz1Q4Plzy5lp88u4ELHlvTLjVX1tA7ImWwJMsyn/33X/i9HrImTQ2nQgFc335LTHMNxzS+S4zOQ60/j0+fq6QgfhZPZ11KxZQziUvPxNPs4vMnH8UX6oQEOiS6t9RsAWBG8nQA1ha1nzKeZc3illm3AFCpeQO1vobzZ3U22DwBD5urxWCJ3zGJC7P/xIKMBfhlPxIS05Omc8usW3jtjNdINvY80NpRKkmFQTPMxa8Ug82cTMOrr+PaI4p7xjVV8N9TnmBa0jTsXjs//vAyNq68c/D339IIJevEz6OF0b2mYg0Ac3NPBks61O6F/50KtZ156MOqypBxmzwBVH2f1VRT4qCy0I5KJTFhQRrJoyzojRqCniCpAWE87Sy3I8tyuBClJd0YntJ/XH4iU5dkodGrqStz8u7DW3j7/s3tOL1DKVmWKdiwlmd//XM++c9DuBrqQLJgTDiblDxh/GsNBsYvEAVjt3/xSZ+273O7eeuvd1Kxbw8Gk5kf/OHPJGbndLls+tjxxKVn4vd42PzJB+HX68pK2LP6awCOPTdyBNVwSZIk0scJE6R87y5IaDNgkreYBn0OW1xjCcpA+TBggyJU/uzWe1nsEBrdvSW6T5ssksv/+7aonfndHx1Oozsxy4wlwYDfF2TzJ4co3FJD4ZYaakp6r7WiqDx03celGjHF6hk/V3w2Cr7E7/NRc6hILNwM9kAqOj3kzezbc2ko1ODy8pNnN7K5uBGVBIvGJvHQRdO5boZoc0p6PQ2INulgM7pNNj0GsxYZFS5TOv5Qolv53NIq16FLHsbB5qiOKHWHLgm63XgOiAG4oSpEqUhJdQ/GzJbvu6JuRVRRRXXEaFK6eMDsLO962q7C6JY0zWTYYsJFG7pSib2E1WWrAfjB2B8M8pEeuTLZWhndIIzuiqb26BJjFF0yImQzavGotQTVGlQBP0GHA7XZHH7/hhc3sWpDAU+tEEX2/pW9mJ0VoiMVo1UzNtXChFQL40Jf41OtnQrv9aZwonsIilG2LZxYZXcTM20azWvW4PzySwASrr6amMmTqCo6wNcvPAXAost+FE7x6Y1GMidMpnjHVhomjCX2XXB8+im+sjK0GQLRUP/sswQaG9Hl5hJ7xvJuj0WWZQ5sXMc3LzxFfbmY6hybnMLxF1/JuHnHt1tWo9Vyxi2/4+2/3UXx9i28cc8d/OAPfyZldD6VBfvY8sn7lOzagd/rIeD3EfD5CPi7n4KYOXEyAb0W8OBzif+fwgI0H388ST//GU3vvYdr9Wp8ZeVhRrdB2/Xg3YQ0K+/+bAF3vb+Ll9aVsGKXMDfPnp5OWWML6w82UDqMRvfub77k0LbNqLVaTr6mPT/e+ZXgqqceN42zlo/nrYe2UeVKh0/3o9KrOfa0ZZw348c8/383U33wAEVNtSQC/rpWIzsoB9lWvQ2A08fO46XPythVYaep2UessfUZccG4C/jvpnep9G0jKfdtEi2XdjrWrdVbcQfc6IjF4U2mzgGPnPAI6yvXMzZu7PCmsQdDoUKUHk8SlX+6E01SEvknAgEPVr+fx09+nJ99eDnrG/dy84GX+WT6j4iJzeh5m31R0UqQA5A4FuJGAa2J+WNzl8LMX8Jz50BdgTC7L30d0mcM3v77ojCfu3/FQpU0d96MpDD/NXNcHAc215DjV1Oh8bOjrAlHnZsWhw+VSqJY9hOUITMuhnRbDNhiuOyueWz8+CA7vi6jfH8jb/59E6MmJzD3zLzwtPzBVtmeXXz94tPhIr8Gs4Uxc5axf3MK1qT2iKspJ5zKts8+Zv/aVbQ4riXG0jsCy+f18PZ9d1G6ewe6GCPn/f4uknO6T81LksTMpWfw+f8e5duXniHGbGHqSUtZF0pzj559bI/rH05ljJvAgQ1rxADoaW3OpcW/47Mn/knxjiZISWP6CDK6R89MZtXrYqBpKI3u1Fix7YoOM8TKG8Xvl8/Loc7pZd3Bev6xYh//uKD/DP9MiyhMWuoYfnSJJEnkzUhi62clrP/gYLv3Jh6fzoLzxqAz9GzRKEZ3er4NgPHz09j8aTGHdtThavLgqDlEwO8nxmKh2D4GgPyZCWh1h7/9vnJfDd5AkLwkEy//5FiSLaId2bJdDOCrbTaafKE6BYPM6JYkiaQsMyW7G3CYs/CVV+Bq8oR56WmV36FJunxQ9xnV90fqWAVd0t7o9uzbB4EA6vh4NCkpQ3oMsTFaahyeaEHKCBSNMEYVVVRHjBRm8K5Q6qmjFHSJpHb1yOYGeG3fa8jILMhYQJY1ii1RZFYY3WGjWxhBDrcvjC6JJrpHhuKNOpAkvHrROQy0mUq3p9LOh9srOa/gK2ICXqrScpl/6dk8dtksVv56MTv/dCrv3LCAv5w3lasW5DJ/dGKfTW6AlFAHpbHZF04SD5a2l7Y1uj3ETGvt1OpGjybxZzfgdbfwwUN/JeD3M2bOsUw/5XQASuqbueHFTRjHiBR4SWkRpvnzIBik/nmByAg0NlL/P2GQJ/38Z0iars/r8n17eOWPt/LOfXdRX16KwWJlyRXXcOX9/+lkcivS6vSc/es/kDlxMt6WZl6/5zZe+N0vefEPt7Drmy9x1NXQ4rDjbWnp0uRWqTVo9aFp3Pv2oIkxAeBvFgl3926REjdMEulAxbj3lZW1Jro13XdojToN9547lX9dPJO5ufH84wfTeODC6eSHZsGUNgwPuqTZ3sSXz4pE/bzzfkhcWquJKvv9OL/9FgDz4kUkjMvlzEV70UkudG4z57h0LMlPRFKpmHbKaQDsObgfGQi0MboLGwtx+BzEaGI4NnMyeUkmZBnWHWyf+vYFZOoOnoUc0OOSDvD0zqc7Ha+SNs4wTAUkKpta0Kq0zE+ff+SZ3BBOdHvcYhDZX1ND0BBK/NlLMWqN/Ns0hQyfnwa1mg/XPzS4+1f43GPEjIu6ljr2NewDYE7qHLBlw9WfQNp0UbDy6TNE4b7DoQEY3d4WP/vWiQGlyYtaz/GsieJ5m+MT3bEdZU3hNHdCppnNocG+2aPiwusYrTqOv2Asl945j4kL0pBUEod21PHqPev5+PEdNFR2XcOkP6otOcTb993Fy3f8hvK9u9Do9Bxz9g+4+sHHaawbhyRpyJna/rxPyRtDUk4eAb+f3d982es+/D4f7/7jHop3bEVriOG83/2J1NH5va437ZRlzDr9LAA+feKfrHrlOXZ/KwbG5p038tLcipREd9ne3cijFggu/vRL8aVMo3S3GEjYY08aUYluS7yBBeePYebSUdhSeq47MBB1legOBuVwojszLobfnS7Skm9uLmVfVeQJ6I46nIlugGknZJE9KYHUvFhS82LDeJhd35Tzyt3re+XwV4T43GljbADEp5lIzbMiB2X2rqmkokDUVkhOT6XQI2Z8TVg4MlA+n+8RdWCWTkoNm9wAgVC/Qx0XR5NH/P2DjS6B1oKUlSnHsMeVxTev7EMOytiCNZiaK9EkHYHP8qiGRWqLgi5pb3S3xZa0DWsMhZQQnz1qdPeqqFsRVVRRHTEal2JBJUGdy0uNwxMuhKdIQZdI6uYejW5PwMNbBW8BcNG4kdshOhwyhhjdzU2NBIOBMLrE7vaH0SVRRvfIkC1kTLfojRiaHQSdrZ2+F9cWE+txcvbB7wCYdfuvWbxk7KAfgzVGg06jwusPUuPwkBU/eJ3gbW0S3U0tPlSTZ4JGA4EA6Xf/GZVezxf/foCGinLMCYmc8tMbww3M+z/dxwfbKjDmJ5IKlO7eyQlXXI9r9Xc0vv46iTfcQN3/niLodKIfNw7L0qWd9l9fXsa3Lz/D/rVi5odGq2Pm6WdxzFnnozeaej1+rd7AObfewRt33075vt1UFe5HrdUybt7xTFp0EkarFbVWK740WjQ6HWqNFrVGg6RS4fd6eeiycwn4/WgNZqCeQHMzsix3YgGGje6KCtwewbY0RJDcOn1qGqdPTQv/nhknBk2GOtHtqKtl35pV7PjqU9wOO4nZOcw+oz0fvWXrVoJNTahiY8ODHMln/JhTt5/LR3W/IcdvYO0L+zj1J5MZv2ARK5/7H/amRurMMaS2MboVbMmUxCloVBrm5iZQWONibWEdJ09sTd58vruKervp/9k77+g2qrwNPzOqlnvvNcXpvRNIIRAghNBD77tLW8ousAssy9LZzrKFpS4ldAIECJAAgYT0XpzEabbj3i3Jtro03x9Xku24O07jm+ccDo405Y40czXz3ve+P2JCLsYd8y7/2f4fzkg7g8HRLddNwG08JGo8O4EKy7HJpj9uWIWj221rKcDqkRPRUw3WckgejbHgB65sauQvsdG8U/49FytK/zzIKUq7fO5NVZsAGBQ9iNgQfyHQ0Di4/nN47yoo+hEWXQIL/g2554EhrKMtHxuq/NElicN7veq+DZV4nF6ik0ODDkyA9KFC6E7xyugVcNk8rP9CxA0kZUfw2WEh/IzPimm3zfAYI7OuHcrYszPZ+EUhBzZXcWhrNQXbqsmdksTEedlE9LFwoLW2hrUfvs2elStQFB+SLDNy1tlMvfRKwmJiObilmtqSJnQGDePmZrRZV5IkRs2ey3evvcD2b75i7DnzkeSOfVVej5vP//4MRdu3oDUYuPg3j5IyuGfTviVJYsa1t6D4FLZ+9RnrP34fgOyxE0jMGdin4z4eJGYPQKPVYrdaMDe6iP7VHlAUynftwOcVg55l9kis9flENFaK7PyTgDFzMrpf6Chpyehu6Vfrml24PD4kSbyfHmNixuB4Vu6vYdX+mm4jCjsjEC1ldppx+9zo5M5ngB4LwmOMzP9lW0d6aX49372xF2uNnY//vIXx52YxYV4WGk3b68fl8FBTIgoqt+5Phk5LobLAypaviohLFgNzWsLxYiAmpJaErGMz46M3uL0+VvoLnp85tG2MitdsBkATHYXVKYTE/i5GCZCQKQYVLFEDsTAQtoo6CKkNYnBJGx/f7/tU+WkgR4qBF8XlwudwIBtFnxWYZXks87kDRASey+1qMcruUNUKFRWVU4YQvYYB8WEcqG5id7m1S6F7SBdC9/Ki5ZidZpJDkzk9tWNH5v9XTBFRIEkoPh92q7WVo7sluiRUjS45KYgxCaHbpjMSTctUOpvLwydby7js4A/o3E6MI0YQNnPmMWmDJEkkRhgoqbdT3ejoV6G7dXQJQJ3GRPp//wsShIwZw94fv2f3yu+QJJl5v7yPkDBxzdtdXpbtrgTgkNPIsJQ06stLqQkLQZ+VhauoiPrXXqX+rbcAiL/7rjZCTLO5gXWL32PXd1/j83qRJJnhM89k2mVXEx7bO6eP3hjCxQ8+xtoPFhEaHcOIWWdhiuiZQ0mr12MwheK0NWPUCUFPsdlxl5bia2xE0ukwDBDFzDRxcWIQwONBqRUPbV05ujsjLVp8f/0pdJsrKzi4aR1NDXU01ddjrqqkquBA8H2dwcjZv/glmiMc9YHYkrDp01vc9qYY1kaOYJ73aT43P0Lhjlq+/d8ezrppOMPOmMX2ZUvZn5JBtWYKha/tRgKKql3k6McweqQQFabkxPDuxmLWH5HT/e4m4exbOOQiSvUV/FD6A79b/Tvenvc2OllHo6uRvDoxtXpiwiQ+oJjKY1SE9bhhFYW4XK2MkR4lBj0It3dzLZRv40IZ/h0dyX7ZweayNUxMm370+67JF/vQGiHzNKBlIGFy0uS2yxoj4OqPYPHNkP8FfPwz8XpUBsQPhYQhkDAM4odAfC7o+jlewWEBsyiY1luhW1GUYGzJiDNS2gwShMUYaZB9RPtkxsgGBlvBarUREqFn5JnpbPuXEL3HZ0R3uG2AqEQTZ988nPHnZLLhswIKd9SSv66S/RurGHtWBpMX5PR4YMLjcrH+4/fZ/MXHeP1F4QZNmsZpV1wbLArp8/rY+HkBAGPmpBMS1n4m0NDTZ7H6/TdpKC9l/4a15E5tf774vF6WPv9nCrZsRKvTc+H9j5A2rHdueUmSmHn9z1BQ2PbV58DJmc3dGq1eT2LOIMr376Vs314xi0WSKNnTtnjnfms8E8q3Q277QdifKi2O7lb1Ivxu7sRwIzq/4DshM5qV+2va3SP0hgh9BLIk41N8WJyWk2JGTtqQGK54ZBKr3t/P/g1VbP6yiMN5dcy5cRgxyS2D61UFVhSfQniMkfCYlueg3MlJ7NtQSfkBM0U7hfBmtQgxeWh21TF3mvaELYcbsDo8RJt0jElv2695G/yO7qgozE7xe9zfGd0A2WPiGD83jfL/icGxyAUXEBYfTsST4p5DFbpVOkMODQVZBp8Pr8XaInQfh0KUAQKObjW6pHtUoVtFReWUYlhKBAeqm9hTYWXWkLZugBahu5khSZ3nugWKUF42+DI0fSgq9VNGo9USEh6B3Wqh2dzQphilzV8dPlR1dJ8URPvzhZv8oo6vSTh8Pt9RTqPTw1llwp0Sd/ttx/QBJzHcSEm9napeFKRUunGFWmxuDteJ+Ixok44Gm5uqRgcZ04Ug1lBZzjev/AeAKZdcQdrQFoHkm71VwXO1qM5GzvhJ1JeXUrhtE5Ovu5aqx5+g9j8vAGAcOZKwWaKQpMthZ8sXn7Lp849xO8TDdc64iZx+5fWdFkXrCQaTiVk3/LxP65oio3DamjFo/A+5DkfQOWIYPDhYPPO57f9gTLiH5AaQKisBfacZ3V3R4ujun+iS8v35LH76EVz29sJ56pBhDJ5yOoOnnBaMTAqgeL1Yv/oKELElAWoanTxZP5OV+k85N+pZvrL8joObq9HqZOKzpwFLMYd4sUcOo9IfFRFCErPkqxl1sTi2KTnCKby73IrF7iYyREdpg40fD4gBgismZRBqepRtS7axt34vL+98mdvH3M6myk34FB9ZEVkMTcgAik99R3ejELrdDa7gSx6vf5DYWg6HvgcUIuNHcL7LwodGeHfrv/tH6A7ElmRNDwrTwXzu5Cntl9cZ4bI34NtHYdeH0FQlxGdzMRxoXfhQgpjsFgE8fqgoIBk3CLSG9tvtCdX+grIRqWBq767uioqDZurLm9HqZXKnJLd5r6rRQaHWR7RL5gyzjKSAopdZcPcYyj1uml1ewgzabqPYAGJTwzjvtlFUFlrYsKSA0vwGtnx9mMyRcSQP6F4sKsvfw7IXn6fBX4MgbegITr/qBlIGD2mz3L4NVTRU2jCEajt1+RpMJsadu4B1H73D+o/fY/DkaW0GE30+L1/+668c2LAWjVbLBfc9TObIMd22sSMkSWLW9T8nKjEZWaNt196TkZTcoZTv30v5/r2MmClie0p2izoCSQMGUXnoAPuscUwo3/b/S+iOEP1Agz8KzajTBAsjp0a3DF6NSBXnc14nhel7gkbWEKmPpMHZQIOj4aQQugEMJh1n3Tic7FHx/PBOPjXFjXzw9CamXTyAkTPSkGQpmM+dPKjtda3Rycy7YxSf/nUdJTtFNJfVno1G9pA76jgXOu6EFf7Yklm5CWjktveAAUe3Njoai0sMKh8LoVujkZly0WD2/3U53tpasqdegj4nhX0P+PevCt0qnSBJEprwcLwWC75GKyQmoLhcIqObljjBY4lajLLnqGqFiorKKcWw5AiWbC9nTwc3uHaHuJGTNE7SYjqehrinbg87a3ailbVcNOiiY9rWU5WwqOhWQrdweFrtHpqCjm71p+NkINofXWKVhXgTcHS/vaEYWfERafcXnhw16pi2I1iQsofu1romJwtfWs/Q5Aj+eWXHheV2+Z1aGTEmkiKMbCyqD27f63Gz9B9/xu2wkzZ0BFMuWdhm3c+2lwX/rm92kThiHHz+MQXbt3D6E39Ffu4fwXy9+LvvRvH52LliOes+eieYTZ+YM4gZ19xI+vBj+9l1R2hUNA0VZRhk8ZAvOVztnCM7a3byet7rPBwpkdygoK2pADIx6vri6Bb7qbQ6cHl86LV9L+VSvn8vi5/+PS67nYTsAWSMGE1YdCxhMbGkDB7SpTu+6fvvcZeWoomMJHzOnODr3+ypokkJ4dOwhdzc/ApnJ77KsqpbyF9XSf46kLSpKJ4ywqqXMOLKX+KODGHtF/sxekJJtQv3e2KEkZy4UApqm9lUWM+cYYl8uLkURYFpA2LJjA0FQvnd5N9x/6r7eWnnS8xIn9HiNk6eHHQe1jY5j/pzOl54PT5WvrOPpAGRDDstRbwYcHTXtPyeepwGkPzvWfzX0sA5XGmv5sOG1axoyKOiqYLksGSOiiPyucubyilpLEEjaRifOL7jdTRamPuU+M9WLwTomr1QnS/+rt4D9nqoLxD/7Vvasq6kgZgcIXoH/osfCrEDQNNNbEGVEF36EluSt1J8hoMnJmIIafvbebjORpHOyziXFkkBBwoHBhmITQ3jy3VFAIzNiGonCHVFUnYkC+4Zy9cv7uLQthpK9tR1KXQrPh8/vPkKW7/+HBSF0KhoZt90K4MmTWs3GOl1+9jkj1YZPzcLfUjn9wLjzr2ALUs/oba4iIOb1zNoksgJ9vm8LHvhH+xbuwpZo2H+rx4ke0wn33cPkSSJcedecFTbOJ6k5g5j8+cfU75PDKC4HHYqDwmhZNYNv+C9399HpSMCy4EtRM46kS09vkSEaAnRabC7vVRaHGTFhVLud3SnRLUI3cNThZHlUE0TNpenz3F60cbooNB9sjFwfALJAyL57s29lOyp58f3D1C0s5bZ1w2j3J/PneLP526N3qhl7FkhlOwESY5EkkPIMqwjJK2DwcMTwHd7xQD07CNiSwA8rRzdxzKjO4AuORlvbS3uigpkf/ayZDAE/1ZR6Qg5MhKvxRJ85nIeOoTidiOHh6NLSzvm+1cd3T1HVStUVFROKYaniJuePRXthe7SOgVFkZEkH80eK6H69g6GD/Z9AMBZGWedNA6Okw1TVDQUF9FsbiDCKD5v4ehWo0tOJgLFIxv8QrevsYm8Mgs7Sy0keGxIig9kGU1059Pe+4OECLH/njq6//7tfg5WN1FQ08TfLh8dnI7cmoDQPTKt5SGn2r/9H999k6qCAxjDwjnvl/cht5qV0dDs4od9wpkbyA53RmcQFhNLU30dbz/+W0479yw07y/GOH4cFXqJ1ffdQb3fxRiZmMT0K64jd8r0TnNljyemyCgA9Ir4jDVON47dInvTOHwYbp+bP6z7AwoKNf6PSldTAaGZhPRB6I4PM2DQyjg9PiotDjJi+xZFU7ZvLx8/I0Tu9GEjueg3j6Iz9txRVv/6GwBELVyIHNIicAQiadzjboIdXzHAupQzTzuPb1enoNHKDBg3i4MbF9EslTEky0nxQD3lqw6SUz8a62EP+ON/J+fEUlDbzIbCOmYNSeDDzf7YkokthYnPyT6Hb4u/ZVnRMh7+8WE8iuj/piRPISZUj14j4/L6qG50BCNfTmaK99Szd20FBdtrGDotWYiY1nIUH7hrWgpzuu0ymABLqYgXARg4h0GKl0nLv2VjiJH389/jngn39r0xrmY4vDa4bWhxcw+PG06YvgfZ26YYyDpN/BdAUaC5xi+A5wvhuzpfiOEOC9QdEP/t/axlHVkHsQNbid/+GJTYARAQeiv7JnTbrC4ObRP90YgZ7R+Ai+tsFGt9eDSgl2UWG+w4zT4URWFzIJ87s2/9d8aIWCF0761n0vycTpc7uGk9W78Sn8fwmXOYee0tGMM6/vx3ry6nsd5BaKSekTNTO1wmgDEsjLHnXMCGT95n3eL3GDhxKoriY9kL/2DPqhVIssz5d/+GAeMnd7mdnyIB13ldaTH2pkaqDu7H5/USEZ9AyuAhpA/MpvhAIfn5JUxWlJbz8CeOJEkkRxopqG2mwi90B6JLUlsJ3QnhRhLCDVQ3OtlbYWV8Zu9mWQQIzAJtcJ58QjdAaJSB+b8cTd7KMtYuPkjJ3gbee2IDbv+Mtdb53K2pLxPRQoYwcY2OMH0F8dcflzZ3RVFtM4dqmtHKEqcPau+aDji6lchw7B7xvUcYOp+de7TokpNx7NqFu7wieJ+sjY8/KSJeVE5eNBERuAGvRTyn2HeK2KnjUYgSVKG7N5z4pzgVFRWVXjA0WYy0F9Y2Bx3GAfZXNaN4/VMfO3BoWF1Wviz8EoCFQxa2e19FEIgREEK3GA+tb3bh9irAqevo/uGtV3nrt3djrqw40U3pF6IC0SVaISB6G628vUHkyM5LEyK4JiYGSXNsByYCju7qHji691c18o6/jT6F4LTkI9lVZgZgZGokieF+x3ijg8Jtm9nyhSgkO/fWu9u5gr/Mq8DjUxieEsEo//TmYrODSx58jJiUNJrq61i+fyclF5/Puox4Pvvr09SXlxISHsGsG37OjX97gSHTzui1yL2vspGXVxWwr7Kx+4V7QWiU/+HLK75DSRFFGkHcVL+x+w0ONBwgyhBFc5yIN5Fq/VMo+xBdIklScIp4X+NLyva1OLnTh4/qtcht370b2+bNoNUSffVVwdetDjdrD9UCMGdkJsx4AIDcske5+qFRXPfUNObddQl6JBx6LQXbt2JxWqiIOARAxcGWPNcpOaKPW19Qz6oDNZRbHESZdMwd3rbw28OTHybGGMMhyyEOWw8jITExaSKSJHVYOO1kpqpQHL/T5qGxzgEOK7iacDdrwOsLLudp9D88lWwQorE+DNInQ+ZpXGUXAsvife/j8BzFcRetBq9LZGzHisKBGyo7yefuDZIEYQmQMwMm/wLm/wNuXga/OQy/2gvXfAxzn4ax10DqBHFsPrcQwnd/DN8/BR9cC/8aL4pf+sTxUiUGl0jsXYb03rXl+LwKidkRxGe0dwkW1TXjlqDu9Bguf3QSVXqFumYXlVYHW45S6A4UuqwqtOK0df5AXFMsHNrDZ5zJObfd06nI7XZ62fxVEQATzstC24Nit+PnLUBnMFJTVMDBTev46l9/C4rc8+66n0GTp/XyqH4amCKjiE4WsyoqDuRT7M/nTh8mZhDlnnE2APtqQ4KzLv6/EOhXK63i3qBF6G77GxKIL9lV2vec7hijuEZORkd3AEmSGDkzjcsfnkhCZjhOmwefRyEkXEdUYscDrBUHxT3AxFkDuSL2btLDCkTs0gkmEFsyISs6KNa1xttgBsAVJgb2ZUkmXH/s3NW6ZDEryV1RgadaDEiqsSUq3aGJEOekr1Hc79s2iSLapvFHNzOpp0T4a2dZVaG7W1ShW0VF5ZQiNsxAkl9Yyz/C1Z1f2YjiFWJPYNpbaz4/9Dl2j52BUQMZlzDu2Df2FMXkF9eazfXBYpStxRxTH5yiJwPl+/ZQXXiI8gP5J7op/YJBqyHapKNZJ66H5RsPscQf2zEvTTwoaOOO/ayFhHC/o7uxe+HryaV78Skt/z5c37GYutP/8DoqNZJEv2O8uqGJr194DoAxc89n4MT2U3GXbBOiwIVjUv0RFHC4rpm4jCyufubvDJ0+E8XnY9ehvVQUHESrNzD5osu5+fmXGXfuBWi03UQYtKK+2cV/Vx7inOdWMfe5VTz15V5+8dZmfK0P8CgJOLo17haXiK+pCTQaqpNC+O+O/wLwwMQHSMgRblNjvTgH+hJdAi3Oub4UpCzL38Pip3+P2xEQuX/fK5EboOFNUSQ04pxz0CUmBl//Pr8at1dhQHwoAxPCYMzVIorCVktU4f8wRejR6nTkhAoBZPeOTULoDvcL3Ycswe+mJafbwis/CvfbRWNT231m0cZo/jD1DwBovXqGxQ4LZoaeakJ3dVHL72VNSWNLbIm7rWPOEygE5/XndmfPAK0eNDpmpM8mxe3B7Gnmq8Kv+t6Y1rElkoSiKF3ncx8tkgQRKTDwTJh6Byz4N/zsO3iwFO7ZBVd9CGc9DqOvhOQxIGth35ew+u/g8wlnOPRK6Pb5FHavEp/xiDM6FpkC/V96SgSxcSYGJQiR+bu91ZQ22JElGJMe1adDDo8xEp1kQlGgdF/nQl5DhWhjTGp6p8sA7PqhFLvVRUSckaGB6JtuCAmPYMw55wOw9B9/In/NSmSNhvPv+Q25U/9/FwJPGSyip8r37Q3mc6cPHwnAoKkzkCWFGmcY9Tu/P2FtPBEc2a92lNENMCJF9FtHk9MdZYwCTm6hO0B0UigXPzCeCfOykGWJgeMTO3SPKopC5cF9AKTGSsTqikV9gpPApfz9PiF0nzkkscP3A45um0mYaQIFQ48VupSA0F2Op0YVulV6huwvKO+1WFEUBdsGce9imnx8ZidFqI7uHqMK3SoqKqccw/w3uEfGl+yrtKJ4hcPhyKmIiqLw/j5RYXth7kJ1aloXhAWFbnOwGGUgH9mok9F2EDVxKhCYLly+/6chdAP8beEY4pOEaNdcb8bm8gohUCtiPrSxsce8DS0Z3V1Hl3y/r5pV+2vQaSSGJotruLgDobuh2RUUWYenRga37yzIw2YxEx4bz4xrbmq3XpnZzsaieiQJ5o9OIcsfu1HkL2qpN4Zw7p2/5qyf30l4bDwjZp3NTf94kelXXIfBFNqrYy4z25n/z9U8+1U++ZWN6DUyeq1MUZ2NVf6ihv1BwNEt2dw4W02kMAwYwBPb/4jT62Rq8lTOzzmfgcOEOzLSYhbL9FHoDsRwlJp7J3SX5u8OitwZI/wit6F3Ire7uhrLl2LWTcx117Z5b/luke0ZdF1rdDDrYfH3mn+KzGZg+MjxoCiU11VTW1pMXWg5Pq0Hl91DXZko2JoYYSQ7LhSfAmsO1gFtY0taMytjFlc57+SmjX/kDPv84OuBnO5KS+8HBI4Gxeej/p13cB461It1FKqKWmYb1JY0tRSidAtXYyCX1FN3xCDxwDODf2qHzmOh38X0bv47KEofB3UOfOPftogtKbAUUGuvxaAxMDphdN+22RckSbjKB58Np90NF/0XfrES5j8v3v/+achbDK4m0BiC7vOeUJxXR2O9A4NJy8Dx7fNoQUSXAMGIoIBL9U1/PnduUkRwsLkvBFzdJXvqO13GXCVmOEUndS5eO21uti47DMCk87PR9CKTfsK8C9EaDHg9HmSNlvn3Psjgyad1v+JPnJRckaNUuH0LVQUHAYI1IULCI8hIEsLujh9+oK60GHNVJY31tdisFlx2G16Pu+/X30lMS78q7jnLLe0zuqFVQcqyvju6ow3i9/VkjS45Eo1GZvL8HG557gxOXziow2Wa6utoNjcgyTIJWv91Hzf4OLayY5qcHtYXiN/ajvK5Abz+jO5mk3g+OxaFKFuj9Tu6PeUVqtCt0mM0/nslr9WCq6gIT00Nkl5PyJjjc+8SGSxG6elmSZVTc/65iorK/2uGp0SwIr+a3WUtQrfL46OgphltshCszA5zm3U2VW6i0FKISWvi/Jzzj2dzTzmCju6GehL9D9l1zcLdF9rHoj8nA8mDhgJLqPgJCd2zchMYO3cUFT+8y8goDbOHJHDz9Gw834t4j+Ph6A46rruILvF4fTy1VBTeumFaFl4f7K2wUlzX3G7ZQD53dlwokSG6YAZ4aKlwvQ2dPgOtXt9uvc+2C+FuSnYsSZFGsvxRHkW1LfuQJIlRZ57DqDPP6fVxBqhpdHLtKxsoM9vJjDVx64wBnDcimX98d4DX1hTy5rrDzMzt+EGutwQc3UqzE6cODP772sbseDZUbMCgMfDIlEfEcY06m3L+TozVi0ZT3aeMbmgpSNmb6JLSvXl8/MwfcDsdZIwYzYUPPNJrkRvA/N574HYTMnZsmyKqDreXH/xusDbxIsMvFq7bqjxY8xyc9TjxU6eSsOwzqiNDqV+/CyXBhzvBiqE8hoqDZuLTxUPKlJwYCv3nxpj0KIYkdZwFWllgIXL7IBRgkG1M8PUT5ehuXr2aqsefQJeezoCvv+pRNJG52obL3vJQVFPSCOl+R7c9BLATMm4szStX4a6pRQmJQ7KLmJjWQjcD53Dxpy7+E+Vjb30+26q3MS6xl7Oj6g5BQ6FwTWefQYm1hCfXPwnAmIQxGDSG3m3vWDDmKji0AvI+gk9vE68lDBHFMHtI3ioxs2LotOROYz4O+/u/zIDQnRLBR1tgf5UYkJnQx9iSAOnDYtj5fSmHd9dRvj+f+IysdjMszH5Hd1RS58VFt39bgtPmITo5lEGTkjpdriNMkVFMu+xqtiz9lLN+dsf/y0zujkj1C93VhWLAKioxmYi4FpFtyOhhFFVsZWteJVt/fXun29HodGi0OkwRkUy/8npyp04/tg0/xiRFit+fCouDZqcHsz92J7UToftAdRMOt7dPM5iijX6h+xRwdLdG10VsUKU/tiQuIwudRcxWIv7EC92rD9Tg9ipkxZrIiWtvLFAUJejotvq/6mNZiBJA548PcleoQrdKz9FEintFn7UR20YRWxIyejSy4fjcu0T4i0Crju7uOTVteSoqKv+vGZbc3tF9qKYJj09BJ4mpv0c6NN7b9x4A8wfM71mhq//HhEUJF5jN0hB0dAc4VfO5AZIH5QIik9TtODXiBnqCJlyczylaD6/dMJHTBsbhrRXOGW38cYgu8TuurQ4Pdn+RpCN5d2MxB6ubiDbpuHP2oKCw05GjOyB0Bx5kEyOM6L1O4s1CEBgyfWaH+wjEtiwYIx5esvzRJQFHd39gsbm59tUNFNQ2kxoVwrs/m8KVkzKINOm4dmomIJzrhzsQ8PtCwNHtbrThaKXtrw0TRRkvHXwp6RHCiRyRnIFHI6H1QaK8o08Z3dBa6O6ZU7l0TyuRe+SYXonc9rzdVP/lL1T96c9U/enPNLzzLgAx17ctnLXmYC3NLi/JkUZGtSpQiizD7N+Jvzf/DzxOjCNGklknfhvcOw6j9UhoksVsg/IDZjAXg6IE40sArpzUsZvbafew/NXdKP4Ia4e1RSxOjmjrPDxeuIqEs9ZdUkLT9z2LNajyx5ZoNeJAaotbokvcTUI0MY0T+ZKKzYbP6BczYwdBdFbLhgzhRGWewbxmcU29k/9O7w/g4HcAeDKm8NqBD7n4s4vZXLUZg8bATcPbz9Q4IUgSnP834fb2+R8mexFbYq21c3i36IOHn95xbInZ5go6sjJiRH/Yuvgu9D2fO0DKoCgkGRpKvuDdR+7j+zdfbvO+vakRR7MQ1aMSOxa6bVYX278TxVqnXJCDLPd+NtzE+Rdz63/fVEXuVsSkpGEMbbkXDcSWBBg8az4ZJjOhWhdGkxGdwYjcwaCW1+3GZbdhrqrgi+eeZc37b6H4fO2W6whPfT11r76Gp75zx3+vqTsEL0yHXR/1afWUVo7ucv+sonCjtt3MhuRIIzGherw+pc+1MYJC9yni6O4JFYeE0J08YDDU+2f99GImyrHiu71ioHr2kE4iV+x2FKf4nTYbxH3ksXZ0B6JLPDU1uCvEzBZV6FbpjmB0idWKbeNGAEyTJh23/ceHGTh9UBynDzz2z3enOqeuYqGiovL/lkB0yb6qRtxeHzqNTH6leJCPMUZTT9uM7mpbNSuKVwBwee7lx729pxoBR3dTQ3uh29SDAlQnKxFx8YTFxNJUX0flof3BacKnOnK4313Q2BR8zVMr3Jia2GN/IxRu0BKi02B3e6ludASzsQNY7G7+9o14+Lr3rMFEhuiCws7hDkTonaVmgGAxycQIIwNshWgUH9GpGcRnZLVbZ19lYzBC5NwR4uElEAdQ2+Skyekh7CgHaZqdHm54fSP5lY3Ehxt4+5bJbaZTZ8eFMmNwPCv317Bo/WEenjfsqPYHLY5uV2Mj9lbP+d+FFCFLGq4Zek3wNUmW8SREoa1oINmbj1F7dNElnRUKbU3pnjw+flaI3JmjxrLg/t+h0/fc1VJ+3324ioravKZLSSF8zpltXlu2Wwj7Zw/r4CF50FwITxFRHIdWoMk9l9TkVPY4HDSjZ2BpKKYpCq4tUJ5XglI2HWnhW0zNORu9ViZEp2HeqPaxDYqisPKdfTTWOZA1Ej6vQrOlJZ6ntfPweOKuqgz+Xf/Gm4TPmdPl8orPR8l32wEDCSVrKU8+jWaLC1tNLSbAZRZiqyF3MHJ4OL7GRjzEo4FgtEgbhszjquU/8HF4GN8e/pbK5kqSQnvh8j34LXv0Ov5gaGbvlr8DMDl5Mo9OeTQ4aHNSYIyES16D1+aC4oXE4T1edfeP5aBA+tDoTgvGBfq++HADJv9MqaHJEUgSBBIpjhS6vR43Zfl7MJhCiU5JRW9s63I9Ep1Bg067BrtLFDss27u7zfvmSjHYERYd02mW/tavD+NxeknIDCd7jPpg3V9IskxK7lAKtgpH4JH3I7rMCVx2/lDY9QGY4uDnP0BUOj6fF6/bjdftwetx43W78bjd7Pz2K7Ys/ZT1H79PTfFhzrvzV+hDOj73AjQsWkTtf17AXVVJ0kMP9c+B5X0MVbtgx7sw8tJer956pkxpsBBl+/NckiSGp0Tw44Fa8sotjO5Dln0wuuQUc3R3RcDRnTRwMOzw/1ac4EKUPp/Sks/dWWyJ380t6XQ0yOJ7P9ZCtyYmBkmvR3G5cOwWfaM2QRW6VbomUIzSa7Xi2Clmmh5PoTshwshbN6uDxj1BdXSrqKiccqRHmwg3aHF5fByqEeJevt/RkRwuXHqtHRqL9y/Gq3gZlzCOwdEnfgrfyU7QReqwY6RtBtjRioUnmpRBP72c7oCj29vYMsMhIHQfj+gSSZKC8SUd5XT/a8UBGmxuBiaEcdWkDKBFhC6pt7XLGc3zRxIF3I1hBi1DbSLDNGXctA7bEHBzz8yNJ9IkFOHIEB0xocIGfbQOa4fby8/f2sy2YjORITreunlSMBqlNddPE67u9zeVdOpu7w0Bodvn9WL3DzIpEhxOgDkZc0gLT2uzfEh6FgBJjnJkuW/TGtOjAwKuHbe3c2dgyZ5dLH720T6L3M7CQiFy63TE3HQTMTffROzPbiH1n88jaVv6GY/Xx7d7O4gtCSDLMPxC8XfexwCYxowls1YMdg45HEFkmgFZVrC7jFi8yXDwGxIijHx82zQW3zatw35t/4ZKDmyqQpIlTl8ofjdsrYTulKgT4+j2VFYF/7Zt2oRjz55Ol23euJHCSy+lwj9QEN2wD5NdfJa1FW4UBdz++BZ9RgbaBCFCeFLPhqzTYfIv2m8091xyXW7G2x14FS8f7Pugx2232838tWELV6UksddVR4Q+gidOe4KXz3r55BK5A6RPhPn/gPQpIianG2wuDw6Hhz1rAkUo0zpdNlCIMlBLAMCk1zIgXvTnCeGG4OwKEPFAbz5wFx8+8TCLHryHf15/GS/efgMfPvEw3732Alu/+pyiHVux1laj+HxioGbRa1irNgS30VBRjtvVcg4HY0uSO87nbqx3sGtVKQBTFgxQa5v0AUVRMC9ejPPAgXbvpQweGvy73cC7JIlzL2kk2Grh/WvAbUeWNegMRoxhYYRGRRMRn0BMSiozr7uFc26/F41Ox6HN6/noyUe6dXa7y4WL1bZh49EfaIAqMagSqJnQW5L9A4i1TU4O+/umtOiOB3Racrr7VpAy4Og+MurwVMXn81J5SJxnSQMGQZP/tyKs4+KPx4udZRZqm1yEGbRMzIrpcBmPP59bEx2NxS2+z2MtdEuShM6f0+3z155QHd0q3aGJEOYix65dxz2fW6V3qEK3iorKKYcstxSze/zzPVRZHcGpi5lR4kE9cOPq9rn5aL+YQrkwd+Hxb+wpiD4kBK0/a0yyt50SajrFhe5kf0HKCn9V+p8CckQHju46v9B9HKJLABLCAwUp24p+h+uaeX1tEQAPzxsaLGSaFh2CJEGzyxvMfwfxcFtmtiNJIosfoKmhnhSbEFtChkxot2+fT2GJP597wZi2zqWAiNSRc7ynuL0+7nxnG2sO1hGq1/DGTZM6zXOeMTiBjBgTVocnKL4fDVqdLji93WkUon15NDgMEtcPv77d8hGZYopygtVLoW1Hr/dns1qQLdXoNRI+pXMRt2T3Tj5+9g94nE6yRo/rtcgN0LRyJQChEyeQ+MD9JN5/Pwm//jUhw9s6ZzcfbqC+2UWUScek7I4fkoMi5L4vwW0nZPRoUhsakRUfUc06dAWHSdQJp1u5axhUiM9mRGokAxPaR1lZamysfFcsP+n8LAaMEw+/9kY3Xo8QjwLOw+pGB54uBgT6m4CjWxMpRID6N95st4yrpITSu+6m+LrrseUfoClMXBcJ6aGENYkYipoaGa9TxudwgSShS01Flyh+P93aFLjhC4jJbt+A8CRIncBVVvHbsPjAYpzergvRAhRbi7n4swt5PdyEV5I4N+sclly4hAsHXnhyC6jjroWbl0FEx9EeTo+Xr/Mq+cVbmxn92HJueXoVjiY3oVEGskZ1Xgw4UJ8gI6btgNkIf783ISsaSZJwNDWx/KV/8v4ffkt9WQnG0DBC/FOnm+pqKc7bwfZlS/n+9RdZ/PTvefmOm3j++sv43723suULf60G0xwkKQRF8VFfWhLcV0OlEDqjEjsWujcvLcTnUUgdHEXa0KOLUfn/imXJEioe/h0Vf3is3XuZI8cAkJA1gLDoDvo2vQkWvg0hMVCxHb64t8Xu3wHDZ5zJwkefRR9iouLgPg753eKd4akX8TrO/fvxWvpe1LENVf5ZA7a6Pq0ebdKh9xc73VpsBtoXogwwIkVcB7vL+9b2GKP4zOud9T+Jwp4HN63H7bCjMxiJjQ0Hr//e6gQL3Sv2CsH9jMFxwe/2SLwNZgA0UVHBGbnHOqMbWgpSBv+tCt0q3RCILvFUC9NAyJgxxy2fW6V3qEK3iorKKcntswZg1MmsPVTH3OdWseWwcAMMihMP6gFH98qSlVTbq4kxxjAns+sp3ioCSZKCrm671dzG7RhmOHWjSwBSBrc4un8KDzYAmjAh1CkOB4pLPNh4a/xCd2znQkt/khB0dLcVRp/5Mh+3V+GMwfHMalWg0aDVBDOOW+d0ty5EGcjk3L/uRyQUKgyJWHTtBeYtxQ2Ume2EGbTtpsUGcroLa/vm6Pb5FO7/cAff7q3CoJV55fqJjOliirRGlrh2inB1v7HucL+cY4EoIY//RrowSWJcwjhGxbeP3tGnCkEz3qKwu2FDu/e7wu1y8tZv7uKN+27n+sNvcFbNd2xd8W27PPvivJ18/OxjLSL3fV2L3PZdeZg/+bTdZxEQusNmzOiyXYHYkjOHJAYHStqRNgEi08HVBAe/JWTMaHQ+hZQGIcZali0nRSuchhWuYVC1BzyuDjfl9fpY/uoe3E4vyQMjGXdOFsZQHbJGiLE2q1gvLtSAVhYDAjVN3Qu9/UXA0R17260AWL78MlhIy9vURPVf/kLBefNoXL4cZBnpohtRZC0h4TripowivFEMGtVao3A3i/5cm5iIbDCgjfc7uqtrum7EkHnMttlJREu9o55lRcu6bfdLO1+i1FFHosfDv0zD+dOMPxMXcmpHYSzfXcnkp7/j1kVbWLa7CrdXIb1OzOSwpRmFK7cTAoNvmbFt4yWunJRBZqyJa6Zk4vN5ef8Pv2HXd+LzHTn7bG56/mVuf/ltbn/1Xa584s/Mve0eJi64lIETpxCTkoas0eJxOWmoEANts2+8lbDY8Uga8VnXFBcF9xWILumoEKW5ysbedeLam6y6ufuM+b33AXAdPtzuvaSBg7n890+z4L6HO99AdCZc9jpIsogD2fBil/tLHpTL6LPPA2DTZ4u7XNZb75/5qCjYtm7tctke4bKJjG4Ae9/iQCRJItk/iBi4r+8ougRgpN/RnV/RiMvT+8HGKEMUAB6fh2Z3/9TVOBE01tfy+XN/5PO/PQNA9pjxyM1ChMMYBbreF4buT77Lb8nn7oxAdIkmOjoodEcYOjYU9Ce61kK3VosmWh3QU+maQHRJgOMZW6LSO1ShW0VF5ZRkZm4CX/zydEakRmC2uWn0F3Ua5i+oFLhRChShvHjQxeg1+o43ptKOUH9ByuYjcroDWaKnKgnZA9FotditFiytsm5PZeSwFkeqt6kJxeUKurM0xyG6BESONkB1Y4vgt76gjq93VyJL8PB5Q9utk+7P6S5u5bbOKxXtDuRzA+xdIwTR/WGDqLa2dxgHnNNzhydh1LUdiAnkhfclukRRFB5Zksen28vRyhIvXDOOqQO6Hzi4bEIaRp3M3gormw8fffZnqD++xBkixOSDyRI3DL+hw2V1QaEbttet65XQvm/tjzT5HX5GdzNDmvZz8MOXePWen7Pzu6/xeb0U5+3gkz8+hsflJGvMeBbc9zu0+s77VZ/DQckvfkHFgw/S+M03wde9Tc3YNm8Buha6FUVh+W4h7M4d3oUrTZJg2ALxd97H6LOzkcPDya4W51N9jZY4oxCayj0jRIHBmr0dbmrT54VUF1kxmLScddNwZFlCkiRMkeI4m83iHJdlKXje93dOt8vj45UfCzhY3XZGjeLz4a4Sn0fEWWcRMnYsuN3Uv/02DR98wKG551D3yqsobjeh06aR/ekneGZfBkBiVgShUya1OLrd2bjs4vrQp4mIDW2i+Iw9VVV0yZB5aIErzOL8fnvv212eax6fh5Wl4jp+pqaOGUN/GrUy3t9UgtnmJiHcwC/OyOGtS8eS5tXgQ+HfxZVc99pGqhs7PjcC0SVHCt2Tc2JZef8spg2Io7qwgNqSw+iMISz8w7Oc/Yu7CAkTD9khYeGkDB7KiJlzOOOqG1hw3++48e//5e63FnPTcy9y4QOPsPDRZxl7zvmkD40JCt21xYXBfZn9ju7oDqJLNn5egOJTyBoZS/KAY++s/CniyM/Hvn07AN66OhR3+zip9OGjiIjvOLc4SM4MOOsJ8feyh6Dwxy4XH3fOfDRaLeX79lC2r+N+DsDbqgilfcuWrtvQE6r3Av5+wGntdDCxO5L8/WqZP6O7M0d3ekwI4UYtLq+PA9W9L0hp1BoJ0Yptn6o53fvW/cj/7r1NGAIkmbHnzufsW+9uiS0J70X9hGNApcXB7nIrkiSi5TrDG4guiYrC4hK/24GBiGNJa6FbGxuLJKvSmErXBKJLApgmTTxBLVHpDvVqVlFROWUZmBDGx7edxm0zBwidIzmCtAhxI9XgaKDQUsiGig1ISFw2+LIT3NpTi9CoKACazW2F7lM9o1ur05GQNQCA8gM/jZxuSatFNgmxxGe14gk8vOp0wXiDY03iEY5un0/hyaUiO/jKSRnkJoW3Wycg8LR2dO/0O7pHpkUBQoipPLgfRZI5EDqgnWPc7fWxdKcQay4c216syYoT+yjqZXSJoig8+3U+b28oRpLg7wvHdOlGak2USc+F/giVN/yxLUdDwNFdMiyRt2bJHDw9ixnpHYvDAaE7wQI19ko2V23u8X52LF8KwLTLr8Yy8xY2R46FsBiaG+r55qV/8fp9d/DJHx/H43KSPWY8C379cJciN4D1iy+CYkr9my0RG81r14DbjT4zE31WVqfr7y63Uma2E6LTcMbgbqYUj/DHl+z/GsnjIGTUKMKdbjwaNwoynlFzkSSwehJo8sZAxc52myjb18CWZUIQn3n1EMJjWpxwoZHiHLdZWsSbgPOwwty/QvdXeRU8uXQvTy5tK1J56+vB7QZJQpuQQMz11wFQ998Xqfz9o3jr6tBnZZH23xdIf/UVjIMHU1Uk8k4TsiIIGT2aCKcQQCzeFJq94nzRZYjs/GBGt39KboBqqwOzrZVoFTcYYgdyicWCXtKyp24PO2o6j8rZVr0Ns9NMpNfLWKcbcmb2/cM5iaj3fyaPLxjOg+cNxXdAiG3GrDC8BpnVB2s597kf+WFfdbt1AwN8gcK8HXF413axzIjRpA0d0aM2yRoN0cmpDBg/mbRhYp20IdFIGnH91BwuCi7bUBWILmnr6K4tbeTAZtHmSRfk9Gi/Ku1peP/9ln8oSrB2Rp+YegeMvFwURv3wBjCXdLpoWEwsQ0+fBcDmzzt3dXtaCd2Bgcejoiqv7b/tfc3pbutATu0ko1uSpJb4kr7mdPsLUtY7+9bWE4nH5eLbV/6D22EnefAQrnn2OWbf8AsMJtNJk88dKEI5Oi2KuLDOZ361OLpbRZcc44xuAF1KK6FbjS1R6QFyq+cqSa8nZLSaz32yogrdKioqpzR6rcxvzhnCyvtm8e7PphBljALA5rGxaM8iAGakzSAlrOMMSpWOCTq6zfVE+CMkAEz6Ex9dUrRzG6V783DZ+5a7nNwqvuSnQiCn29vYhCcQWxITc9zcKUFHt78Y5cfbysgrsxJu0PKrszouABsQeFrnZ+8KOLr9hSjzfhAuYF3aYOwaU7tilz8eqKHB5iYuzMDUnPZu66w+Orr/88MhXlxZAMAzF41k/uje9R/XThXxJV/nVbYT53tLwNEdGZrA51Nkbph4K7Iks33ZUvZvWNNmWW2KaGesVUH2KbyX/16P9lF5cD+Vhw6g0ekYfdZ5JA4ZwbqYKZTNuYtZ1/8MY3gEDeWlQuQeO4ELeiByK4pC/RtvBP9t37wFe57Ibw3GlszsWWzJjMHx7dz67UgZB1GZ4LbBgWXI/jxvo1ucX6WNWuLSxYBLqWtUMKc7gKPZzTf/2wMKDD0tmYHj27osQ6PEQ3pzq4KUgZzuCou967b1kkDNiaIjInfc/tgSbVwckk5H+Jw56PzfuRwRQeJDD5Lz2RLCZ84MRk0EhO7E7Ahkg4HIEYMw+N2LtW4hYurTA45uf0Z3dYuj22Jzc9bfV3H5i61mCEgS5J5HtM/HuZooAN7Jf6f9gVjLYdsiVqwS+cQzbHa0qRPA1EnW+imG2SYculEmPS6Hh33rxfl6zoWD+OKX0xmSFE5ds4sb/reJp5buCcYrONxeKv39QmDWSUcU+4XuzJFH9yCdkBmOHIguOVyIoig4mppw+AsYHxldsmGJ6PsGTkggPr39IKVK93ibmrEu+Uz8w/87fOQAUq/opDhlO5xN8No5TJBWA3Bw8wbqy0vbLeaz2VBaxVLZ8/Lw2Y+yHwvkcwfoY0HKpMi2wnZn0SUAI1LFvU9eH3O6T+WClAc3rcPR1Eh4bDxXPPZHErJaDUo1+mcsnmBH93f+QtJnDul61kIbR/cJyuhWhW6VnqBpNYtWzec+uVGFbhUVlZ8EGbEmIk06wnXhaCQhiHxyUBRiujz3pzFN+ngSyOg+0tEdehI4ur979T+8/4ffUlVwsE/rB3K6K35CQrcmXNx4+RqteGpFvq72OMWWQKtilI0ObC4Pf14mPts7Zw8kthMXT4Zf4CnxO7qrGx1UWh3B2RkNleVs9hdTi5swI7hMaz7dJjJm549O7jC/OSB0V1md2FyeHh3LG2uL+PMyUaz0d/OGcsWkjB6t15rhKZFMzIrG41N4Z0Nxr9dvTcDRnWvI5suLvmT+gPnUlZXw3WsvsPQff6LZ3DLl2hMVg1vWoFEg1gorildQY+smbxnYvvxLsY8p0zFFRJLmd9CVWd2MO28Btzz/MlMvvYoJ8y/mgl891K3IDWBbtw7ngYNIJhNhM2cCUP/mGyg+H02rVgEQesYZXW4jIHTPHdEDV5okwfCLxN+bXsVTJ0SmDP9AStGOLWQMFwLrxqYrcJfuCa6qKArfL8qn2ewkKtHE6Ze3H5wJOLoD0SUgnIcGjwvTl5/2XzE3oKBGCNzlZgc+X0skiMcft6RNEuKFpNWS9sJ/SHzwtwxY9jUx112H1Oq7cTS5sdYI8SohUwhCpkmTCPfHl9R5xEO+Ll2c47qgo7vlnNldYcFid7O/qonShlZC2JB5AFxVIaIwvin6hmpbKyHP7YAXTkNZcgcrrCK390ybHUb9dH6PG/yO7miTnoNbqnE7vUQmhJCWG83AhHA+veM0rvcPer38YyGXvLCWotrm4CyWcIOWaJOuw227XU7K9olzNMNftLCvRCeHojHEARL2Ris2izmYzx0aHQOKjsZ6B431Dg7n1VG0qw5Jlpg8X3Vz9xXr0qX4bDb0WVkYRwhnvbu7SKDu6Elxyu+fguJ1xFYsJydZD4oS/B1tTcDNLRkMIrLI48G+o/0sl15xpKO7jwUpWzu6dRqJ+C6cwCP8MWc7SvvW/wbMMfWOU8/RvWvFcgBGzJqDLB8xEHwSOLodbi9rDgrjxeyh3Qjdfke3LzIs+F0cF0d3q9gmVehW6QmSThecRWuarOZzn8yoQreKispPCkmSgjdHbp+b1LBUTks97QS36tQjNLq10N3yIB56gh3dPq8Xa40QUyKPmG7dU5IHCaG7priwXaG9UxU5vMXR7a0TD5fHVej2R5dUW538d2UBVVYn6TEh3HBaVqfrBB3d9ULUy/PHlgyMD8Ok1/Ddqy/gdbvJHDWWnIlTg9sP0Oz08M0e8TC3wB8VciSRJh1RfiHpcA/iSz7aUsqjnwlX2l1nDuKW0/su9Fw3NQuAdzYW96lQVoCAo9tusZAekQ5ATZFwXPq8XvJ++Da4rMOrUBUirt2p0kA8iofFB7ouSGZvtLJvrRCeR58txMu0aPHdBIRNgymUaZddxYxrbuqRyA1Q/4aIKom66CLi7rgDAOtXX9O0ciXemlokkwnTxM6zDQtrm9lf1YRWlpid28OH9YDQXfQjzRHiYXlgpR1Zo8FSXUXOaB1hkRoavYlsODAUfKJw4J7V5RRsq0HWSJx983B0HRTdDY3yZ3S3cXSHcEHBasZ+8jLVf/0rAB9sKuHFlYd61t5OKKhtAsDl9VHb3LI/d6UQunVJLZ+HMTeXmOuvR9tBEa2Amzsq0YQxVFwHpkkTCWsSDk+zTzzY6zPEeRWMLqmpQfGJczYgugNsLzG3bDxtIoTGM6ypgbEROXgUDx/u/7Dl/bItYK9nX2g05TotRknL1BtWwKSf9f4DOQnx+hQsduHojjbpyF8rYkCGnZYSdNMbdRoeWzCCl64dT5RJx64yC/Oe/5GXV4nrNyPW1GmRx/L8vXjdbsJiYolJSTuqtmo0MnGp0UhyFCBc3YHYktCoBF6970fefGgtbz60li/+JWY6DJmaRFRi57EqKp2jKAoN74vZNFELF6ILZN93V+S1JwSLU2raF6cs2wIb/iv+ljRM1G8CYM+qFW0GRKEln1sTE4Np/HgAbFt6HnXVDkVpEboDAmUfhe6kVkJ3cmQIstx5IdSJWTHIEuwoMQfvIXpDjEEMfpqd5l6veyIxV1VSnLcDJIkRM89qv8BJ4OheV1CH3e0lKcLIsOSuC0t6/efnJls+Tq+T1LDU4zITV5fc8vmoQrdKTwmcK6FTppzglqh0hSp0q6io/OQIZO4BLMxdiCypXV1vOVkd3Y11Nfi8XjQ6HeEx3RcG7IiIuHjCYmJRfD4qCw70cwtPDHIbR7dw0Gji+vb59IVAdEmT0xMU+R48dygGbecDI5l+obvK6sTh9rKzNJDPHUn+2lUc3rkNjU7HmTffFpzK3DoG5Js9VdjdXrJiTYxO69z509OClF/nVfDAR0Lkuem0bO6dM6jL5btj7vAkEsIN1DQ6+Xp33wufBq5Fm9/xBFBbcjj4d96K5UFR0uH2UhUqHtzPNowB4MP9H+Lxde5m3/3Dt3jcLhKyBpA8KBcg6OiutDrweHsv0jsLCkU8iSQRc+01hIwcQcj48eB2U/G7R8RxTZuK3IVoHnBzTx0QS2Qnrtd2JI+GGDE4YYmOpCwGtD6FpETxwFyWv4MZVw8DYGfTOVTv2E1DZTOrPxD9wJQLBxCf0XFUQ9DRfURG90zLdvH68k8pLC3jgcU7eear/OBMhd7i9SltMuXLWrmoPYHoksSeiRct+dwtxxQyejQRNuHoturFdnTpfqE7Lk444z2eoBDWWuje0VroljUw+BwArlLE9j/c9yFur7/g3uG1AKxIEe74aWlnEJIwrEftPhWw2t0tZtpGDxWHLEiyRO6U9t/N2cOT+Oru05mUHUOzy8uHW8RAw5GFKFtTnLcdEPncnYnhXWHfuZPGb1sGweLSw1pyuouLMFeU+9+JxOdVkCSQtRKyViIizsik87N7vU8VgSMvD+eevUh6PZEXLug0+77P5MyAs48oTul1w2d3g+ITWd7n/53UECvJIVa8bjc/vPlKm4KxAUe3NiYG08QJwFEWpLSWgcMCshbS/QOY/ZDR3VVsCYhClRf4o8X+taL3s/wCju5TrRhl3vfCzZ01amzHxUyPkaPbYnPzdV4lTo+322VX+GNLZg9N6LYP8/jvb5bWi0H320bfhlY+9s8bckgIGv8gsSp0q/SU5CefIOnR3xMybtyJbopKF6jqj4qKyk+OwI2rXtZz4cALT2hbTlWCGd0N9W0d3SdY6Db7HY2R8YlHlT+dMuinldOtCe8gozvu+N20hxm0Qbe/0+NjUlYM547oXIyz1lYTgptw//lUUm8L5nOPiNPxwxsvAzD5osuJTkohIdwvMrq8NDmFaLtkexkAF4xJ7fIhKiu2+4KUq/bX8Mt3t+FT4PIJaTxy/tA+iUut0WtlrposIiHePIqilCa/o7vZ0vIgXnO4MPi3uaqCkj27AL/QbYpm/YAUdq/exYJ1aQxb7ePtfz/G5s8/Jn/tKsr27cVaKwaMFJ+PHd98BcCYufOCxxwfZkCvkfH6FCosvZ/10LDoLQDCZs4MFpuMuU4UTgzMOAib0XU+99d54lo/e3gvHGmSBDMfhMSRmE+7i/2p4niSdEI4KdqxlaxR8QyK2YOChhUfVbL81d143D7Sh0Yz5sz0TjdtivQ7us1tM7ozm0Q73WY3of+ZQ64komqK+yh0lzXY28wAKG9V6NJd1d7R3RVVhf587qyWgSAZF3E6MRjVbEqG8Eg0/uLDkk6HJlYMkAVEuYC7HGBHqbntDoacD8CZRdtICEmgzlHHssPLxHuHRX78Co0QvmdnzO5Rm08VArEloXoNBzeI7yVzeExwQORIkiNDePdnU/jVWYMJGFSz4zrP5z68Swy6ZfYhtsRrtVJ8402U3vlLXIfFoFh8ektOd21xUTC6xO0Sg6Szrh3Cbf+axW3/msW1T04jLNrY8cZVuqXhPeHmDj9nLtroaBENAniONrqkNVNub1Wc8nr45vdQtQtComHu0zD+eqRpd3JGQiESCvlrVrL1y8+Cq3vrWhzdIQFH97btKG5339pT6Xdzxw2GcP9su35wdKd0I3QD3DFrIABf765kf1Vjr/YVYxT3ug3OU0fobj2Ta+TsszteqLGSr0JN/PLwx/0ay/K3b/Zx66ItfLSlfe57axRFYUV+z/K5AbwNZgAqtTayI7M5P+f8o25rT9H7izEHinmrqHSHaeJEoq+88qifE1SOLarQraKi8pMjcOM6N2tusNCMSu8IuEjtVith+pafihNdjNLsn259ZPGs3hJwrh7ctA6bxXy0zTrhtHF0n4DoEmhxdQP8rguhuLqogP/dcyuv3v0zhhqFW7S43sYu/7TjkJ3LsFnMRKekMfGCSwExwBIQxausDuqanKw6IAT9BWO6nt7aXUHKTUX1/Pytzbi9CvNGJvPMxaP67eb1qkkZaGWJzYcb+jStGlo5ui3moHM74OiOSxf5vzu/E+Kiw+3DFuahPiwEu8tJdIOGrMpQaldvY+Wi11j6jz/x3u/v5+U7buS5qy/iv7deh7mqAoMplCGnteRly7JEqt/V3SaXuQd4zWbMn3wKQMz11wdfDz9zdrBwIkDYGZ0L3SX1NraXmJElmDu8l460UZfDbauxhMdxwC90x1aJc6V49048bjfTJ1ZikBqpq9NSW9KEMUzHmTcMQ+piinxAwLS1cnSnKNVoG1ucbfqyBj7RP8o8eT2lDX0Tug+1EpYByswt2+mNo1tRFKpbFaIMUneI2OgKtO5mFFmDI6utYziQ0x3IE27t6N5VZmnr8M+ZAToTOmspl6WcDsC7e98FrwdKNlKq1bDPWYssycxI63pg41SjwV+IMjpET76/COXQaV33RRpZ4q4zB/HBL6ZyzZQMrpqc2eFy9qZGqgqFOzVjRO8LUZo/WoyvWXxvzgNitkJcengbR3eDX+hubhTXefLAqF7vR6U9XqsV61JR8yD6iisA0CaIz91T00+ObjiiOGUdrP+PeP3spyDMP8h91uOkjZzIzEQRlbNy0auU7BY53N6GFke3YeBA5MhIFLsdx969fWtPILYkcURLsVlb38TjuFADOo3okwK/Q10xKDE8OLD+n+975+qOMkQBp5aju3D7Zpob6gkJj2DAhMkdL9RUxf8iI/ihbhdv73273/adVy5+U3b7/98Z+6oaKTPbMWhlpg3o/l40UIyyMQTuHHMnmiMzx48hib9/hIQHHiB02tTjtk8VFZVjjyp0q6io/OS4csiVzEybyR1j7zjRTTllMUVGIkkyiuIjTGkRusJOtKPbL3RH9nDqfmdkj52ArNFQeXA/r979czYu+QhPX51MJwFtHN3BYpTHL7oEWlxYF49LZVRaVIfLKD4f377ybzxuF45GK+P3vE+0q4GNRfXUWm2cUbea8nUrAJhz8+1odS2zCQI54FVWB1/uqsDrUxiZGsmA+LAO9xUgK87v6K5tLzzmlVm46X+bcLh9zMyN5+8Lx6DpQuzsLQkRRs4dKQZlnvv2QI+m+x5JSIRw4yo+H/amRpy25mBO/czrRN7xwY1rsVktVOzLw6QxAzBeE8r0O25jw7B6duVYSJ80ntQhw4mIT0TWaFEUX3CQZ9Scc9AZ2jo404JCd+8EW/NHH6HY7Rhyc9sU6pG0WqKvuQYA4/Dh6BI7d3l9sVNc51MHxAYLnfYWi9PCgRTxXep37SE0MgqP00n5vj2YsoYyPeK14LJnXje0UydugNAo8b6j2Y3XLcTeyC0fovhazpfCqkRMkpPndf/EUbqrT+1uLSxD3x3d1lo7jmY3slYiLrXVNVJ3kLAEF+GNwnleGHc6vlbitbZVQUqnxxv8/vUaGYfbx/6qVkK8LgQGngnApQ4vOlnHztqdfLzleWweGysiRR80PnF8cKbVTwWz39E9WNFgt7oICdeROapnfe6ErBievHBkp7EMJbt3gqIQm5ZBWC8juhSPh4ZFi4L/Dji6Y1NDkbRCcKorLaahvMy/QhSmCD2R8d0LiirdY/nscxSHA8OgQYSMHQsQzOh2V/Wj0A1ti1MCZJ8BY65qeV/WwKjLGRtdztBkH4rPx+fP/ZHy/XvZnZ/HpuwklpTtp2Db5pac7s19jC+pErUtSBwOJv8520dHtyxLwYHz1Kie9f8BV/dnO8opqu06pqw1ATPMqeToDhShHDbjTDTaDmK9nE3gaqLSHx336cFPu4wv6w0Bw0B3UXABN/dpA+MI6cYg43M4UPz1clJScpmTOacfWtpzQoYPJ/amG5E0J9bIo6Ki0r+oQreKispPjolJE/nnmf8kNUydhtZXZFlDSIQQT0PcLUKXSX9ihW6LX+iJ6mMhygCxaRlc9vunScgegMtu48d3Xue1e37O96+/RMG2Tadckcqgo9tqxRuMLjm+ju5fzh7EFRPTefi8oZ0us2vFcioO7ENnDCE+Mxutq5mLKj9jw5qNXFTxGaOtQhycdvnVZIwY1WbdgOBZbXXy6XbhRuzOzQ0tGd1FRzyYHaxu5LrXNtLo9DApO4YXrh6PXtv/t0U3T89GkuDbvVVc/J+1FNQ0db9SKzRaLSH+gQybuYHaYiFchcXEkjlqDAlZA/B6POz45kv2vv8SAOl1FtIqa5l8xjzip49lyxAzRWeEcsVjf+Rn/3qVexZ9zK0vvsXVT/2NSx9+ktMWXtNuv2l9cHQrbjf1i4R7LOa669o542OuvYaE3/yG5Kef7nI7n+8Q3+/5o/pejMritFCcAM7IEBSbjdQUMT25cPsWSB5NrvEHpkW/y+xrc8ka1f21YjBp0fjPj0BBSs8mEfvi8x+npSqUTfpJaCSFMQUvdryhbgicH9H+XPLA568oSoujO6n7gb5AbEl8ejgaXavzuu4QxlgX2aXLkXxuKpQUvn19Lz6fyO9tHbNwuM6GT4Fwg5YJWUIQahdfkisKmMYdWMG52ecC8Oje/zEjI5WXIsS1Nzu9/2JLinfXsXX5YZz2/hFu+krA0Z3tNzbmTk5Co+mf/qN413YAMkb23s3d+O13uMvLg/92FRUBoDdqiU5KAvT4PB4czeI8kzRRpAyKUqdg9wOKomBuVYQy8Jn2e0Z3a6Iz4eqPYOw1cOELwundmuTRSBKcFbeT+Mxs7FYL7z5yP5tKDlITEYrN7WLF/17E4BflbZv7WJCyjaP76IRugFH+uhudDZofyYjUSGYPScCnwAs/9LwYcKCmz7FydAdmYfUXVQUHKdgqioyOnNVJbElTFQ5JosEv3Fbbqllbvvao993ocFPbJAb4OjIOtCaQzz2rB7ElVRXChe+R4edT71brKqmoqPQLak+ioqKiotIhodHCJaR3tQhzJ4uj+2iFboC0IcO55um/c87t9xIWHUNjbQ1bv/qMT559jH/ddAVrPljU/UZOEoKO7qamYHSJ5jgL3VMHxPLsJaOIDevYGWuzWvjxndcBOO3ya7jskafQxqUQ6rVx+oEPSXFW4tMZWXD/I0y95Mp26yf6Hd1bDjew5XCDmLk9unshNBBdUmFx8Oa6IuqanJTU27jmlY3UN7sYlRbJq9dP6NZ11FfGpEfx6vUTiAnVs7vcyvn/XM2Hm0t6tY1gTrfZTG1JEQDxGVkAjDxzLgBrP3gbZ0MtTZpQhpbX4a6sxF1VzcLchQAsObgEu0eIppIsExoVTdLAwWSOGtOhKyzgNu2N0N34zTd4KivRxMYScf68du9LOh2xN96AMXdwp9s4WN3EngorWlninN7kcx+BxWlBkSQs4wYAEG8T4vThHVshPhdJa2Cs4QOGDnV2tZmWtksSoVH+nG6LC8zFuAqKANiRMACPJJNob8A25FZ8isToxpVQ2XtXd8DRPW2guH7LzeLz95rNKE7R1oBw1hUthSgj2r5RdxBZA6lJzYzc/QqSpHBgUxUr385HUZQ2MQsB0T0nPpQx6VHiWFsXpAQYPBckDVTl8VDu1dww/AZS0eGQZSyIGQyzMmb17kPoBGutnS9f2MW6jw/x9qPryV9fgeJTul/xGGC2uTD5INoijnHItKP/TQpw2C909yWfu/7NNwHQZ4tikq6ilsK1CRnhSJqW3wWNLgxJ0quxJf2EfetWnAcOIoWEELngguDrgcEjX2MjPlvfIo26JG08LPg3RKa1fy92EGhD0HkaWXDzNZgio5BkmTiNntyKOkzGEKw1VRzWiPPYvmVL78VZtx3q/JEhSSNaHOZ9LEYJ8LfLx/DjA7MYmhzR/cJ+Aq7uxVtLKTP37Hcr6OjuJ6F757df89FTj/D6r2/nXzct5LlrLuLrF57DeZTfe7O5gWX/fZ5FD92L4vORPmwksWmd1JRorKTqCHfy4v2Lj2r/0FbcLrfYcbg7nqFW3+xia7H4PGf3QOj+ftcSAByhOqannX7U7VRRUVEBVehWUVFRUemEQDawxtkidJsMJ25qn6IomP2O7qONLgkgyTLDZ5zJTc+9xPx7f8uoM88hIj4Rn9fDlqVL8Pl6HzVxIgg4uj01NfiaxPd1vB3d3bFq0f9wNDcRn5XD2HPOJyQ8glG3/JZ6nTjPavSxxF39GwZ2kjkZmMocKII0bUBsm1zwzog26YIFKX+/ZDeTnv6O+f9aTaXVwaCEMN64cVKbgqvHgtlDEvnq7tOZmhOLzeXl/o928udlQljsCS053Q3UHC4CIM4vdA+dPgOtoWVw4Zv42ZQlDQSfj4Z33+G0lNNIDUvF6rLydeHXPW5zUqQQuqusPZ/dUP+GENmir7gC2dB1FEhnfLFTuFFPHxRHdKi+T9sAMDvNALgmjwQgYtcekCRqiotoslghcZhYsGJHj7cZiDdpNjth96c4rWLgLy86h/3RQnSIrrez1Oc/h394ttftDhR/PGOQuH4Dgo3HX4hXExPTo8+2pRBle6EbIOnOaxh207mcdcNQJAn2rKlg/ZKCVjELVRzyi+4z6/cz0S6+l+1HCt2mGMicBkDooZX8ety9fFVZz4dlFdyRcxFPT3+632ZXrV18EK/HhyRL2K0uvnt9Lx//ZSs1Jb0rQNcfNNhcDHNpkRSRgR6b0nWEUk+x1lRjrqxAkmXSho7s1br2Xbuwb90KOh0J998HtDi6QeR0y5rWvwvCNZsyKOooW60C0PDe+wBEzDsPTXh48HU5NBTJJH6Djomruys0WiE+A5GuEm7+x0vc8eq7nOGUGVBtZuwEkUu8Zf1qfCYTXosF16GeO6IBqMkHxSec3GGJ/eLoNuo0pMeYerXO+MxoThsYi8en8OLKnh1DoKZPk7sJt/fo4uvyfviWb17+F4d3bqOutBhnczM+r5fdP3zLmw/cGSwa3RvcLicbPvmAV+/+OXnfLwdFIXfq6Zx31/2dr9RUSZU/tiRMJ/qllaUrqbXX9um4AhS2mhWnKJ0XXF65vxqfAkOSwjuNZ2pNdYX4ruSoCHVmiYqKSr+hCt0qKioqKh0SENcke4uIcKSjW1EUlr/4PN++8u8ei3Z9xW614HbYQZKITOgfoTuAzmhk8JTpnPXzO7n5Hy+hNRhwO+w0tJoCfjKj8cfMuAoLAZAMBuSw/hFe+oPSvXnsXvktILK3Zb/baEBGEh8lX8SXCXP5KPkixgwf2Ok2Evyitt3vIlowumfimSRJLL5tGo+cP4xRaZF4fQpmm5uMGBOLbpl8VGJqb0iMMLLolsncM2cQAP/+/hBPf7m3R9dNi6O7IejoDgjdBlMow6YLx2z4uBmUhqSxeaJweZvfex/J5eaywZcB8P6+93vc3iT/513ZQ6Hbvn079h07kHQ6oq+8osf7aY2iKP0SWwJgcYnin5rJ40CrRSosIiFNxJcc3rUdkv2xEL0Quk2RAUe3E3Z/HBS6i8MTOZgsXOphe3fynOcSfIoE+V9A+fYeb7/J6aHKKlzb0wcJZ7XF7qbJ6cHtF7q1Pcjn9np81JYIwbyN0K0oUCdEBf2IycTefBODJqcw85ohAOxcUYIm3u/orq6hoKaZsdX7OeedP5P85G/QeT3sr2rE5joiNiT3PPH//KVQk49kb2CIouPWaY8wf8D8Hh9/V5Tta+DQthokCS777QSmXjQArUFDZYGFD5/exKp39+FoPn51FhqaXYx0iX5saD+6uQ9t3QhA0sDBGEy9E/oCA02R550bzFz21NQEC1PGZ4QjaeNbVpCiMJi0xKaE9kPL/3/jaWigcZkoChy9sG3/J0kSOv911e853T2hVV+nDzFhMIXi8RejHDF9JhHxiTRbGigbJn5/ex1fUhmILRkuolOCxSj77ujuKwFX93ubSqjuwW9XuD4cjSSu46PJ6a4qPMS3r4iCoNVpE7jwwce44a//4bJHniIyIRFrTTUfPP4Q3732QrCYdFcoikL+mpX8795bWf3em7gddpIH5nLlE3/m/Ht+Q5h/xmWHNFZRqRW/TSPiRjAmfgxexcunBz/t8/EB7bLPCzvJQv/OH1ty5tDu3dwAjTWiXoAmOvooWqeioqLSFlXoVlFRUVHpkIDQjV/o1mtkDEdkGDfW1bBrxXJ2fPNVMFbkWBHYfnhMXJsihf2NrNGQkCXiDqoKDhyz/fQnAVHb1yi+K21c3EnjjPF6PMEHwJFnziVl8JDgeylRRjw6I4dCc0Cr73KaciC6BECvlTlnZM8HO2LDDNw8PZvP7pzOil/P4MkLR/DRrVN75AjvTzSyxD1zBvPYBcMBePnHQh77fE+3YnfgWmy2mIMZ3YHoEoCZ193Cxb/9A6YzLgWgeOhEdKmpeM1mLJ99xkWDLkIn69hdt5u82rwetTUpsqX4Z08IRCZEnH9+n2cT5Fc2cqimGb1W5qzh3Qu6XWF1CkdzRHRSUPRL0Al3Wfn+vX0SugOObltlNUrZNlx+obs8IpGh584EwLt1M6VyGkt8wuXcG1d3od9BHRuqJzUqhAijf/tmO54qkc+tS+peVK0ra8Lr8WEwaYlMaOWoa64BpwWQIDo7+PKQqclotDIelw+7UXx3nupqiqrM3LrrUwCU5iamO8rwKZBXZm27wyF+ofvwWiHuA6RPAk3/9NM+n8KPH4q+ePgZqcRnhDNubiZX/2EyAyckoCiwa2UZbz+6nj2ry49LnImzyk6cTwaNxMAJR3euBijZs4tVb4kiqQPGdzyzpTPcVVVYvxYzNqKvuw5NZGRQOAoUpIw/wtEtyVEkDYhE6scCvP9fsXzyKYrLhXHYMEJGjmj3fjD7/ng7uqFdX6coCt46IULr4xOYeqmICtunuHDLUu8LUgYLUfpnIAQc3U4rHKVLurdMzYllfGY0Lo+Pl38s6HZ5WZKJNIiZDX2NL7E3NfL5357G63ZRGJLJ+9oJ1EdlE5uWQcaI0Vz3p38ycvbZoChsX7aUN+67gzcf+CWbPluMzWppt73y/fm8+8h9LH3+zzTW1hAeG895v7yPK5/4MymDO6+BEqSpJbok0ZTIxYMuBuDjAx8flSHlSKG7o6Kfbq+PlftFQfTZQ7rvFxVFwVEnljfG9EwYV1FRUekJqtCtoqKiotIhoVEBV46Vu88cxCPzh7UTTwPFIQFK9/RMQOsr5mAhyv51c3dE0gDhuq08RYTugKM7+O+42BPUkvZs/XIJdaXFhIRHcPpVN7R5T6uRg1NbByeGY9R1Ho3TWpSenZtARB/jRnLiw7hmSmbQIX4iuH5aFk9fNBJJgtfXFvHQJ3nBYoAdEXB0Vx06gNPWjKzREJPakseqMxrJHjsBpz9px2DQEX2tKDBZ/+abRBuimZslXN49dXUHPu9Gh6e9g/cI3BUVWJctByDm+ut6tP2OCLi5Z+XG9/n7DRCILok0RBI2YwYA4eWiD6k8dKBF/CnbAs6eRV+ERvmjS0oL8ThkfG4ZZJmv/3I15185F7RaSm1W5jRt53nPxSiSDPu/grKtPdp+ILYkJ144bFOjhaO3zGwPOrp1PXB0t44tadNnB3J0o9JB13L+y7JEdLLYl8Ut/u+tr2fY6qVkNLYIc7MbhRu8XU53dJYoQqd4Ye0/xWsZ07ptZ0/Zu6acutImDCYtk+fnBF8PizYy95YRLLh3LNHJoTia3Hy/KJ+P/rSF6sPWLrZ49JjKxABQyIBwDCFHX7ui4uA+Pvnj43jcLnLGTWTC+Rf2av2Gt98BjwfThAmEDBcDafqsLKBF6DaG6QiLbZkpIWmiSFHzuY8axefD/L7oV6OuWNjhMse0IGV3JPkLO1fsAEVBsdla8v5jYhh2+iyiU9JwedwUxUdh27Kld4JoVStHN4AxEgIFBY+zq1uSJO6cLVzdb28opr7Z1e06wYKUfXB0Kz4fX/3zL1iqq3CZovkm/kyQJNYfaolt0YeYOPsXd3HJQ48zYMJkZI2WmsOFrHr7f7x8+418+8p/MFdWYK2tZunzf+bdR+4TRbsNRk67/Bpu/PsLDJ0+E0nuoWzTVE2lP7okKTSJuVlzCdWFUtJYwuaqPhYbpSW6ZGCCMFYcWeAbYHNRA40ODzGh+mBdh66otZQzYaeI5wpP7iRzXEVFRaUPqEK3ioqKikqHBFykTeYG7j1rMNdOyWy3jKW6Kvh3aR/yB3uDuVI4uiP7oRBldyTliAelykP9J3RXHtzPoS0bcTl6Xtyvp8hh4W3+rY2L72TJ44u1toa1H70DwBnX3ETIEe0EyPTnZ49MjexyW4nhLcLchWOPLtbiZOCqyRn86ZJRSBK8u7GYBxbvxNuJ2B24Fsv27QUgJiWtwwKSgeJQITqZqEsuQTaZcB08RPOatcGilF8VfoXF2d5F1m6fssL80k2EuWxUWrp2dTe8/TZ4vZgmT8Y4ZEiXy3aGoih8vrN/Ykt8ig+rSwidUYYowmYKodu4SzgPa4uL8MQMgagMcFjg6wd7tN3QSD2KonBwzzI+Lh2OV5LQp6ejDzEih4biGj6UrZmJ5FSuxew0UpRyvlhx9d97tP1AJnZOnBASUqPEOV/WYMdTKfpabQ8G+oKFKLM7zucmtn1EUGyq2KfZIoqGAly260sAQqYJ0XpIyR4Atpea2+80EF/id9IHcruPFqfNzfolwpk58fxsjGHtz/u03GgW/m4ip106EJ1RQ3WRlQ+f3cz3i/KxN3UvdPUWt9NLbL241hJHH/2gYnVRAYuf/j1uh52MEaOYf++DHV7fneGz24NCa3SrgSZ9pvjNbp3TnZAZjySLNkuaeDWfux+wbdiA6/Bh5NBQIue1L8ILoE0MCN1VHb5/TEkYCrIOHGYwF+NpEIKuZDQim0zIGg2nXX41AIXxUdhqqnGX9SK2rVr8LgXrHsgaMEaJv48ip7uvzBwcz4jUCGwuL/9bU9jt8oGClGaHudf7Wrf4XQq3b0Gj0/NJzFk4NWIwdH1h++POGj2OC+9/hFtffJM5t9xOYs4gPG4XO775ktfu+QWv3fML8tesBEli+Mw53PTci0y55Ap0hl4OyjdWBqNLkkKTMOlMnJct+udH1jzCr374FX/c+Edez3udLwu+ZHPlZkqsJTi9nRdmdnvdFDRtwZD0MY6EZzHl/JXlll9zwacX8JdNf8GniAKmK/LF+T0zNx5NNzNFFJ+Pyt8+xJAysBsl4q7t+yC5ioqKypEcvQVBRUVFReUnSah/2rPN3LnLxVLTSujO331M22PxR5ccD0d3ot/RXVNYgM/rDWZK9xVHUxPvP/YgHpcTjVZL2rCRZIwQjlKnrRlnczOJOQPF9NY+oIk4QuiOPTkc3d+//hIep5PUIcMYfsbsDpcZnxnNjwdqmZHbtTifFGkkNSoEjSwxM/enMcX1sgnp6LUyv/pgBx9tKcXt9fHXy0aj1bT1IYT6Hd0+r3BWx7WKLWmN0y90G3UaNOHhRF5yCQ1vvUX9m28w+sUXyY3OZV/DPpYcXMJ1w7t+qKx78SVu3/w+Q9PGUmmdRU58x5nvPpuNhg8+BPrm5m50uPlqVyWLt5ZSUm8nRKfpcbZnp9t0NQYfvCMNkeiy49Clp6OUlGA0huBw2KkpLSX5whfg9fNh21tCqA1EcHSCKcqAz3OYZnsFzURhSFQYP0DEHCmKQl6EEayiQFeao4xVcVeQXfYZ7PsSmmogrOtzvKDmCEe3f7ZDudmOu6rnju7qoq4LURI7qN06gWKK9eXNRCck4C4rQ+fzUhSbwVl//hMHpp9OWFkR0SOt7CjpoMDYkHmw6k/ib1kHaRO6bWdP2PRlEY4mN9FJJkbM6DyXX6ORGTMng0ETE1n38SH2bahkz+pyDm2tZsqCHIadnorcTxEdh7ZVo/NBg+zjtKMUip22Zj5+5lGczc2kDB7KgvsfQavvXd0Ay5LP8Fos6NLSCJ/d0s8GHd1FLZnA8elhFIQtQPFZ0RvjiM9oP/io0jsa3v8AgMgFFyCHdpx3rvM7ut0nwtGtNQixu3InVO7E6xK1CjQxLZnIgyefRnxmNjWHCylIiCJz8yb0aT2og+G2422uw+PTYIjOanndFAv2evHfcUaSJO6cNYhbF23h9TVF3HJ6DpEhnQ8cBYTuekfv2lqwdRPrPnoXAN9pl1J9OJLUqBDKzHa2HG7A5fGh17b3FIaERzD6rPMYNedcSvfsYtNniyncvgWv20f6sJHMuO4WErMH9KotbWiqChajTDSJ34uFuQtZfGAxZU1llDWVdbpqlCGKBFMCscZYZL+D3OvzsqsmD19iE3rA4gWNAVxAoQUKLYWE6kO5bfRtrMj353P3ILak+k9/RvvDRtwaWPrzUYzLyel2HRUVFZWeogrdKioqKiod0uLorkdRlA4zn1tHl1hrqrHWVBMRf2xEyGB0SQ8yao+W6KQU9CEhuOx26kqLic/M7n6lLqgtPYzHJdwyXo+Hwzu3cXjntnbLJeYMJCGr9zf7ktEIWi14hBDa14zk/qRg6yYOblqHJMvMufn2Tqfd3n3mIC6fkE5KVAfiWSv0Wpnl956BT1G6jDg51VgwJhWdRuaud7exZHs5bq+Pf1wxFl0rsdsUFd1mnbj09rMroKVQZ+Dzibn2GhoWLaJ51Y+4CgpYOGQhj697nA/2f8A1w65Bljr+ThRFwfLZZwBMrcjjcHUDDOj4nDJ/+ik+qxVdRgZhM2f26thfW13IH7/Ox+nxBV+7c/ZATPqjuz0N5HOHaEPQa4RoGDZjBg2LFhGj0VGOncpD+0k+Zz5MvQPW/Qs+v0vkSod2fu2ERhrwOlsyvQsSohiaLPq7gq0bqbS2CCVp9jK2u+Zyfep4EY+y8z2Y9ssu210QcHTHmrB89hlZiEG9MnPPHd1Om5uGSiG2txe6RfRIR47umFQh0NWVNZHrF7oBVs69lnNjYzEOH44jL4/x1fv41hhBbZOTuLCW3HySR0NEGlhLIXUc6Lq+nntCQ2Uzu1aUAjD9skFoNN1PRA2NNDDnxmEMOz2FVe/up66siZXv7mfPmgrOuGIwSTldzxzpCXvXiEHXPL2X60IN3SzdNZu/+JRmcwPRySlc/OAf0Bt797kpPl8wHz/m2muQWg3K6rPaO7rj0sORNVGgiSIxJwJNB0KcSs/x1NTQ+K0otBy1sOPYEmiV0X0iilGCuD4rd0LFDjySGNTSxrQMiEuyzPQrruOTPz5GUVwk9RvWE3Xhhd1v11rO+4dHUecM5fKKWhJz/L9VplioO3BMHN32Riu1xUWkDRvZaS2Ss4clMjgxjP1VTby1rog7Z7cf3AsQiC4JxF31BHNVJV/+6y8AjDrrPH5XnQA4uX9uLk98sYe6Zhc7S81MyOq8aKQkSaQPH0X68FHUlRZjs5i7PKYe01hJZbzoR5JCxe9FbkwuSxYs4YD5ANW2aqpsVVQ1V1Ftqw7+5/A6MDvNnX4OPk84Osconjr7Uu56R7j4f3thKM9v/zsvbH+BeN1ADtW40MoSpw/u+h60/q1F1L/+OgD/mSeTOX700R2zioqKyhGodzcqKioqKh0SELo9TifuTuI2LEdMwy3de+xyus1BR/exF7olWSYx2x9f0g853fVlQqzJHDWWG//+X2ZcezODp0xn2BmzGXvufJIH5QKw6bPFfWuvJKEJb3HmaeNPrNDtdjr47rX/AjB+3oWdOpBBtL07kTtAqEFL+FFmN5+MnDcymReuGY9eI/PlrkpuW7QVp8cbfD/0CKG7s4EXh1sIxka/eKXPyCDM7/Csf+st5mXPI1QXymHrYdZXrO+0PY6dO3GXlIhted14V63scDnF56PhzbcAiLn22p5niCLE9BdWHsLp8ZETH8r9c3NZ/ZtZ3DGrvQjbW1rncwcI5HSHVdUCrWKJZj8CCcNEocbP74Yusmm9bjM+t4jRiPb5UCSJDRVFeFwuVvqLCMY2i5iX3MZD6HdsgXF+l/vWN7vcts+nUOgv7pV1YCvlD/yGMS89DYpCeYMNd7AYZddOueoikTceEWckJLzFGXyopon6YhE9Qmxbt6CiKKytEYMD5mo7cqrISv02fTyG0WMACJ1+GgAzLOL4dx4ZXyJJMPxC8feAM7tsY09Zs/ggPp9C5shYMob3bpZKysAoLn9oAqcvHIw+REtNcSOL/7SF797Yg83a8zgTe6OLg1uqcbvE9WiuslF+wIyCQp7eQ1Ro3/sjm9XClqWfAjD9yusxmDp2A3dF85q1uAoKRGzGJZe0ee/IjG6gjYM7Wc3nPmrMiz8Gj4eQMWMw5uZ2utwJzeiGNgUpvfViQK61oxsge+wEEhOT8cky2/N7FkXXXHaACnsELp+Gz/72TEtxRVOgxkv/C91f/ftvfPD4Q6z434udZonLshT8LXl1dSHNzs7rTET5Y1Z66uh2Ox189tencDY3kzwoF/fE+VRZncSG6jl3ZBKTc8Sxry/o+bHHpmWQPnzU0YvcHhd2RwOWQDHK0Jbfi6zILM7KPIurh17Nr8b/ij+e8Uf+d87/WHrxUjZevZHVV6xm8QWLeWHOCzw9/Wmemv5U8L+fDfgbzQceZLD2euYNmkMYuXjtOUxPuJTLB1+OgsKzWx5B0tUxMSumyxobjj17qHpWFGlev2Aga4bLZEZ0PHivoqKi0ldUoVtFRUVFpUP0xhB0fndZU0PH8SWWauGyzhghih2VHKOClC6HHZvFDEDkcYgugZb4kqpDB496Ww0Vwh0Zk5pGTEoaE86/iPn3/pZz7/gVs2/4BWfefDsA+9b9GPxMe4vcSujWnODokg2ffIi1porw2HimXnrlCW3LqcJZwxJ56brx6LUy3+6t4hdvbWnJ3I6IQGrlvo7L6PihMLC8Ud/i6gzEiVg+XYK+yckFAy4A4P38zotSWr5YCoDXnxMcte77Dpdr/vFHXEVFyOHhRF18UY+OM0Cl1UFNoxONLLH0l6dzx6yBpPmLLx4tFpcQW6IMUcHXTJMmIoWEEFEtxIeg0K0zwkUviriN/C9gx7udbnfv6m8ABVmbwfA6Ba3XS01dDR888RANFWWYIqM498bb0PgUvBqJS758npKX1+HxhELtfijZ0Om2K60O7G4vWlkisl6I2sZD+xheX0R9dT2KTbi0A87QzqhqFVtS3+zijbVFLPj3Gs766/eENhcDYAtvO1Dyw74aHvxqDw5JQfEp6C67iTWnX8ILoy4MRtaETZ8OwPCKfCTFx/aSDnLeZz8Cl70O0+/pso09oXh3HYd31SHLEqdd0rfBD1kjM2pWGlc/NoWh08QAaf66St5+dD07VpTg8/q6XN/r9bHkue0sezmPRb9bx87vS9m9WmQXF2p9OLQS4Ya+zz7Y+OkHuB12EnMGMmhS3zLN6994A4CoSy9BE9Y2XkifISIqvGYzXrMZgLBoAyHh4ro+XvncnpoaLJ9/juLr+vM+1VC8XswfiNiSzopQBtAm+B3d1dW9K/TYXySPEf+v2IHHL3S3dnSDGHSefvWNABRpod5fE6IrKva13PNZa6pZ+o8/4fN6Wwnd/RtdYrNaKNouivtuX/YFKxe91unnef6oFLJiTTTY3LyzobjTbcYYRVsbHN0Xo1QUhW9f/jc1hwsxRUYx/94HeWeT6BMun5iOQathSo74XNcXHP/YFpqqqPKL3CatiXBdz6KJJEki0hDJ4OjBTE+dzvwB87lgwAXB/7z2TEAmO1YMxmXFif8X1Tbzm0m/YVTcKJy+ZkLSFjEjt/NZM4rHQ8XvHgGvl/C5c/l0ihD2syKy+n7MKioqKh2gCt0qKioqKp0SGhUFdJzT7XY6aPa/PnzGHABK9x6bgpSBiBRjWDjG0I6zgvubJL/Q3R8FKevLhDs2JqXjqvKJ2QPIHDUWxedj8xef9mkfbRzdJ7AYZV1ZSdCZPuuGn/V6Kv7/Z2bmJvC/GyZi1Mn8sK+GW97YjN3lRZY1hESIGAqDKZTw2I6/X4cn4OhuEbpNEydiGDoUxeHA/OFHwaKUP5T+QGVz+0EVxePB+tVXAJReKkSPpH3bg+JIa1pEtks7zabtjB0lZgByE8MJ0fdvFE2g2GakvuWBWzYYCJ06lUi7iBCqLy/FZRfiMcmjYJa/IOWXD4C5vSjicbnI++5rADSGMfiaNeRWiM+kYn8+AKctvIbESy4hYcgIAGrCTDT9sIqqg4PFRra+2WmbA7ElGTEmlLoWJ+CFh1bh88+c0URGIod0fT1VFIhj/77WwqSnvuXRz3azo8TMGE0hBsmDU9Hx/v62guOLqw6BBDWyeN1KJO8MmYNNFxLMCw8ZPRo5NJQQWyMDLOXB768NOiMMv0hkAh8FXq+P1R+KfnfkrDSik3rvdG6NKULP7OuGcslvxhOfEY7L7mH1Bwf44OlNlB/oXNzatryYujKRm26zuvjx/f1s/0acG7v0HqJMuj47MK21NWxfLop9Tr/iuj5tx3nwIM2rV4MkEX3NNe3el02m4MBIwNUtSRKzrxvKlAtzSMuNbrfOsaD8tw9Sfv8DWL/44rjs73jRvGYN7vJy5MhIIs45p8tltQmiz1ZcruCgw3ElcThIMjRV4a0Q9yOamPaxGlmTpxHvBUWWWOOfpdIVFYVihkdavAGdwUhx3g5+fPcNEV0C/S50H9y0DkXxYQwXv4dbvviE1e+92aHYrZElbp8pBsle+rEgOBB8JIEB0Z5El+z45iv2/Pg9kixz/t0PUKuEsPpgLZIEV00SA0sBoXvz4XpcnuM8uNNURaX/9z8pNOnoHeJ+iur8s438Ane2v4h4YV0zeo2ex6f+EcUTisZYwV73650OPtS/+RaOPXuQIyKIf+hBipvEuZgVmdUv7VRRUVEJoArdKioqKiqdEholHoSazO0fVqw1YgquwRRKzvhJIEmYKytoqu//qarm41iIMkBijr8g5eFCPG73UW2rvlxEl8SkdF7cadKCSwHI+/6blum/vUA+ztElHpeLZf99ni1LlwSdeoqisOK1F/B5PWSPncDAiVOPeTt+apw2MI43bpxEqF7D6oO1/PrD7UBLQcq4jMxOH17trrYZ3SCErYCru+Htt8kJzWBi0kR8io+P9n/UbhvNGzbgra1FExUFF17G/qg0ZMVH47JlbZZz7N9P89p1IMtEX311r48z4AgenR7V63W7IyBYRBjaZlSHTp2KweMlRJJBUagqaDVb47R7IH0yuBrh09vhCPfp/vWrsTc1oZGNyLocnPpIcjRGUnKHARCfkcWIWWcBMGDceABWZwwBoOmAFcUH7P4EHNYO21xQ21KI0ltXG3x9ankew2oLAdAmddz/KYrCpqJ6Hly8k/w9Yt2VtVY8PoURqRG8NrGMxaZnANjoy+WVNcV4/G7mnaVm1hfUo5ElajVCf75EcQAAkPFJREFUnNiXX0dxnc3fHjGwKOl0mKZOAWB81T52lJqPmTM1b2UZDZU2jGE6Js7L6rftJmVHculvJzDjqlwMoVrqypr55K/b+Oa13TSbnW2WNVfZ2Ly0CIBZ1w7hjCsGY4oUUTDaEA2HdD6iTL0rGtma9R+/h9ftJm3YCDJHje3TNur9sUFhZ85Gn97xIKo+s31Od9bIOMafk9VvIlhXuKuraV67FgDbtvZ1KU5lGt4Ts2KiLlyAbDR2uays14s+lRMUX6I3QZyIVvFW+PuT2I7zo8cNHA7AgQN7qfMP0ndGRZnob4YOTWHubfcAsPnzj9lf5r9n6udilPvXrwFgwvkXMfumWwHY+OmHrPjffzu8b7pwbCqpUSHUNDr5cHPHx9LTYpTl+/P5/vWXADj9qhtIHz6Kt9eLAaRZuQmkxwjxd1BCGDGhehxuX/uIp2NNYyVVWjHLJFCIsj8o8sdqZceJY2zt6AbYX6bBXnYlKBIryr7kw/0fttuGq6SEmuefF2174H6qTS48Pg96WR/MEldRUVHpL1ShW0VFRUWlUwLZwB05ugP53BEJiRhDw0jIFEUUj0VOd6AQZeRxyOcOEOk/Lp/XQ13J4e5X6ASP2x38rGJS0jpdLn34KBJzBuJxOdm+rPfOtzaO7uMQXXJg41ryvl/OD2++zKd/eRJHUxP5a1ZSnLcTrU7P7BtvPS5Cyk+RyTmxvHTdBAC+3SumugcKUsalZ3W6XiDX26hre3sXcd55aOLi8FRVYV22nMtzLwdg8YHFuH1tB3Gs/tiS8HPmkhQbxg9pQoQLxJkECBTACz/rLPRpnQ/gdEbAETwm/eiLAx5JoBhl6+gSANOkSQBENoqH8zazNWQNXPgC6EKh6EdY/582625fJo4/NjQWSZJxGSIxDMhh3i/vY9SZ53DeXfcjy2KAIX24iHIKU6x4IyLxNduxuQeA2wZ5HefwBwtRxofhqRHikaTToUHhqvxvANB2kM/9dV4lM/78A5f9dx1LN5Ri8kn4UFgwK4tv7p7GF0O+Yfau+5HcNrxZZ/AH3b2Ume0s3SUGD19cJRyZC0ankJguRO1NO6vw+BSMOpnkiBYBLxBfMqFmH2abm+J6W4fHcjQ4mtxs+kIIcZMvyMFg6t9MflmWGHFGKtc8NpXhp6eABPs3VvH2o+vZ9k0xXq8Pxafw/aJ8vB4fGcNiGDotmZEz07jmianMuXEY8fMz8EoQ3ce21ZUWk/e9+E6nL+ybm9vT0IBlyRIAYq+/vtPlOsrpPp40fvVVMJvesWfPCWnDscBdUUHTDz8AXRehbE2wIOUJzun2VItrXxPdsdCdccYMEizNKMDaD9/pdHM+n5fKWtEHpGTnkDt1OuPPFxFWm7eLuLb+zOi2N1opzhPFgAdPnsbYuecz87pbANE/v3Lnzax6+39tBG+9VubWGeLe9L8rCzp0WAeiS7pydDebG/j878/g83oYPPk0Jpx/EQ63lw+3CBPDNVMygstKksTkbLHNDYXHOb6kqbKNo7s/UJRW9SMCju6g0C2+/+/yq/HaBjIqVETVPbPxGXbW7GyzjcpH/4DicGCaPJnISy7hsFX0SRkRGZ0WxlZRUVHpK2qvoqKioqLSKaHRQlxr6kDoDorP8eLhLW2ocAGV7t3d7+2wHMdClAEkSQrmdB9NfImlqgLF50MfEkJoJw+Wgf1NvEC4urd9/QVuh6NX+wk4umWTCdnUP1nHXXFoc0vecMGWjSx66B5+ePMVACZfvPC4uu9/ikzKjkGSwOXxUdvkIi5dPEgHrrOOCGZ669pGgch6PdFXXgGIuJHZabOJC4mj1l7LiuIVweV8DgeNy5cDEHn++SRFGFmVOgYfEvYtW3CXCfHCXV2N9bPPgZYM8N7g9SnsKjv2ju7WxSgBDIMGoomKIrJRPJy3u65jB8DcJ8Xf3z0O1SKjtnRPHhUH96GRFNL8xQed+kgMOQOIiE/grJ/fSVx6S256Ys5AvBodRp+TimFC9G6y+wvVdRJfcqjG7+iOC8VTK4TuKP93FuMUBSZ1Se37v2e+2ktxvY1QvYYLM8RMjoT0cH4zM4FBy6+HNf8QC067C821n7DgNCF2vbSqgOI6G1/5Be+fnZHDJbOEIGSyCTEoOy4MWW4RYUP9QvfQ+sOY3A62dxRfcpRs/LwAp81DbGoYw6an9Pv2AxjDdMy8egiX/XYCidkRuJ1e1i4+yPtPbGT1RwcoP2BGq5eZcVVuUIjW6TXkTk7CZhKPT711dJurKvnm5X/x1m/uQvH5yBk3kdQhw/rUfvMHH6I4nRiGDSVkwoROl+vI0X08aT1A5szfh+LpvCjgyYzicmFZsoS6V16h7pVXqHzqKfD5ME2ahCEnp0fbOFkKUnZWjDJAyPgJDK6sB0Vh/7ofqS4q6HC5utIS3B7QyR5iskX/Nv68BQBUVNZj82j7Veg+uHk9is9HfGY20clicHX8vAu56LePkpA9ALfTwabPFvPynTexctFrwboul01IJz7cQJnZzqfbytptNxhd4uh4lorX42HpP/5EU30dMSlpzL3tbiRJ4vMd5VjsblKjQpgxOKHNOi053f0/w7FLGquo1PSv0N1gc2N1iOs2M8af0e3P6i6sa8bnU/g+X5zTt4+5hTkZc/D4PNz7w73U2cXxW5YsoXntWiS9nuTH/oAkSUGhW83nVlFRORaoQreKioqKSqeERnbu6LbWBFzW4mY6bZjIpT2Wju7jLZ4m5oh8x6MRuuvLhOMnOjmtW+feoMlTiUpMxtHUyC6/46+nBBzdmuMQW+L1uCncvgWAM2+6jYj4RCxVldgsZqJT0pgw/+Jj3oafOjqNTGK4cNOWm+1Mv+J6rn7qb+ROPb3TdRxuf0a3rn3mdfQVVyDp9Th27cKzczeXDLoEgPf3tRSlbFq5Cl9zM9rkZELGjSMuTE+DKZKdcULIsXz+OfVvv03hBQtQXC6MI0YQMrb3sQsFNU00OT2Y9BoGJfSsWFZv6KgYJYAky5gmTiTSJmIqqgo6uK7H3wiDzgavE8vbv+Drf/+VDx5/CIDB4TVEGoSzzWmIRD+gY4FLo9XiTRAFH4v8g1tN+82i4GX5Vqhs20d+tqOcDf7CZYMSw/D4M7qjLroIc1yL2Ks7wtFdbrZzuM6GRpZY/ZvZzE0S/XVSohtemgGFK4VD/bLX4ewnQKPl2imZhOg07C638st3t+JT4IzB8QxNjmDYUCHORCgyBh/BfO4A+rQ09JmZaHxeRtUeZEdHBSmPgrqyJvJWCSFq+uWD2ojsx4qEzAguuX88s68bQki4joZKGztXiD578gU5RMS1z0Q321xAzx3dNcVFLH3+z7x298/Z+e3XeD0eUocM48ybb+tTmxWXi4a33waEm7ur3xV9dhYArqLj7+h2FRXh2LULNBqkkBAUpxNnQcei6cmM4vOJnPHf/Jbqv/yV6r/8laZvvwMgauHlPd6ONlGIoe6qqmPSzm5JFoNuHqtdtKeTmV+6xARiE5JINovBtzXvv9XhchUHRG2CZGMTcrSIzgmPjSMuIwsUONwc3a8Z3Qf8sSWDp0xv83rO2Ilc88xzXPjA70nMGYTH6WTz5x/z8p0388Obr+BttvKLM0Rf/Z8fDgZjmwIEoks8iodGtxhUrC4qYO2Hb/Phk7/j3zdfScmeXeiMIVzw64fRhwgjwSJ/gcurp2SgOaKvCuZ0FzUc35zupv6PLgm4uZMjjcF6GgFnd02jk3UFddQ1uwg3aJmYHcsTpz1BVkQW1bZqHlj1AI6aKqqfeRaAuDvvDM4yKbSImTuZER0X11ZRUVE5GlShW0VFRUWlUwIO5KaG9g8rgTiOyARxM506RDhN60qL+5Qx3ZqCbZvY9f3yYPaz+QQ4uqGlIGWHglgPCeZzp3YeWxJAljVMmC+m/m5Z+gneXrjfAo5ubeyxF7pL9uThstswRUYx+qxzuebZ5xgwYQqG0FDO/tmdaHX9Gzfw/5XUaCGylZntaPV6kgYORpI7v3Wz+x3dBl37ZbSxsUTMPx8QsSOXDr4UWZLZVLmJQ+ZDAFiXCvdl5LzzkGQZrUYmPtzAD2njAKh57h9UPfEkXrMZ/cABJD/1VJ9iFwJO4BGpke0Egv4gUIwyQh/R7j3T5MlBodtSXdW+r5IkGqc/xrc1w3ltfRi7V32PovgYMDCVmYkFhMaIbQYc3Z1hyhQOxxqPEzQaXAVFuBLPFG9uE8KRoig8/90B7np3Gy6vj7nDExmbEh50XGrj4ymbfUFwm9ojBvo2FApBfERKBNGheqqKRGRLwsHnwFICMQPgZ9+JApF+okP1XD5B9EU7SsWxB0QgY6iOEH8OdZxPZkBc+yKQAVf3+GqR091fKIrC6g8PoCiQMzb+uBVKBJBkiaHTUrjqD1MYOSsNSYLkgZGMmt1x7nWDTcT9RHfj6C7fn88nf3qcN++/k/w1K1EUH9ljxrPwD89yxWN/IiIuocv1O8O6bDme6mo08XGEn3tul8u2dnQfq0z1zrD4+5PQadMIGS7uD07F+JKav/0N65dfglZL5IILiLzoIiIvuoi4O+/stghla3Qn2tGdNApF1uO1i/Ogs+gSANP48QyqbEBComDrJsr37223TMU+8V0mh1ghoiW+Kmu0+L0o6keh29HUxOFd/tiSKae1e1+SJAaMn8TVT/+Ni377KEkDB+NxOdmy9FNeufNmMg98Q4rORVGdjc92lLdZ16AxYNIK8brB0UCT1cxbD9/Duo/epXjXdtwOO8awcObddR+xaaJP2FVqYUeJGZ1G4vIJ7fuJQE633e1lV5m5Xz6DHtFY1e/RJYEc7oCLGyAyREdMqOj/XlstBOszBsej18qE6cN4btZzhGhD2Fi5kTW/uRmvxYJhyBBib7whuI2Ao1sVulVUVI4FqtCtoqKiotIpXWZ0B1zWCeJm2hQRSWyaiFco62N8ic1q4fO/P8snzz7G8v8+z+fPPYvTZgsWvozspBjbsSJQkLK25DBul7ObpTumpRBl90I3wLAZZ2KKjMJaU83+dT/2eD+BwlK64/AZBWJLBoyfhCTLhISFc+H9v+P2V94JOvtVjp6UKCF0l5vtPVo+EF3SkaMbIOY6keXbuHw5sWYvM9NmAvBu/rt46uqCmbMR8+YF10mKMLImZSSKVgxeaKKiSHr09+R8+inG3MG9PiYgKJCOOQaxJdAidB/p6AYwTZqIzucj1CUGkVoXpLRZzPzw5su8+vDD7KiNwYdMZmgDV911MxeOB7lRoWmTaLtLH4lhYOdCd/IQcR1o6kswjhGRAcH4kh3v4XQ086sPdvC3b/YD8LPTs/nP1ePxNjSITGNZRhMdjXLWuTTqxHmgOyILff0hISJNyYnF53RS4xe+E7V7YPC58LMVkDC0XdtuOT2HwPjC8JQIpg1ocXbGp4mc7iEhRs4f3T46JHS6EJnGV+0nr8yC29s/bsWinbWU5jcgayWmXTywX7bZW4yhOs5YOJib/3o6C+4Z26mjvMHv6O4oukRRFIp2buODxx/i3Ufuo2DLRpAkBk+ZzjXP/oOLH3yMtKF97yMVRaH+jTcAiL7ySmR912K7Lj0dZBmfzYa3trbLZfsTRVGCef8R887DOFxEtJxqQnf9229T98qrACQ/+QQpf/wjKc88TcozTxN/5x1Imo772o7Q+k0BnqoTJHQbI/BN/TWKT5zXWqVzEdo0YTxhLjeZkuj3V7/X3tVdsd8vdIc5IKRlYCp7jIjSKWyKRnFYwHt0xbwBDm3ZgM/rIS49s8t7KUmSyBk7kaue/CsXP/gYyYNy8bhd7Fz2OZccepPT61bzr6Xbg7+VAQKu7srmSv6w5Nfg8eHQexlxxSVc96d/ctvLixgwfnJw+UX+IpTnjkgmLszQrh2y3JLTvb7g2OV0767bzbv57+JT/P1wUyWVmvaO7ianh5tf38TLq3o/o6Korm0+d4CsWDE48J0/tmTWkJaBuwFRA3jitCcYc8hHytpDKLJE8hOPI7UyQQSjSyKzet0mFRUVle5QhW4VFRUVlU4JCN1HZnQrioKlpqUYZYD04SMBKNi2udf7OrBhLa//+nb2r1+NJMvIGi0HNqzlnYd/heLzodXpCYvq3IF0LAiPjcMUGYXi81HTSU5ldzSUi6n4MSk9K9in0xsYe858ADZ9trjHLryI884j9he/IO72vk2H7ymKorQI3RMmt3kvUIxPpX9I9QvdpQ09Fbr90SXajr8HY+5gTFOngM9H/dvvcPXQqwFYcnAJFYteF3Eko0ZhGDIkuE5ihJEmvYmDtz9Ewn2/ZsDyZURfeSWSf3p0XwhEXoxOi+rzNroiIHQfmdENYBg4EE10NJHN4jOtPLQfR1MTP777Bq/88ha2LF2C1+0mdcgwFs6K5dKMPOJ/fIzyN1ZSuCwepaAIAHdEAtq4zmdP5AzJxSXp0HocuMaNAaBpdyVEpIHDzAsv/INPtpWhkSWevmgkD88bhkaW8PpjSzQxMUgaDclJMTwx+QaWTLoI08SJbfax3i9sn5Hkpu7FG/F4teilZqLnXA9XvAMhUW2Wtzc14nG7SY8xcck4IRbddeagNq782BQhdF83LIXBie1jZUInTQKtlmRbHTHmavZVNnb6GfQUr9vH6o/EgMOYMzOIjG8fF3I8MZh0aLSdPyKZg47uFtHG0dTE3jUrefuhX7H4qUco2b0TWaNhxKyzuPFvLzD/3t+SmN35wEhPsW/bhiMvD0mvJ/qKK7pdXtbr0aWIAYvjWZDSsWcPrsJCJIOB8DlzMA479YTuxhXfU/XU0wDE3fVLoi688Ki2d8IzugHvYFEsUNL4kJfeDp6OB/BN48cDkLOvEI1WS8nunRzetT34vtPWTF2lMDskJ4RDqz4kdchQdEYjdq+eakcY2NsbJXrL/vWrgfaxJZ0hSRLZY8Zz5RN/4ZKHHidl8FDwuhlj3cWc3a/x8r9fxeNyBZePNoh73Yd+fIiSg8K9Xhnt4Mf4Q8RnZre5t7HY3SzZIe7rrp3auRt5Qpa4X91WbO75gfaSp9Y/xdMbnuabwyLqztZYRaNG9F2tHd2fbCvju/xqnv06n5JeFhEORJdkx7Wt/dJa+JYkmJkb3+b9s+Knc893oi9fNlFHRUbL8g6Pg4pmMVNTzehWUVE5FqhCt4qKiopKpwSEbnujtU2Mhr3RissuhKJAMUqA3CkiP3jf2lW47D27mXY57Hz9n+f47G9PY7daiEvP5Oqn/sZlv3sSY1h40BEdmZjUZWzDsUCSJJIHCdFv9Xtv9SpKBPzuu146ugHGnD0PncFITXERRTu29mgdTWQkCffeg2Fg/7kh3S4ny1/6Z/AhE6DmcCGNdTVo9QYyRo7pt32ptCc1SmR0l/XQ0e0MFKPUdz7gEHOdKB5p/vBDxocPY2jMUDxOO/XvvBN8v7XwmRQp2rBvwBhib7kFTUQEiqKwq9SC3eVtv4NucLi97K0QERuj09sL0f1BZ8UooX1Od9733/DKL29m46cf4nY6SBowiEseepyFf/gjKVf8idpDKRxaZMeyTwIk4mYIt6LbK+Oyd94fZMSFUW4UUUu1USLuxLZxI3XZIr9+Qv0XhBu0vH7jRK6anBFcL1CIMiCip0aHsCtuAG9mndFm+xUWkc89Qd7P1O8uobpUiDYJ6SFIMx+AI/rKop3beOnW61n81CMoisLTF4/kxwdmMXd42xkgsalCjKgvb+7wuOTQUEzjRDTB0caXKIpC0a5aPvrTZqw1dkwResafe/JPYw84usN8dtZ8sIh3Hv41/7nlKr58/s9UFRxAqzcw9tz53Pz8y8y99e5e9f3dUf+GKGYaccF8tDE9G/gNZOIez4KUATd32KxZaMLCgkK3c8/eYCTZyU7VM8+Az0fUZZcSd9vRDyAHM7qrT1BGN4gZI4A2BKjcCd8+1uFyusxMNPFxGO0Oho0S1/vq994MfneVBw+AApE6O6a4tpFyGq2OTP+9QWFzdI8KUtobrez45svg/VJrnLZmDu/cBnQcW9IVkiSRNXocVzz+Jy59+En0iRkYFBeudZ/x2q9uC4r3AUd3tb2ahCYhztZHuFlauJQaW02bbX68tRSH20duYjgTMjuPWBqWLPr9/Eprr9rcG8qbRAzLd8Xfgc9LpUt8v2FaE2H6sOByX/jjWrw+hf+uPNSrfQQd3bFtHd3Zrf49Jj2qnbO95vnnMdU1Y44x8PZ0L/d+fy/NbrGt4kaRbx6hj+hw5pWKiorK0aIK3SoqKioqnRISESHEZUXBZjUHX7f6H9TComPQtpo6nTp0ONHJqbidDvatW33k5tpRVXCQRb+9m90rv0WSZCZdeBlXP/MciTkDSRs2giuf+AtRSeIhqj/Fgt4wfeE16IwhlOzeyfevv9SrdW0WM05bM5IkE5XUPgagM4xhYYyaMxeATUs+6tU++5P961az67tlfPGPPwWLjAbc3JmjxqLTt5+yq9J/BDK6exxd4glEl3R+exc2Ywb6zEx8jY1YPl3C9cOv57Q9CnqLDU1iAhFzz26zfGKEELorLS3Ov892lDP/X6s5868/8HVeRa+yf/dUWPH4FOLC9EHHen/i9XlpdAmXcUdCN4Bp0qSg0G2tqcZpayYuI4sF9/2Oq576G5mjxtK4bBkFl1xNzSbweWSMMS4yr04k67m/EhYjzvtAJnZHxIcZKA8VAvb29T/iSUtGcTp58isZnyIxXbObz65J5fRBbV1wnpq2QndypJFrNcv5p/IslsrC4HIbCuoZIJXxuuHPyM3VVGnE7IrEYdnt2lJVcJDP/vo0HreL0r15HN65DZ1GJj1GOPS8Hg9r3n+L/DUrifE7uuvKmjr9XtvkdPvz1ntL2b4GPv7zVpb+eye1JU3ojBpmXTsEvfH/2rvv8CgKrY/j39mS3fTeCyH03rtSBEFUEBsq2LuCDfVart2rqK+9e++1NyzXhqKAgKA0AUPvkBAgvdfNtnn/mN1NYnojRM/nefJAdmdnZjeZTXLmzO+0/EqBE8Xd0Z2/6n9s+N8iMg7uQ1WdhMTGM/q8i7jutXc47cobWpzBXR/rseOULNc6N90nrJrCk9Pdxh3dJb/8gvXo0Vq3qw5HVd7/2VoMklfXrihmM87y8hPaWd5SzspKbK7nFn7HHS2aRfBn7oxuR24eajNPmrcVe75WCNVHu04obXgNdn1TazlFUfAZpp3U62MOwGAykXlwP5sWfwVUG0TpXQIBtX+3SRykdYSnlDZc6C4vKmTNx+/yn/nX8PN/X+eLfz2AzWKpscyWH77BYbcTGpfgicdrLkVR6DJwMDc9/wo7u59Jqd6XkpwsFr+wUFu3txbf5G/0p78zEYCghDjsTjuf//E+RYu/x1lejqqqntiSS0cnNPh94S50HyuooNjS+viWP3OqTgosWizKr0dWYMs7QJbrR39ktW7uzCILv6dWxad8sfkYmUU1X+P6qKrKkVytaaXrn6NLqn0+uXfN97qK7dvJ//AjALo8/gSBgZEcLjrMg2u1E62e2JKAxDY5toQQ4s+k0C2EEKJeOp0en8AgAMoLCz23F2Zrl6wG/mk4mqIoDDhNK5TtWLm03vWqTidbfviGTx64i4KMdPxCw5j90JOceskVNQYZhsTEcsnjzzLuossYd/FlbfSsmicsIZEzb7kLFIVty5ewdekPTX6spxs9IrLGCYGmGHrmLHR6PUd37yDj4L5mPbatuLudVKeTxS88RWl+Hoe2uGNLRnbIPv2duDO6m9LRbXc4sTm0wmR90SWgdTQHX64dS/kffsDp8ZM55w9t+fRpg2pkaIKW0Q2QVVz1h/EqVyZnepGFGz/6g6ve28SRvLo7gP/MXRgdFBfULn/gllhLUNFeh0CvugvdvqNGElhhIbiikrD4Lpx1691c/vTLdB8xGsuu3Ry59DKO334HtuPHMURGEnPZcBJPz8VnyoUAxHQPAiD9YGG9+6EoCsVdhpJrDMFSXMj6yDCcQMzRo2wzaR2SXdO+rvU4e56r0B2qFV7M2LjXuIjJ+mS8P5kJhVon3Pb9h3jH+H/4qWWQMIYss1Z8jkisOYCzMDODr556BJulAqNZ+37a+M3nNZbZuvQHNnz1GUvffBn/UAOKApXldsoKrdTFz5XTPTD3EDtTG+/WrC4rtZjvXkrmmxeSyTxchN6oY8jpCVz+r7EkDmj/Qbptwd3RbcnSCqGjz7uI619/j6uef4NxF12GT0D7XKlQ9O034HTiM2Y05p5Nz8evGkjZdgXmklWrOHbjTRy96aZaJ0TKN2/Bnp2Nzt8f3/HalQiKwYC5l5ZR3xniS2zpWges4uODPrhtBqPqQ0JArwdVxZ7XvOOmrTjyXdFIMV1h5PXajV9eDckf11rWHV+i7tjFpCuuA7Su7mN7d3l+J9EK3bVj2boO0R6bURGAJS+j1v2l+Xmsev8//Gf+NWz67n/YLBUoOh2lebms/2qRZ7mi7Cw2ffs/AMZcMKelT9vDYNBz5RUX8mHcJVh0JirLyshOPcTFvS9metfp/GfyW5Rlah3cZ426CADLex+TfvfdHLv9dtYfzOFQThm+XnpmDWk4ji7Qx0iM64qovRmtj3j6s6LKIpyun3WlTiub3j2NTFekWJRvVZf9DzsyUFUY3iWYkV1DsDqc/LuJWd15ZVZKKu0oCp4To27VO7xP6111Zadqs5HxwIPgdBIwcwYxk8/iuYnPYdAZWH5kOR/s/kAGUQoh2p0UuoUQQjTIk9NdUNURUuTq6K4eW+LWd/xp6PR6Mg7sIzcttdb95UWFfP30o/zywX9xOux0HzGGy595pd4hhj4BgYw+7yJCY2tPtj9Rug8fxSkXax10K997i7Sd25r0uPzjWqE7uIn53NUFhIXTe9wEQMvqPtFUVSXNVeg2+wdQXlTIV08/qg3vUxS6DZVCd3tzdzwXltsoq2y4A9Bir4oDqG8YpVvQrFnoAgKwHUmj4PmXicuwUWmANxMPVw21cnFHl2S6Ct2qqnqGa505IAovvY5f9uVw+gtrePHn/bWGfP2Zp9DdXoMorVo+t6/RF6PeWOcyXt274xUUzJj9x7hwzjX0HjcBe04u6ffeR+oFF1CxZQuK2UzY/Pl0+3EJgfd/gDL/dxh1IwAxPbR9zzhQ2OC+RIcF8WPEVOx6L0rs5eyPDmFC/gH6nnWztsDWT8BR8+vqHhhoCHcVfQ//gi/aa28qOQrvngW5B5i17x900WVT4RuP9ZwPyM/UToZEdq0qdJcVFvC/Jx+ivKiQiMRuzH3yeXR6A8d27+T43t2eZdZ9oRW57NZKsg7vIzBCK2jkp5fW+bxMvXujhITgY6/EsHcHpY18bwKUF1tZ8sZ2vnxqM0f3FKDTK/SfEMtlj49h7PndMfvV/bU62TicKkUVNhTVSVmOVsDrP+l0/EPbv0hfkbwVAP8pU5r1OGOMVvRqy8iMgk8+BcB68BCWXTUL18Xffw+A/7SpNYZldqaBlLbjWqHbKza2zU7IKXo9hnDtCg57VsfEl7g7ug0hoTBtIQyeC6oDvr0Z1r1aY1mfEVpHd0VyMv3HT6bPqZNQnU5+ePFp0vdpOdb1dXQHhEUQ6q9DReHInr2e24tzc1jxzhv899Zr+WPJt9itlUR178msfzzEzAX3A7Dl+6/JO6adRPrlg/9it1mJ7zew2bEl9ZnQM5wxvaI90VLH9uyiX2g/nhn/DGFl3qhOJ97+AUztP4M4vzgSj2jvv2VrfmXPC68DMGtILP7mxt+z+ri6ut1xXW0pr6LmyZIV3l5kuk5yV8/nXuyKLZkxKIb5k7Rou09+P0JuaeMD1t0zGOKDfWr9XtEzyo8eEX6M6hpCn+iqeQ5577xL5f796IOCiLz3XgAGRwzmHyP+AcALW17gx5QfASl0CyHajxS6hRBCNMhd6C6rNpCyqJ6Obvfy7un0O1Yuq3Ff6vZk3r97Pilbt2AwejHl2puZeef9ePvVHnp2shl5zgX0OWWi1t38/EIKMtMbfUxL8rmrGzHzfAAO/L6egozjLVpHS+UdS6OssACDl4mLHl6IycfXM5AzpkdvT6e/aD/+ZiP+riiHxuJLqheYTQ0M0gMtZznowgsAyH/3XQDWDfJil+0Ivx2vGTnkji7Jcl3qfCSvnMxiC156Hc/PHsxPt5/KKd3DsNqdvPjzAaa9uIZf9tU/bG3bMdcgyvYqdLsHUdbTzQ2uy/JHaidqStesIfeNNzg0fTpF33wDaPnH3X76kfD589D5+GiTtsJ7gWsgWbSrozszpRiHvf684bhgbwq9glkWOhGAwxHBlKvlqF59wCcUStLh0Ioaj3FHl+jdgy73LgZgiWMkh51RUJSG+vpoBjr3UKz64LjkM3JyjaCCX7AJ30AtVsVaUc7XTz9KYVYGgRGRnHffI4TGxtNv4mSgqqt7zcfv1pincGTHVsLitfiSvRsy6379dDr8XV3dQ7P2s/N4Ub2vgdv2lUdJ2ZaLokDv0VHMfXQ0Ey7phW9Q54o/Kq6woargby/BabdjMHrhHxbe+ANbSXU6qdi+HQDvQYOb9diqIYg5jSzZNNajRyn7rep9wl3YBnBarRQv037uB559do3HdaaBlLbj2s9bY2zzT1I3xP21sGXWfWy1N0e+dpJSHxIMegOc8xqMvUW7c9k/tcxuV4e+qUcPdP7+OMvKqNy3nynX3kxIbDylBflYykrRKyrhptI6O7oBEmO0jt+UA0coys5k2b9f4e1br2Pr0h9w2GzE9OrL+fc/xpx/PUe3YSPpPmI0SUNH4HQ4WPnuG6Ru+4ODm9aj6HScduX1bXoF0N3TenkK3UddsWwAWSlafnV4YhIGvYFLe8+la7VzEqNWfcGAoi0M7JHFNwe/4a1tb/H4+se5ZcUtzF48mwmfTeDqpVdjc2hRJb1dBeD2KHTnl2jfo4rr67UqLI7M2MEARPpoTShH88vZerQQnQLTB0Rxao8wBsUFYrE5efu3lDrXW537vX1AbB2DnQ16li+YwKLrR3u+NpUpKeS+9pq2D/ffV2OOwMW9LubspLNxqA72F+wHoEugFLqFEO1DCt1CCCEa5Buk/aJaVlhHR3dE7UI34Ikv2f3rKuxWKw67jTUfv8v/nniQ8qJCQuMSmPvk8ww6/cxOk8+nKApTb7iVqO49sZSV8s3Tj1FZ3nBcQ4G70B3bskJ3WHwXkoaOAFVl8+LaMQftyd3NHdu7L2HxXThj3gLPfd2Gjzqh+/J3FtvE+BJ3odtk0KHTNX5Mhcydq11G76K7aCYA7+16r8Zy7o7ukko7ZZV2NhzWusgGxwdhNupJCvfjw2tG8uqcIUQGmDiSV86V727ipo+21CrOF5ZbScnVjplBcSd+EGV1PiNHAJD35lvkvPQyank53oMHk/j5Z8Q+8wzGqLrf2wCCo3ww+xlx2JxkH6n/kvQurku9jwb0IGD4aQBsS4ggfdlyGHSJttAfH9R4jDvSwBAapnV779M631K7XsLF1gdJ18eiOO3YVR3PBt6PX1w/T1a4u5vbYbfx3fMLyTp8EO+AQM6//zHPCcsRM89HUXSkJG8meen37F6zEhSFIdNnAHBkezJDTk9AUeDApiyO7Kw7YsGvmTndBZlaMX3Mud2ZfGVfAsLaPp/9RHDHlkSr2mseHB2DTtfwFRRtwZqairO4GMVkwtyr6bElAIZIrehlz8lpk0GQhZ9/AaqKPigIgOIlS1Ad2vtP2W+/4SwqwhAejs+IETUeV1Xo3tOsXP+O0F6Fbq84bX22Y2134tpRUqJ9DZqQ+213RZcYQrRoJBQFpv4Lpjyiff7b87D4NnA6UPR6vIcOAaBiy2a8zN7MXHAfBpN2cirCx4JBp9bZ0Q3QtatW1N93IIu3b7ueHSuW4nTYie83kAsffJKLH32axEFDa/wOeNpVN2AwepG2czvfv/Q0AIOnnUVYQmJzX5YG9Y8JJM9X+1oc27Pbc1zkHNFO5kckJgFwttcwvK1gNcDafnr0qpN7N33KS7/ezoNrH+TVra/y+f7P+eXYL+zJ30O+JZ9NmZtYm74WqNbRndn20SX5RakADLDa8TX6kmMtYrVT2467o/v77dpVJ6OTQonwN6MoCvNP6wHAh+uPUFTecHb4Dlehu19sQL3LuL9+qtNJ5kMPo1qt+J5yCgEzZtRa7qExD9EzuOr9KzEgsYnPVgghmkcK3UIIIRpU1dFd6LnN09FdR3QJQJdBQ/ALDcNSWsKWH75h0UP/8MRvDDr9TOYufKHN/3A5EQxeXpxz1wP4hYSSn36M7196Bqez/qgGT0d3dMsHabq7unetWVGjq769ufO5uwwYDGjxLZOuvIG4vv3pP7F5l86Llmtuobux2BI3Y0wM/lNPB8B3/KnMmjwPvaJnU+YmjpZUDZjzMxnwM2ld5ZnFFk+he3RSVaeWoiicPTCGFXdO5NpTuqLXKfy4M5Mpz6/mrdWHyCmp5MMNR7jind8BSAz1IcineZn1TeXp6G6k0O07qupkjSE6mpjnnqXLp5/gPXBgo9tQFMWT053RQE73BcPiuOaUrnx6/WiuvuNWIkLCsOv1rFy3Elu/i7WF9v0IJVUtg/bq0SVHN2iD3LyDOWfWhRQaQjmn7H6+N05lnu02zL2149Bd6I5IDEB1Oln6xkvawEmTmfPueZjg6KpiXXBUDL3GngrAynfeBGDApNMZNWs2ANkph/ALVhl4mhYVtfqTfVgttQtovuO0ju7uRcfZv7fx7OfCbK3QHRLr28iSJ7cCV2EoCq2gFHyChiS7Y0vM/fvXytFvjCE0VCto2u2ejt6WUq1WCr/SBhJGPvgAuoAA7NnZlG/aDFR1dweceSaKvuZ7kal7dzAacRYVeaJBTla2Y9rP7rYudBvjtWGK1qNpbbbOjAce5PiCO8lzXZ3TEId7GGW1TlsATrkDZrwEig7+eB++uBLslfgM1+JLyjdvASA0LoFpN9yKwehFbz/X17Ceju7YpC4YFQd2h4rqdJI4aCgXP/oMsx96koT+A+tscgiMiGLkLG0WQmVZGd4BgYy9cG5TXoZm0ekU/GMTsSkGbOWl5B3XfuZlp9QsdLNf+zw1At48A46FQkgp3POjmXFRYzm3+7ncMPAGHhz9IK+e9iozu2knjJekLAGqCt37MotxONv25E5ekfY9FKV4cWqs9p6eZ9F+Prs7uqvHlrhN7h1B7yh/SivtvLcutcFt7ErXfrb0j2n8xHTh//5H+aZNKN7eRD3ycJ1fX2+DNy9OfJFAUyAh5hApdAsh2o0UuoUQQjTI1zWIqcyV0e10OijJ1S6Briu6BLQhlv0nakW03xZ9QOahA5h9/Zh55/1MufZmjF6d63L16vyCQ5h194MYvEykbt3Cmo/q/uPSZq2kKEeLcGhpRzdAbO9+RPfsjcNm448fv2vxeprDYbdzdLd2OW+Cq9ANMHT6DC56+CmJLTmBYoO1Qnfj0SVaR5rZ2PRf7SLvvY/gyy8j6qGHifKNYlD4IAA2ZmysuVyAdrxmFVk8+dyjk0Jrrc/PZOCBs/vy/S2nMLxLMOVWBwt/3MuIJ37mwW92su1YEToF5oxKaPI+NldTC92m7t2JevRRIu+/T8vhPuusZl1dEt1dW39DAylD/Uw8eHZfhnUJRm8wcPb8u/CyOSjCyYqvfoK4kVo+7rZPPY/xFLrDwmCPKxKi53RiQ/y5alwiOQQzv+RKljpHeE42ZKVoxYiorgGs/vhd9vz2Czq9npkL7iOqe+3uX3chCcDs68cpl1yBb1Cw5+Rj2o6tjJqZhH+omZJ8C79/V/sSd0NoKPZurnVv/r3B10p1qhRla9+/QRE+DS57sit0dXSH2QuB1r23N0fFNm0uhPfgQc1+rGIwoA/TjldbK7OhS1aswJGXhyE8nICpUwmYpl29VfzD9zjLyihZuQqAgD/FlgAoXl6Ye2jdpJbdu5q1XVVVKV271hPf0t7araM7Xvt+sR091ibrsx49SokrKqbom28b7ZT3dHSHhtS+c9iVcOF7oPeCPd/BxxfiM1Drwi/fssWz7t7jJnDLS88xNCRdW9an9s8CAIN/GFOiD9A/Qc+cJ57j/PsfI7Z330af04iZ5xMUpcWKnHrJFZh9/Rp9TEt0jQwg06QVhI/v3YXqdJJzRHuvcxe63TE7Ab0nkJd2Ny+PuRPFbKbn/jL+lTKEx8Y9xvwh85ndazYT4idwUS9tgOUvR3+h3FZOYqgvZqMOi81JahMHNjdVXpnWrR1q9OW0hNNq3BflG8WhnFJ2ZxRj0Cmc0a/qd3WdTmH+aVpW9ztrU+qdsVBisXmuwOoXU39HN4AtO5vs/3sWgPBbb8Urrv73xfiAeBbPWsxXM7/CbDA38iyFEKJlpNAthBCiQZ6O7iKtE6g0Lw+nw4HeYMAvuI4/llwGTDpd6yJDK9Ze9swr9Bg5tv13+ASITOrOGTffDsCWH75h56rltZYpzMwAVcXs64d3QMtjGhRF8XR1b1u2hMry8kYe0XqZB/djs1Rg9g8gokvXdt+eqF+Mu6O7oGkd3d5N7OgGMEZGEHX//Z7L6UdFa13OGzI21FjOHV+yMSXfk889JCG43vX2iQ7g8xvG8H8XDCTYV4+iL6VvdAAPnNWHDfdN5vrx3Zq8j83lHkYZZApqdNngi2YTcvnl6MzN/2PbM5DyYBHOJnbqBffrzwiHHlSVXWtXs8OgxX/wxwegqjitVpxF2v7rQ0Jhr6vQ3UcrGt48sTtBPlo3r06B4YkhlBZUUlZYiaLA0V0r2fK9FnE07cbbSBw8rM79CE9IpOcorSP7lEuuwMf1/tRloBZTkLo9GaNJz8Q5vQDYtuqop5he4/lM0LoIu6bsILvEUu/zLimw4LA70ekV/EM7d2HD3dEdYNV+HrZ0/kJzeQrdg5pf6AYwRrjiS7Lrz89vioJFnwEQdOEFKEYjAWedBUDxsuUU//QTqsWCV5cumPv3q/PxLRlIWbFzF0cuu4yj11xL2lVXo1qtrXoOTWFNb59Cd1t3dBd89JEnU9t66BCV+/Y1uLyno7u+3936ngNzvwQvP0hZjfcf/0QxeeHIz8eaUnXCS1fmOmESEAO6esoJPqH0DcxhWs9Sorv3avJzMnh5MfuhhZx37yP0n3R6kx/XXElhvjUGUhZkZmCrtGDwMnkGiLu/T7cYk1BtYYybfApRDz4IQM7Lr1D2e82TfAPCBhDnF0eFvYLVx1aj1yn0imqfgZT5FdpJ0RCvQE6JPQWDzuC5L9I3ku+3aYXwU3uEEexb8wqq6f2jSQr3pajCxkcb6r4iZ7ermzsm0EyoX8PNKVlPPImzuBhz//6EXHZpo/sebA4m1LvuEyRCCNEWpNAthBCiQZ6M7oICVFWlMEuLLQkIj0Sp7w8cICA8gnPu/CdTb7yV2Q8/ScAJGNh1IvUacyqjz9dydpf/5zWO7635h3v+ca1jKzgmttU55N2HjSIkJo7K8jK2r/ipVetqirSdWlElof+gBr/Gov25o0vSC+svJEL1ju6W5wWPjh4NwO8Zv+NUq7J83QMpv92qFX8Gxwfh7dXwdnQ6hakDAkgY8CahfZ5l4ZwArj01iYiA9i10uju6A7wa7kBrrbA4P4wmPdYKO/nppXUuk36wkH/ftpqda6ryeJNOnUjPTK0rfuXPW8l2hEP+ITiyDocrnxujEX15ChQdBaMPdNO69QK9jdziylcdFB9EgNlItiu2xOyTwm+faleXjJ97FX3H1+zw+7Mz5t3BpU+9xKDTp3tuS3RdvXFkx1ZUVSWhXyg9R0aCCis+2FMrwiR4wngAhubsZ/uR+mOVirK0kzSB4d5Nyo8/mbk7ur3Lta/ViSh0O0rLqDxwQNtuMwdRunkGUma1vNBdeTiF8o0bQacj6AJtmK3PiBEYwsNxFhV5OjoDzj673p957pzu0l9Wk//Rx41+pN97H6kXXkiFKzrDWVZGZWpqi59DUzgtFhyuobDG2Lrzp1vK09F9PN2Ta95SjtJSCr/UIuEMMVrBtvpg0D9TVdUTXWMIqf9EJUkT4IrvwDsEJSsZ7zBtP8s3b65aptj1nlZPbAlQ1eldXnfOf0P8Q8PoOmR4o787uTv9rUcaj0/6s6Rwv6pC995dZKdqgyjDErqg0+lRVZXK3XsA+LEyEEWBuaMSCDr/PAJnzQKnk/Q77/JchQNaY8L0rtp7qie+JEobSLk3o21zuvMtrpNt5hD8vfw9J6r9jf74Gn1ZvV871s8cEF3rsXqdwryJWlf3f389TIW19vfiTndsSR2DKKsrWbGCkqVLQa8n+l+PoxgMDS4vhBAngvz1KoQQokHuru3inCw+vPc2ti37AYDAiLrzuavrPmI0AyZNPSHDujrC2AsuoceosTgddr597gmKXVElqtPJsT1a9EdITHyrt6PodAyfeR4Af/zwDQ57wwOEWqsqn7tl3YOi7cQ0MaO7wj2MshWF7gFhA/A2eFNQWcD+gv2e26NcxenUPO1qgur53PWxOqzcvup2DhcdotJh4ZF1j2BztO/3LUC+RSvkNKWjuzV0eh1R3VzxJQeK6lxmx6pj2CodbF9ZlXnuO3483bILiSi3YrfZ+C69PxaHHv74oCq2JDQUZb9WJKH7ZDBWDW68amwiz104iOcu1I7NrNQiHLZUCo5/C8Cws85h+IzzGt1/o8lMZNeanfWxffqhNxopzcv1zBcYd343dMouco9sZ8V7e1Crda/7DBmMzctMcGUpKRu31rstdz53YCePLQFtGKXJUYm+Uruk39352Z4sO3eC04khOhpjZESL1mFwPa41Hd2Fn38OgN+ECRhjtAKwotcTcOaZADhcczzcXd51MffTOr0r9+4l61//avSj6JtvQFUJmDEDU08tKqdy/4EWP4emsKVrnbA6Hx/PwM22YoiM1DLW7XZsGZmtWlfRV1/hLCvDq1s3Iv/xD+22JUvqHTjqKCz0dMPXyuj+s9hhcPVSCIjFJ6gQgPLfVlXbuLvQ3cCJAG/XNipalwvfkPy33+boNddy+NzzKNuwofEHVJMU7kumKRInOkrzcjm0WYvscseW2NPTcRQV4dQbSPOPYkLPcOJdA4ajHnoQr+7dsOfkkP6Pf9Q4aeEudP92/DeKKouqBlK2cUd3nk07wRrqq/0uflq8dnIz2k8rbLt/XvetJ3Zk5uAY4oK9yS21smhT7SsMdrkGUTZU6HaUlpL52OPaflx9NebevVvyVIQQos1JoVsIIUSDAsIjGDztbPRGIzmph9m/UZsmHxhRdz7334mi0zH95gWEJyZRUVzEN888xoFN6/no/jvYulTrrApvo+iPPqdMwi84hNKCfPb8+kubrLMuVksFGQf2ApDQf3C7bUc0TZwrozuz2ILdUXcBA6oNozS0/Fc7o97I8Eht+Fj1nG53dInbqDryuatTVZVH1j3C5qzN+Bp9CTIFcbDwIO/teq/F+9YUFfYK1h1fB0CvkKZfKt9S7oGU6QcKa91ntzlI3al1MhZkllOYpRUdfIYMQe/vz8DDx/EPDKKo1M5P6T1Rd32LPV3rSjSEhlblc/eeUWO9Op3C+cPiSArXcmuP7NyDrXQxqE56j5vAhEuvafEVJEaTmdheWsftke3JAPz+7UeU5y/FVvYtBzdv4/cfquILFC8vyvpqBXfbxnX1rtdd6A6K/CsUum0E2bROSr/QMLzM3o08ojZneTnFP/2Es4kRHK2NLYFqHd05LSt0Oy0Wir7WYnGCLppd477qedzmvn0xJdX/M888YABh8+bhP/2MJn0EnnsuiYs+Jfb/nsF7iBatU7l/f73rbwuefO64uFZfjfVnil6PMc6d093y+BLV4SD/gw8BCLnsMvwmTkTn64s9PYOK5OQ6H1OxReuK9+reDZ13E75vw3vCNcvw7qZdjVexbhVUuK7cKHYPomyg0O3u6LYUQTuc5Cz6/geyn30OALW8nKPX30DJqlWNPKpK1zBf7Doj2aYwAPZv+A2oKnRXuGJLjgZGY9MbmD28qmlB5+ND3Isvonh7U7ZuPblvveW5r0dwD7oHdcfutLMibUW7FbrzndpVXqH+2vfTzG4zuajXRdw65FZKLDbyy7T3ly6hdQ8ANup13DRRO9n51urDVNprdnXvTHcXuusulKuqSvb/PYs9KwtjlwTC5t3c+iclhBBtRArdQgghGqQoCpOvvpEb3vyASVdcR0is9st+1yF157/+3RjNZmbd/QA+gUHkpKXy3bNPkJ1yCKPZmzEXXMKgqWe2yXYMRiNDps8EIHlp/Zcnt9axPTtxOhwERkQSVM+wUXHihPuZMOoVHE6VrJJKAJxOlRd/3s8Xm6s6hT0Z3Y1EijTGffnz+oz1ntsiq8WNGPUKQxvI5wZ4Y9sbLD68GL2i5/kJz3PPyHsAeHPbmxwpbv4l5k21LHUZJbYSYv1iGRE1ot224xbTQ+t0yzhYWGsI3NE9BdgrqwoHqTu0bm3FaMT3lHF4OZycmtATvcHAodIwNmWHYt+uDZUzmGyQswd0Bug5td7tH9i0nuO73gFsRPfozxk3397qqCF3TveR7clsXvwVW374xnOfrewnNn1/gINbqoqlAadqOd0Re7fWOwivMMs9iLKquGa1O9mdXsz/thzjiR92c9NHW0hOqz/+pKP8diCXu7/Y5ikaFZZbCbYVAhAS3fxublVVOXbHHRy//Q7y3vp3kx5TsXUr0LJBlG7GSK3rs6XDKEuWLsVRVIQhJho/19fczdy/H15dugANd3OD9vtE+C3ziXvhhSZ9xCx8Eu/BgwEw9dRie05YobuN87ndjK74EuvRo40sWb/SVauwHTuGPjCQwHNmojOb8Z+qvVcU1RNf4s6T9h05sukbCozD5+7vQAFbqYJt+Sva7U2JLvEOAlwnCira9tgu+/13Mu67D4DgSy/Fb8pkVKuVY7fcSvGSJU1ah7/ZSIS/iXST1gHtdHVlRyRqxV93Pvce/2h8vfSc1rvm1RSm7t2JevghAHJffY2yDVUnh8/sqv3etyRlCb2jteiS9CKLJ/qoLeSrWpRUSKB27JkNZh4Y/QAT4idwxNXNHerrhZ+p/iiRC4bFERlgIrPYwld/VEVslVvtHMzWOsb7x9Tu6Hbn5hd+pmX2Rz/6aItmXQghRHuRQrcQQogm8fbzZ+iZ53Dlc69z24df0W3YqI7epZNGQFgE59z1TwxGL/RGI8POPpdrX/kvYy+ci8FobLPt9J90OnqDgeyUQ2QdPthm660uzRVbkuDK6xUdS6dTiA6sOZByY0o+L/58gAe+2ekZhGixuzK6Da0rdLtzuv/I+sMTNRJVrdDdWD73d4e+441tbwDwwOgHGBs7lrO6nsXYmLFYnVYeW/9YvQXR1vpy/5cAnN/jfHRK+/+KG5EYgM6gUF5spSinZrTM4WStGGz21Y7/1O1VOa5+EyYAYNqylUlX3gDAb9mJHE9eA4C+wNWR2WMqeNc+qaCqKhv+t4jvnn0CVBs6YwKz/vEAekPr32s8Aym3JbP6o3cAGH3+JfiFhKI6C7FXrGXFe7vJSdPyZhOna5fL98xJIeVobp3rdHd0r8su4o7PtnLGi2vo+9BPnPnyr9z5xTb+82sKP+7MZP4nyZRV2utcR0cosdi4bVEyX2w5xtM/ale5FJTZCHEXumObn89d9O23lK1e4/l/Y8eCqqpt29GdndOix7uHUAbPno2ir3n8K4pC9MKFhF57DcFz57R4Hxtj9kSXtHehW4vtaa9Ct5drIKWtFYXu/PfeByDooos83dkBZ2snGUp+/AnVVruDunyjVuj2aU6hG9CFx+MVq3V1V/78EdgsTevo1uldxW6gILVZ22xI5cGDHJt/C6rNhv/UqUTefx9xL7ygXVlgt3P8zrso/PLLJq0rKbxqICWAougIS9AKx+5C98HAWE7vG1nn/IugWbMIPO88cDo5ftdd2HO04+uMrmcAsClzE1a1yHNl1t7MtsnprrBXUO46hxAS3L3W/Wn52ntuQmjDV9GYDHpucA2Hfv2Xg56rxvZklOBUIdzfhO/urRR8+qnno3puvmI2E3HvPfiOHt0mz0sIIdqKFLqFEEI0i6IoGLy8Gl/wbyamZx+uefk/XP/6e0y87Bp8Ahoe4NMSPgGB9Bg1DoBtP//Y5uu3lJWyd92vAHSRQvdJIyZIKzSnu3K6F2/XigyVdif5rg4xi2uYlNnYul/tegT3IMQcQoW9gm05WoGtenTJ6AZiSzZlbuLhdQ8DcHX/q7mgpzawTlEUHhj9AGa9md8zf+fbQ9+2ah/rcrDgIFtztqJX9MzqPqvN118Xg1FPZKJ2WXf1+BKHw0mKq7A99nytCJF+sAhLmVZ88hs/HhSFyj176DNgCH3HjkNFYZU9ir3RIRQFBKKOvRXOea3WNp0OB9+/9AxrP/8IAL1pMNG9L8MnwK9NnlNEl654BwTidGgF52FnzWLc7LlMvf4W7blVJmMtT2PJG9spL7bim9SVvIBwjKqDQ8tW11qfw+6kJFf7vn1xYwpfJx9nb2YJdqeKv9nAyK4hXDGmC7FB3hwvrOCF5e1bxGyOt1YfJs/Vyf3FlqPsyyyhoNxKkKvQHRzdvEK3LTubrCcXVn1+7BgWVxG73sccO6YNEDQaPYMcW8Lgmqlhb0FHt2Xffi0Ow2DQinp18Bk6hIi77mrXrk53RrctPR1Had0DYNvCievoPtaix1fs2qUNhjQYapxY8B01Cn1YGI7CQsrW1YwSshcUULlvH6ANEG0u8wDtCr7KrDLYvqhaobuR1yje1RDx9Y1Q3jZZ3ZmPPIqzuBjvIUOIeeZpFJ0OxWgk5umnCJo9G1SVjAceJP+DDxpdV1K4HxnVCt3+XiaMJu172LJLK3QfCopjxqD6C/pRDz6AqUcPHLm5HL9by+uO949nYNhAnKqTpalL6R3VtvEl+a6Oei+nim9wYq37U/O0GQJdQhqPi7pkZAKhvl4cza/gu23a13WXK7bkNH0BaVdeReajj3k+qufmd/txCaFXXtkmz0kIIdqSFLqFEEKINuIXEtouBe7qBk7ROoX2/rYaa0V5m6579YdvU1aQT3B0DEnDmtf1JdpPbJD2x+rxwgpsDic/7sjw3JdZpOV0ejK6WzGMEkCn6BgVpRUnNmZql2KH+ZnQ67T2sfoK3YcLD3PbqtuwO+1MS5zGbUNvq3F/vH88Nw2+CdAiTJxq/XnjLfG/A/8DYELcBMJ9wtt03Q2J6REEwO7f0j3d9ekHCqkss2P2M9JrdBQhMb6oTpW0XVpmtyEkBPPAAQCUrVnDlBvvICIiCKti4HBEMEvowjvfZ3JoT+2rNvat/5X9639FpzfQfdTFGH1OIyIhqM2ej6LT0c117GuZ31cD0HXIcPpPmgqoOCqXUZJfyo9v7sBhc1LQbygAFevW1lpfcW4Fqgp2RWVwxnbm9AvhP5cP57d7JrH94al8fsMYHj2nP0+c2x+Ad9amsONY3cM9T6TMIgv//e0wAImhPjhVeOrHPRSW2wh2ZXQ3p6NbVVUyH30MZ3Ex5n79PAMci77/ocHHVWzVCuHmPn3QmUwteSoAGCK0Y8JRUNDkbHA3dzyB/2mnYYxo2TDMtqAPDMTgimBpz4GUVk+hu4Fu5VbwSnB1dKe1LKO7wJXNHXDGGZ5IGgDFYCBgujYI8c/fV+WbNwNg6tFdmwHQTKZe2swDS6EB1r4Epa5Bmo0Vume+AoHxkH8IPr8c7E383lv3CvxnctXQSxfb8ePac1EUYp97tsaJFUWvJ+rRRwi56ioAsp5cSO4bbzR41URSmC8WvRlvm/bzyDcrB8v+/diys3Hk5uJAITcinlN71P8zReftTexLL6L4+FC+YQM5r7yCqqqc3uV0ADZkbKCvK76kzQrdBdrPhlCnE8Vc+3fONFd0SX353NV5e+m59lQtl/y1VQdxOFV2ugZRTtm1EgCvbt3wnzoV/6lTCTznHBI/W0Ts/z2DMTq63vUKIURHkkK3EEII0YnE9elPcEwctkoLe36r3UHZUilbt7Bz1XJQFKbeeBtGr5YXVUTbinV1dB8vrGDdoTwKyqsuS88qdhW67W1T6AYYHaNdhrwhfQMAep3C1eMSmdInghGJIbWWz6vI4+YVN1NiLWFQ+CD+Ne5fdUaHXNL7EvyN/hwvPc6GjA2t3k+3Skcliw8vBuD8nue32Xqbov/4OIxmPVkpxexcrXVopiRrl693HRSGTqeQOFAbdpZSR3xJ6eo1GE1mLn7ubUbpfIgqLEWvN1CYlcEaV3RIdYf/2ATAsLNnoffSiuXhCf5t+pwmXHYN5937CNPnLaiR+T3x8mvwDw3HYSvEaVtL5uEiVn+6D/PYsQAE7/qj1roKs7Vubqe1iAc2fcCVHz/OBH8rccE+NQb9TewVwcxBMThVuPer7Q0OXj0Rnl++D4vNyfAuwbx71UgMOoVV+3LILioj0KYVq0Jiml7oLl6yhNIVK8BoJPrJJwmcdY52+48/otrrj2tpi9gSAH1QEIrrSqzmxJc4y8sp+u47AIIvvqhV+9AWTCcgvsR2XOtqbb/oEm3OifVY8zu6bdnZFLkyqEOuuLzW/YHu+JKff8ZRXFVULf9de9/wGdGyE9ie173YBPmHQXVqMwR8Gzmp6BcBcz4DLz9I/RV+WACNRVfZLPDL03B8M/zyZI273M/dZ8QIjDG1T0QoikLEP+4mbP58AHJeepmc556rt9jdLdwPH5uFqALttQorKSdr4UIsu3YBcNQ/gtMGJ+DVyJBnU1IS0Y9oVzPlvfkWaVddzcBirQC9N39vtYGUbRNdkl+YCkAIeqhjYOoRT6G7aQOALx2dQKC3kUM5Zfy0M5Odx4sJthQTm6wN6Ix5aiFxL79E3MsvEfP0U61+PxJCiPYmhW4hhBCiE1EUhYGTpwGw/eef2iTvuLK8jGX/1oZMDT1jBnG9+7V6naLtxAZXZXQvdl1a7JbpLnS7OtLaotDtHki5I3cHpVYtIuCfZ/Xlv1eMqPUHv8Vu4daVt3K89DhxfnG8fNrLmA11xxd4G7w5K0krxPxv//9q3b81eysr0lZ4PtYcW8OevD3kVeQ12AH+85GfKaosIso3inEx41r0nFvKL9jE2HO1jNP13xymOLeCw1u1QmLSYK0I1NVV6E7blY/DlaXuLnSXrV+P02rF6GUiOr+YoUeyuOyGO9DpDeSnHyM/vaqj0el0kLpNKyYnDR1BzlGtaBIW37aFbrOvH12HDEf3pyxmk48vU2+8FQBb2R847WnsWZeBPrg/dkVHWFE2ZSk1h40WZmkFl6AS7Xk4UlNInX0R5X8k19rug2f3JdDbyK70Yt5dm9qmz6k59mYW8+UWrQh535l96Brmy9xRWhdugL0EPU4MXib8Q5rWGWvPyyPr8X8BEHbjDZh79cR3zBj0wcE48vJqDLH7s7YYRAmuyDFPTnd2I0tXKV6yBGdpKcYuCficBDm87T2Q0mmx4MjVTkh5tVd0SZx2gsRZXIyjsNBzu72ggNLf1jb4M71w0SKw2fAeOhTvAQNq3W8eOBBTz56oFRUUflGVU12+Ufsea24+t5u70G0tMeJ5K/aPgaYMv43sBxe8A4oOkj+E9a82vPzBn8HqKghv/VQrrLsU/6AVut155HVRFIXw+fOIuEcbgpz337fJevxxVGftnyFJ4b70LDxKz8w8xmYVE19aSfn6DeS8rs2ZONhIbEl1gTNnEr5gAYqXF+UbNuB97QNc/6ODovwMYkK0E9H7s0ra5CRefon2/hSir7shwZ3R3dRCt7/ZyJVjEwF4ecUB9meVcHbKOhS7vd7vNSGEOJlJoVsIIYToZPpNmIzeaCQ7tW2GUq7+6B1K83IJiozmlItrd4mJjhUTpBW6U/PKWLpLu2S8Z6SWyZzlii6psLVNRjdArF8s8f7xOFQHW7K21LucU3Vy/2/3sz13OwFeAbw+5XVCzLU7vqtz53avPLqSvIo8z+1LU5dy2Y+Xcfuq2z0f81bMY/b3s5n4+USGfTSMaV9O47Ill3HnL3fy9O9P897O91hyeAmf7P0EgHO7n4te1/pCf3P1OzWW6G6B2CsdfP/qNsqKrBjNeuJ7a69FZGIA3v5GrBV20g8WAmDu2xdDeDhqeTnlm7RuS7urwOaXkEB8P62wcGhzVed75sH9WEpLMPn6EhSZRHmRFRQIjW388vS2kjhwiCc+SaeuQlWt7F2RyY4uEwFI+XFFjeXdgyjDilNJCw3A0rcXjoIC0q68sla8Qri/iX+e2QeA55fv52h+20YzNYWqqjz1416cKpw5IIphXbRhoLdO7oGfyUCw1RVbEhNbo9u9IZn/+heOwkJMvXoRdt11AChGIwHTtdex+Pvvaz3GmprK0ZvnYdm5EwDvQYNb+9SqFbqbntNdNYTyoiY/3/bU3gMpbenaiUSdry+6wPaJIdN5e2MI106CVc/pznjgQY5eey0lP/1U5+OcFgsFny4CIOTyun9OK4ri6fTO//gjVLtdy+d2vV4+I5ufzw1gjIlB5+ODandiLXcVTxsaRPlnPafBNFd39rIHYe+S+pfd9bX2r6ID1QGr/w+AygMHqNy7F4xGAqZObXSToVddSdSjj4KiUPDJp2Tcd3+tqyfign3oV5iGXoWw/kMJu/YabVs7dgCQEZHAmAbmUvxZ2PXXkbRkCf7TzwCnkylbVS5e7aREPYK3UU+l3ekpQrdGXpn2e0CIofZshkq7g/Qi7UqahJCm/2y4alwivl569mWVoLNZOTt1vbaNer7XhBDiZNbxv7EIIYQQolm8/QPo6RpKub2VQylTtyezY8VSAKbeeCvGdhwmJlom1lXoPpJXTonFTlSAmTMHaNmYVR3dbRddAlVd3auOrqp3mRe2vMDyI8sx6oy8NOklugZ2bXS9vUJ60T+0P3anne8OaZEIRZVFLNyoDenrFtiNQeGDGBQ+iD4hfQg1h6KgYHfaSS9LZ2vOVpYdWcZHez7iuS3Pcc+v97A9Zzs6Rce53c9tg2fefIpOYeKlvdEZFAoytSJG4oAw9K6TDopOIXGA1tWduk0rZiuKgu+E8QCUrl6Ns6ICZ5k2QMwQFkb34Vr37MFNVYXulGQtZzdx4FDy0l2d0hE+eJkN7f0Ua5hw6dUEhEdgKc3DL2AzqgoFXWZS7h1B8a+/1Vi2yNXRXaxPY2dcOCuNdjYN70u6t5Fjd91Fzuuv1+hgvXB4HKOTQqiwOXjgm51tcsVKUxRV2Hh3bQqTn1/NL/tyMOgU7p7W23N/qJ+JmyZ2I9g1iDIkNr5J6y1etoySH38CvZ7oJ5/wxIcABJx9NgAly5fjtGjHsaOoiKyFT3FoxkxKV64EvZ6wW+bjFdf67mJDZPM6uit27MSycyeK0UjgeR1zbP2Zu7PYcuBAu3xveAZRxsXViNZpa0Z3TvdRLafbWVZG2Zo1gPY9U5fi77/HUVCAMSYG/ymT6113wNlnow8Oxp6eQcnPP3tOpJl69MAQ0vCJyPooOh2mHq5u+oBTtRuDuzRvJaNuhOFXAyr871rI2F57GWs57HP9TnPG09q/2xdB7kGKftBOjPmdeir6oKAmbTL4otnEPPMM6PUUffstx+9YgFoto16vUxjs6o7OT+xJ6HXXYaiWOx01bDAGffPKJV5xscS98ALRT2k/04YcUtlbsIcE12DIYwUVzVpfXfIqtJ8joaagWvcdK9DmIvh46Qnza/rg+CAfLy4bkwjAxKN/EFBZ1uj3mhBCnKyk0C2EEEJ0QgMnu4ZSrl2D1dKyP5ysFeUse+tlAAZPO5v4vnJ56snI3dHtdvbAaM9tmcWVAFS6o0sayRJtqumJ2lCzbw99y/HS47Xu/3zf57y36z0AHhv3GMOjhjd53e6u7q8OfIWqqrz4x4vkWfJIDEjk8xmf89GZH/HRmR/x+YzP+eWiX9hy2RaWnb+MD6d/yHMTnuOeEfdwVb+rOLPrmQyPHE5iQCLX9L+GaL+OG4wVEu3L8OmJns/dsSVu7pzu1B25ngJdVU73aux5Wne7YjKh8/Oj23DtREP6gb2UFWpdxIddhe6uQ4aT64otCY+v3dHX3ry8fZh2ozZsNC9tA4FhOaAY2T7gBkz79qLaqjLkczO04n2ZoaqLMcdWSXJiFKv6dmH9Zx9x+K47PQMSFUXhyXMH4GXQsXp/Dt/9Kaqnre3JKOa+r3Yw+skVPLp4N4dzyvAzGXh4Zj+6htXshrzmlK4MC9KeW3B044Vne0EBmY89DkDotdfi3a9mJJT34MEYY2JwlpVRsmIF+Z98wqFpZ5D//vtgs+E7YTxJ331L+Lx5bfJcjc2MLin83DWEcto0DMHBbbIPreWVlAR6Pc6iomZFsDSVzZWb3V753G5ervgSa9pRAMo2bPAcN2W/ra1xDIF2pUH++x8AEHzppSiG+k9u6Uwmgi+5GID8996vyuduYWyJmzs2xuIzFE5ZAOPvbt4KFAWmPwNJk8BWBp9eDCWZNZc5uFy7LzABRl4HPaeD6kT95SmKXVeABDYQW1KXwBlnE/fSiyhGIyXLl1OwaBFYiuG1UaifXEy3nBQAjkQkofP2JmjBAgAcKIya2vK4Hv8pU1B1ClGFcOTAFuJcEWRtUejOr9SGRYZ41+42dw+iTAjxafbJmmtP7YrZoHDuIe2kS2Pfa0IIcbKSQrcQQgjRCcX26YdvUDC2Sgt5x9JatI41H79LSW4OgRGRnDrnijbeQ9FWzMaanVkzBsUQFaB13rujS9wd3d5ebdPRPTJ6JKOiR2F32nl96+s17luXvo4nN2qXoc8bPI+zk85u1rqnd52Oj8GH1OJU/r3933y5X8uSfXjMw3jpa3egGXVGov2iGRwxmKmJU7m076UsGL6Ap8c/zbtnvMvicxdz69BbW/hM287QaV2I7h5IcJQPXfrXLEDE9wlBb9BRnGshP10r/vqOGQtGI7YjaZRv0orYhrAwFEXBPzSMyKTuoKoc/mMTpQX5ZKccAqDr4GHkpGnZ6W2dz91UCf0HMXiaVnAqy/0RvY+Dcp8o9ne7hDJX/rat0kFliQ1VtVPq+rLOfuhJRp9/MT6BQVQaDRyICuHbo/v44vKLyNm7B4CkcD9umdQdgMcW76aw3Fp7B1rBanfy7dbjXPDGOqa/9Cuf/p5Ghc1Bz0g/Hp/Vnw33T+ay0bW7Vc1GPUlGrYgUEtv4IMqshQtx5Obi1b0bYfNurnW/otMRcJb2Gqb/4x6yHnscR2EhXt27Ef+f/5Dw1luYunVr5bOtYoiIBMCW1XiB2FFSQpErD/lkGELppjOZ8OqifW3aI77E09HdzoVuY4J7IKVW6C79pWqwtLOkhPLkmhn25evXU3ngAIqPD0EXND5wN/iSS8BopGLrVooWa4N6W13o7uGKjTl8FKY8DGE9mr8SvREufA/CekLxca3Yba0W5bHzK+3ffrO0wvik+wCwrP4O27FjKD4++E2a1OzN+k+ZQsTddwFQ9N1i2Pkl5OzFtmUZ3hWlWHUGdvpox8en3j15u99ZfHLKHEb0bdqVG3U+VT8/nD21q5zUP3Z6Zm0cK2iD6BK79v4f4htV674jedrPl6bmc1cX5mfi0YhCEkuyUM3eTfpeE0KIk5EUuoUQQohOSFEUgqK0jMzCzIxmPz5t5za2LdcuEZ56w214mb0beYToSO4O7oQQHwbGBRIVqBW63dElFW0cXQJw2xCta/f7w99zqFArsh4rOcbdq+/GoTqY2W0mNwy8odnr9TH6ML2r1jH+6lZtMNn5Pc5vVlf4yUhv0HHunUOZ88hojKaaXwejSU9cb60rNnWHdtm53s8X3xHacy76nzacUx9WVSCvii9ZT+pWLSs9qlsPfAKDqnV0d0yhG+DUOVcSGBlFaUEuoRHJ4LSTH9qP9Z9uA6AoRyvo6CpTUXUKPoFBxPUdwLjZl3L96+9y1q13ExUdh6ooHFNtfPLgXez73+cA3DChGz0i/Mgrs/Lkkj1tsr/phRU8t2wfY59ayW2LtrL5SAEGncJZA6JZdP1olt4+nstGd8HPVH8HY366awhcTMOF7pJVqyj+bjHodMQ88QQ6r7ojBNzxJTgc6IOCiHzoQZK++Qa/U09p2ZNsQHOGURYtXoxaXo5X9254DxvW5vvSGqZ2zOm2egrdzcifbgGveK2Aaks7iqqqlLpiSwwx2lUppatX11je3c0ddO656AMCGl2/ITycwDPPBMBZpHX/tjSf263NXnfvIJjzGXiHQHoyfHMjOJ1gLYP9Wowa/c/T/o0eBL3PpihVG7roP2UyOu+W/a4ScPbZoNdj2bmTyhXvAFCRpx2XB4NiOVhQSU5JJW+tOcyXPSYx9tar0elaF18TOHqs9jT25xEWoP2MbpOObod2JVdoQO33oSOeQZRNz+d2lpVR+NXXHLn0Mga+rl2FEnL+eU36XhNCiJORFLqFEEKITiooUvujuDCreYVuq6WCpW9qkSWDTj+ThP4D23zfRNty/9F69sBoFEUh0tXRXVRhw2JzeDq6TYa2K3QPCB/A5ITJOFUnryS/QoW9gttX3U6xtZj+of15aMxDLc6xvbDnhZ7/h5pDuWPYHW212x2qodfDHV+S4srphqr4kvLN7o7uqsiTbiO0Qnfajm3s36BlX3cdMhxrhZ2iHK1YEpZw4qNL3LzM3pxx0+2gKKQlr+EYWubugfIupP+6jRxX57rOog3Mje3V1/P66A1Geo+bwNwX3+SieXcRYndi1yl8/9n7rHn4fgw6eOp8LUrp883HWHcot/YONIGqqqw9mMsNH27m1GdW8crKg+SWVhLhb+L2KT1Ye+9pvDZ3KKOTQuv92qmqSmFmBtuWL8FSqp1gCI6uvxDqKC4m8+FHAAi58kq8Bw2qd1lzr55E3n8/YfPn023pT4TMmdNuUQGejO6shodRqqpKYfUhlO2YVd0S7giN9uno1qJy2r2jO76qo7ty717sWVko3t6Ez78FqFnorjycon2uKIRcdmmTtxF8+WWe/5t69mx1/Iypl1both07hqO0zHO7NS2Niu115G03JCQJLv4YdEbY/S2segL2/wT2CghOhOjBnkXVMbdSnKYVtwPPPKPF+28ICcF3rFZ4Lt6kxZW4C917g7twOKeMl1bsp8zqYFBcIGcNaH0UVvBYLc+8b5qKYtK+t9qiozsf7ed9oH8XSitrDth0R5c01tGtqirlmzeTfv8/2X/qeDLuv1/7OaQo+E2cSNj8tolMEkKIjiCFbiGEEKKTCorULlstyspsZMmafv3kPYpzsggIj2D83CvbYc9EW7ttcg/mT+rOza5IhwCzAW9X93ZmkQWLO6Pb2La/2t0y5BZ0io4VaSu4+eeb2VewjxBzCC9MegGT3tTi9fYN7cvAMO0Ey32j7iPQFNhWu3zScg+kzEotprxYi+PwHT++xjKG0KqO7rD4LgRGRGK3WUlxdXR3HTKc3GNasdUv2IR3M4aNtYe4Pv0ZOn0mAEGVW1BLD6LqDKx6fze79mrFaaddOxEX06tP3esYP5E5//2Yrt4BoChs2rudr66aQ39/lUtHa0P7/vn1Ts/JnKYotlQNl5z7340s3ZWFw6kyOimE1+YMZe29p3H7lJ6eE0b1ObTld/4z72revu06fv6vFuETEhOH0VT/47Kefhp7djZeXboQfustje5ryOWXET5/HvrA9j0GmprRXZG8lcr9+1HMZgLPmdmu+9QSZvdAyv0H2nzd7ugSr/bO6HYNo7RnZFKy/GcAfEePxn/yaaDXYz14COsxbV8KPvoQAL+JE/FKTGzyNrz79cNnuHbFSGtjSwAMwcHow7X3MOtB7bV3Wiykzp1L6kUXe07WNVmXsTBTO+HOr8/C8ke0//c7T4stcSk9VIajUo/e5MA33tiq5+DO9y4+4oOqQkWutr49IV3ILLbw6e9alMx9Z/Zp/gkehx2+vgk+vxwcWsa699BhOF053Y7cHUDrO7qd1jIKXJ3mb29yMvKJnzmQVeK539PRHVJ3R7ctM5PcN9/i8BnTOXLpZRR99RVqeTnGLgmE33473VetJP7NN06aXH4hhGgJKXQLIYQQnVRQVPM7uo/u3sHWpdpQp6nX34qXd/NzHMWJ1z3Cj7um9fLEKiiKUiO+xGJ3ZXS3YXQJQLegbp4M7s1Zm9Erep6d8CxRdWSDNoeiKLwy+RUWnb2IaYnT2mJXT3p+wSbCE/xBrYovMXXtirFLgmcZQ1iY5/+KotBteNUwNO+AQKKSenR4PvefnXLxZQRHx2CwlHBQvxOd3UKhIZKstcdQVZVKRYtOiO3dt951mIKDmfXOR4zqNxRFVTliKeWj6y7j+tAiIvxNpOSW8dqqg43uy97MYu7/uuZwSV8vPZeN7sKyO8az6PoxnDUwGqO+8T+BbNZKlr75EiV5Oej0BmJ792X0eRdxzt0PAuAoLaNs/XrPIE2A0t/WUvS/r0BRiH7yCXTmhgvpJ5I7usRZXo6jtLTe5Qo/07q5A848s92L7y3hjtCwHjqEarc3snTTOSsqcLiGwrZ3R7c+JATFxwdUlYIvtLgevwkT0AcG4j1kMAClq3/BUVhI4dffABByRfPnaEQ99ihBF15A6HXXtsl+m3u4TzJo3fRFixfjyMkFVSXziSdRHU0/GQXA4DnaYEuAIteskX7n1lik4KOPAAhMrEBJ+63lOw/4TRiHolexlhioCJiOpVArdGfGaieQHU6VKX0iGJ1Ue8hjo5Y/BNs+0TrUd30DaPFUpd207G+vnVruenZJJZX2Zr5O1RTmH8TpKsIv2atSbnXw+WatQO90qqTl193RXbJqFWnXXsfB0yaT8+KLWI8cQfHxIfC88+jy8Ud0++knwm68AWNU6362CyHEyUAK3UIIIUQnVRVd0rSObpvFwtI3XwJg4OQz6DJwcHvtmjgBIgO0juqsYguVno7uti10A9w8+GYMOq3AvmDYAkZEtS7r1S3EHEK/0H5tsq7Owh1fkrq9dnwJgCE8rMby3UdUFbq7DhqKotNVy+fuuNiS6owmM9NuugMUhXjLYcoqf9fuULxQnfk4dU4MXiYiEhserKjT6TjloceYMfcajE6VQoOO7154gsccW0BVeeOXQ+zLLKn1OKvdyXfb0rnwzXWc8eKvfLIxjXKrgx4Rfjx+Tj82/nMKj8/qT8/I5p0Y2LNmFRXFRfiHhTPvnU+5+NFnGHfRZYTEaEXQrIVPknbV1Rw+62yKly7DUVpKxkNaETz40kvxOcmyrXU+Puj8tdegvq5uR2EhxT9qsxtOpiGU1Rnj4lB8fFCtVqxHjrTZem3pWrSEzt+/3Qv8iqJ4crodOdp7gd+E8a5/tfeD0tWrKfzyS9SKCky9euEzqvld2aakJKIffxxjZGSb7HdVTvcBVFWl4IMPPPdV7tlD4RdfNn+lpz0IfVxXDoR2h6gBnrss+/ZTtm69FtvSswwOr2rV/uvTVuEXo821yPqtDFQFg4+ToHgtikinwL1n9IJlD8LqZ5q+4m2fwYbXqj5f+xKoKgDGYYMB8Nt1GB/XsOj0QkuLn0N+gXbCL9CpYrFppZwftmfgdKpklViw2p0YdArRgVUn2UpWrODYTTdT9ttv4HTiM3w40U8+Sc9f1xDz5BP4DBt20kUUCSFEa7RPCJwQQggh2l2gq6O7rCAfW6WlwcvpAX5d9D5FWZn4h4Yz/tKrT8QuinYU5YpdyCyytMswSrdYv1heOe0VssqyOK/HeW2+/r+TrgPD2PR9Ckf35GO3OTAY9fhNmEDBB1o8gT60ZidhbK++eHn7Ya0oJTxRKwDlHD25OroBYnv1YdiZM9nyw7eER+fjTE+j3C8Bp12LX4ju3hN9E7One5xzHiF9+/HVQ/dQbIQ9O1bzqLqNhYkXcP/XO/jihjHodAoZRRV8sjGNT38/Sm6pNpxNr1M4o18Ul47uwuikkBYXb1Snk83ffw3AsDNn1RrWq6oqpat+AcB29CjHb7sNfVgYjtxcjHFxRNxxe4u2294MERFYS0qwZ2djSkqqdX/hN9+gWq2Y+vTBPGBAHWvoeIpOh6l7dyzbt1O5fz+mbg2fQGkqm2cQZft2c7sZ4+Oo3LcPAFOvXhijtZ/nfhMmkPPc85Rv/J3KfVrndMjll58UhcjqAynL1q2j8sBBdD4+hFx7Dbkvv0LOiy8ScMY09EFB2nIpKVRs3db4inVno/j64jflEvTVnmf+h1oh3f+0UzD6fgbHNoOlGMwtHJL4x/sEdqmg5Kg3lj1awdg7pJLREVY2H4WLRsTTXT0C61yRKgMuhJCuDa8zfSssvlX7/8gbIPkjyNqhFeW7nUbUKVMoWvQTCYeKiRmucDBLy+nuGtb0YZHV5RdqJ3cCVT3H3LtQZOGPtAJsDq24HhfsjcF11YrTYiHryYUABJx1FuG33eqJzhFCiL8qKXQLIYQQnZS3nz8mX18qy8ooysokLCGx3mWP7dlJ8k/fAzD1+vmYfCSypLOLrB5d4il0t8/FeqfEntIu6/27CYv3wy/YRGlBJcf2FpA4IAyfESPQ+fjgLC+v1Xmp0+sxB56Bw5nCxu8VCnN3U5ChDYILTzh5Ct0AI2fNZtvyn8g9cpgJE4fwe7INrFocQUOxJXUJ7dGLy//7Ed/ecztHczLJpZj7dr7J22WzeWJJEMcLKli+R8vdBojwN3HJyATmjEpoNHe7KQ5t+Z2CjOOYfHwZcNrpte63HjyIIz8fxWwm5MoryH/3PRy5Wmdu9L/+he4kfX81RkZgPXSozoGUTouFgg+1mIjgi06+IZTVmXr2wLJ9O5Z9+wiYPr3V61NtNgo+1yJEjHEnptDtFV9VbKx+VYepRw8MMdHY0zOwZ2WhDw0lwJUt3dGqF7rz338fgMDzzyfsuuso+fFHKg8cJOeVVwmbdzM5r7xC4Wefg9PZ5PUbfzxAl0WfYoyIwJ6XR/F3iwEIueYm+G0T5B+GI2uhV7WvuaqC2oRtFKRC6q/4Rivo/P1wlmgnDL3DrFzfy0J84gDOGRwLm9+qesze72FsAzn7Zbnw2aVgt0CPqXDGU6DoYOMbWld3t9OIHD2RfB1EFkKi7iAHSayV022xWyi3lxNiDmn0aeSXaCdkfBzafAYvvQ6rw8niben0jdFOACSEVhXR8999F9vx4xgiI4l+7FF0vi0rsAshRGcihW4hhBCiEwuKjCbr8EEKGyh02ypdkSWqSv9JU0kcfHJdUi9axt3RnVWt0N3WGd2ibSmKQuKAMHauOU7q9lwSB4Sh8/IieuFCLHv3YB44sMbyllIb1soEjD5aUWzfBi2myORrwC+45cNA24NPQCD9J53O1qXfk5p3iKn9dfy8JR27HWJ6Na/QDWDy9ePCl//N6pefZcv6NeQGenHVkU/Z9OEhViaMwqE3MqprCJePSWRqv8gm5W431ebvvwJg0OnT65xjUPa7Fs/iM3QIEbffTvDs2eS99x6mpG74jh7VZvvR1gzhWk63rY7okuoFscCZM070rjWLuU8fioDKPXtbvS7VZuP4nXdR+vMKFKORkMsub/0ONoFXQrzn/34TqwrdiqLgN2EChZ8uAiD44ovRmU6OY93UvRvodDgKCylb86sWKXLpXBSjkcj77yftqqsp+PRTir77DmeJFjPkPWQIOv/GY5Yq9+3Hlp7OsRtvosuHH1Dw2WeoVivmAQO03PL0iVqh+/AvVYXuomPw9lQoPt7k56DrNZkA+npiVrxDbfiUHOCicWdqC6RWywHf00Ch22GHL66EoqMQ0g3O+w/odDDmZvj939p+pm9FHzOYnC6BRKUU0SNzOz+TyLGC8hqrum7ZdezK28Uz459hSpcpDe5/Xrl2kkqxaYXuq0/pypurD/HD9gxi0/YSXm6hS0gXAGwZGeT++z8ARNx9txS5hRB/G1LoFkIIITqxQE+hu/6BlGs/+5DCzAz8QkKZePk1J3DvRHtyF7qP5lfgamzFJIXuk17ioKpCtzpHRVEUAqZNJWDa1FrL5rjyuAPCvZl6TT82fnuIo3u0TvCTseN2+Nnnsm35Eo7s2MrQe86hbO0XoCjE9OzdovUpOh0Tb/8HEX37s+zt18n396a3fSuD92/Byy+QIOIwkcTve0Pw9vfH288fs38A3v4BePv7Y/YLwMvbu1mvVfr+vRzfuxud3sCQM+ou+JZvdBW6R2q5ycaYGKLuv79Fz/FEMriuGLBn1Sx02zIyyH3r3wBE/OPuk7Yj3c3cVztxYtm9u1XrUW02ji+4k5Lly1GMRuJefQXfFmRht4RXF60YqQ8MxHvQoBr3uQvditFI8CUXn5D9aQqd2YxXQgLW1FQA/CZN8jwP3zFj8J86lZJly3CWlGDq04fIe+9t8utpTUsj9eJLsOzezbE77sCyew+gDeFUFAWSJsLmd7QCstvPjzaryI3OAGPmE9DdRyt06xTMwTbIcn0fOR1wpFqh++hGKM0Gv4ja61r+EKT+Cl5+cPEn4B2k3R6UAP3Phx2faxEoF7xD5cDukLKFuCMHIYEaHd1FlUVszdkKwF2r7+KJU57grKT6O/jzKvK1XbX6YNAp3DypG4s2pTHljyWcuucnRuv0ZOnOxTElkez/exa1ogLvYcMIOOvMpr9OQgjRyUmhWwghhOjEgiKjgPoHUh7ft4ctS74D4PTr52PykY6evwp3dElqXpnntvaKLhFtJ7ZnEAaTnrIiKzlpJUR0qT9vNqfa4MnIxABm3jaE0oJKzH4n56/wgRGR9B43gT2/rvIMvg2P79Lq952+U88ktFsPvn7sfsosFdgMerBXkJdyAFIONPhYnd6A2c8Pb/8AzH7+VUVw/wBXYdwfb78A7V//ADZ9p3V69jllIn4hobXWpzqdlG/aBFQVujsLQ4RWsPvzMMrs//s/VIsF7+HDCDjz5C+ImXv1Ap0Oe04OtuxsjBF1FCIboVqtHL/zTkqW/+wpclePEGlvPqNGEXLN1fgMHYqir3mC0u/UUwm99hpMPXtiCAurZw0dw9Szp6fQHXJ5ze73qIceRB8YgPfgwQTOmlXreTXEKyGB+Dff4MjlV2jd4mgnZjwnABNPBRTI2QvF6VCcoRWTAa5cAhF9Gt+IwQxePvh0dRJ2y3yMZKPLeRGyd2n3Z+4ASxF4+WvZ3JnbYe8PMPyqmuupPnxy1hsQ8acTeeNu1fZt19cw+SH8R42Bb7eQdDCbScoWQiv2UuSfjt/48ewq3uV5mEN1cN+v92GxWzi/5/l1PoV8ayEAdoc//WICCDAbmWfbzyl7fgLA6HQQ99OXHNq4AkdBAeh0RD3wz5PyxKgQQrSXk/O3ZCGEEEI0SVCkNsCqqI6Obpu1kqVvvAiqSr8JU0gaMuIE751oT+6O7hKLHQBF0fI6xcnNYNST0DeEw8k5pG7PbbDQnVvH4MmTLbLkz0bMPJ89v66ivKgQgJje/dpkvZHdenDtfz4mO/UQxTt2UPD7Rop37aKitASbXofVoMdmNODw98dqMlJpt+Gw2XA67JQXFXr2p6mGnz2rztsrDx7EUVCA4u2Nd//+rX9iJ5Ah0lXorpbRXb5pE8VLftQKYv/sHAUxnY8PXkldsR48ROWePc0udKtWK8cWLNDiSry8tCL3+PHttLd1U/R6Iu++u977Iu6664TuT1OZevWkZNkyTL174/Onbm1DWBjRjz/e4nV7DxxI7PPPcWz+LeB0EjxXi0UBwCcEYoZA+h9aV/cf2qBKBl0CieOatR1FpyN83jwtCuXlFyFnvxZFkqoV2OkyFuJHugrd39csdFcfPnnqXdB3Zu0NRA2AbpPh0Ar47QWSTr2dXN2rBBXb+ceWT7XVLAXfU05h5y3DATgj8QwCTYF8tu8zHln/CBaHhbl95tZadZ69HAxQaQ9mTM8QytavZ9xXbwLwRfeJ7AxL4tHjP+M4qs1HCJp9IeY+TTgJIIQQfyFS6BZCCCE6saqO7tqF7nWff0xBxnF8g0OYePm1J3rXRDsL9zehKNosLtDyuTtDkUpA4oAwDifnkLI9l5EzkupdLtfT0X1yDZ5sSHhCIklDR3D4D63rubmDKBti8PIipmcfYnr2gfNno6oqlXv2ULxsGSVLl2E9mFK1sF6PaeRIjKeegmHIIKwGPZbSEiqKi6koLcZSUkJFaQmWkmLXvyVUlBRTWVFOv/GT6515UP67q5t7yBAUL682e24ngrsgbMvROrpVu53MJ54EOl9BzNynL9aDh7Ds3t2sTmzVauXYHQsoXeEqcr/2Kn6nntqOe/rXEnzxxdiOHSf40rnt8vPG/7TTiH3uWUrXriVk7pyadyZN1ArdqxZCURoYvOG0B1u+saBEMPqCrUwreqe4Ct1dT9WGS658HA6v1rq8zYFQlldz+OSkBuKKxt+tFbr/+ICokTfwxnR/+uwuxVkRh+r0ZlhBCmW//UZp/xIIhgFhA7is72WY9Wbe3/0+T/3+FBX2Cq4dUPN3t3ynFdBTZg9ltFLAsVtuR3E42NBlKO/2OxNV0ZH4+i1U/O9LKg8dJGLBgpa/PkII0UlJoVsIIYToxAJdHd3FOdk4HQ50rkuF0/fvZcv33wBw+nXzMPs1PgxKdC5GvY4wPxM5JZUAmCWfu9NIHBAKitaxXVpgwS/YXGsZW6WDgixtaFl4QucpdAOMOOeCqkJ3r/YrniqKgrlvX8x9+xJ+221YDx7Uit7LllO5bx+V69dTuX496HT4DBtG+NSp+E89HaMrq7ouqtOJoqv/yojyjRuBzhdbAtWjS3Io/W0t2U8/TeWBA+gCAwm/7bYO3rvmMfftS/Hixc3K6a5d5H4Nv1NPace9/OsxhIYSs/DJdt1GwPTpBEyfXvuOpInw2/NakRtg3G0QGNvyDel0WuzI8S1a93baeu32xFMhvBeE9oC8A3BgOfSdBV9e6Ro+meQaPtnAz9wuY6DPDNizGGX5g1hmTuTJgT/izO9HWdYUlvntxPHRewz/bCcfXQsDwgegKAp3Dr8Tb6M3b257k5f+eAmL3cK8wfO0kwr2SvIVJ6CnpDKULq/8C2dpKT7Dh5M26w7UzRlEBpjw9jHjfdmlLX9dhBCik5PrW4UQQohOzD8kFL3RiNPhoCQvx3P7irffQFWd9Dl1Et2GjerAPRTtyR1fAmA2yK91nYW3vxdRXQMBSN2eW+cyucdKQQWfQC98AjpX53Bc736cOudKxl96NQFhzc9PbglFUTD16EH4vHkkffsN3X76kfAFCzD37w+uXO2sJ57g4ISJpF50MXnvvIv1WO1Bdg0VuTtzPjdo0RIoCtjtHL32WioPHEAfGEjMwoUYgoM7eveaxTOQclfTCt2q1cqx2++QIndnFj9Ky9kG8IvSsrBby53tvW0RVBZrndtRA7Tb+pyt/btnsTZ8MmVN7eGTDTn9MdAZ4eDPjNJrEVUm/8MAZM28GCU8jPACBzM2Qe8QLedbURTmDZ7H7UNvB+Ct7W/x7OZnUVUVSjLJdzUznJNyHOeRVPShocS9+goXjO2Gl0HHuG4nV6a7EEJ0BPmLSAghhOjEFJ2OwHCtO7EwUxtImXfsKNmph9DpDRJZ8hcXWb3QLR3dnUrXQVpBIqW+QncnjC2pbuQ5FzBixnkdtn2vxETCrr+Orl9+QbeffybinnvwHjIEgIpt28h+5hkOTZlCynnnk/vWv6lMSWlkjVB54CCOwkItn3tA58rnBlCMxqrhhgYDwZdfRrelP+F/2qSO3bEWMPfRCoO29HTsBQUNLuu0Wjl22+2UrlyJYjIR9/rrUuTujIxm6HG69v/THwWvNhiuHeGaIXBwufZvl3FVndq9Z2j/7v3+T8Mnm3iVSkgSjLoBgFHbtaHgdsMR0FVyzKKQf/VZAJy31okht6jGQ68ZcA33jrwXgA92f8C/NvyL8sIjlOt0BJWqnLttjbb7CxagDwqiX0wgG+6bzFPnD2zuKyCEEH85El0ihBBCdHJBUdHkpx+jMCudLgzmwMa1AHQZOBifgMAO3jvRnqICqwYTSqG7c0kcEMb6rw9xbF8BVosdL3PNX8tzXIXusHiJHWotr7hYQq+6ktCrrsSWlUXJ8p8pWbaM8s2bsezejWX3bnJeeAFTjx74T52KV1JXz2P1AQH4jh2LotdT/vvvAPgMHVo1JK+TCV+wgPLNmwi95lpM1Z5nZ6MPCMCYkIAtLY3KPXswjB1b53JOq5Xjt95G6S+/aEXu117D75TmDS8UJ5GZr8IpCyB2aNusL/JPMwQSq+W1xwwB/xgoSdc+r2/4ZEPG3w1bPyEuex+xPftz3FaM3juFYwV9yR5oJiEWeh9XyXriSSIf+CeGiAhP9vncPnPxNnjzyLpH+Hz/5xzf+w3oYO4qJ17WSswDBhB47izPpkJ8O9eVP0II0V6k0C2EEEJ0ckGunO7CLK2je7+r0N1jVN1/+Iu/jhrRJUa5UK8zCY72ISDcm+KcCo7uyafbkJoRH7lHS4HO29F9sjJGRhJy6VxCLp2LPS+Pkp9XULJsGWUbN1J54ACVBw7UeoypZ08i77uX8t87bz63W9C5swiqVhzrzMx9+2JLS8Oyeze+dRS6nVYrx2+5ldLVq12d3K/hN06K3J2ad1DbFbkBIv5U6O5ardCt00G/c7Vu7u6nNzx8sj7eQTDxPvjxbkYV5/OVtwGD70GOFVRQruxixVQ9T73npGT5ckqWL0cfEoK5d2/Mfftg6t2Hs3r1xxQ+nn9m/8JanZXux1Um7NQmUEc98M8Go5aEEOLvSgrdQgghRCfnHkhZmJlBYWYGOUdSUHQ6ug8f3cF7JtqbRJd0Xoqi0HVAGNtWHiV1e26NQrfD4SQvXSt0h0mhu90YQkMJvmg2wRfNxlFYSMnKVZSuWoWjuNizjGXvXir37yftqqu1whfgO6rzFrr/Ssx9+1Ly0091DqT8c5E7/o3X6yyGi785vwjwCYPyXPAOqYoycZt0P8SPhJ7TGh4+2ZDhV8HGNxhVkslX3mHofQ9xtKCMTOcuSqIUlHtuwvS/ZVQeTsGRn0/ZunWUrVvneXg3vZP3Q5ysiTPS45hW5PafNQvvQYNa+qyFEOIvTQrdQgghRCcXFBUFQFFWhqebO77vALz9Azpyt8QJEBUohe7OLHGQq9C9Iw+nU0Wn0y5ZL8gow2lX8fI2EBBmbmQtoi3og4IIOu9cgs47t8btjsJCcl57nYJPPgGHA8XHB3O/fvWsRZxI9Q2kdFZWcuzWWylbvUaK3KJxkX21QZOJ4zwnszxMftBvVuvWrzfCuNsY+cMd2qfmDNJy9lDpU4JJb6L7nBsxXnkLTouFygMHKN6+naJln2I8uJfKQj2qQ4dXjo4pOVqR2+JloMedC1q3T0II8RcmhW4hhBCik6seXXLgd60LqMcouTz776B6dIm3FLo7nejugXh5G7CU2shKKSa6m5apn5Pm6uaO8/PktYqOoQ8KIuqf9xN8ycXkv/8BPsOHddp87r8ac19tKKD1yBEcpaXo/fxqFrnNZq3IPWZMB++pOKn1mKYVugdc2H7bGHgxYSufoLvVykEvL8rMyzEAfUL64HDo+HV/FhsP55N9IJnr8p6lb9cj0BV+tg/m1YJZxFVaGe3Mo2t5DklzZ2MID2+/fRVCiE5OCt1CCCFEJxcQHgmKgq3SQubB/aAo9Bgpf9j/HURW6+g2SUZ3p6PX6+jSP5QDm7JI3Z5TVeh2DaKUfO6ThykpiehHH+no3RDVGEJCMERHY8/IoHLPHryHDSP9H/dUFbnffAPf0RLhJRox+mYYeBH4tWPx2GiG0TcyOvllDnp5YfDfA0C3wD6c+fKvHM0pYr7ha57Rf4dR56AIP76LuR3DoNk8nxRK1zBfOekphBBNdFL8RfTaa6+RmJiI2Wxm1KhR/O6aaF6fL774gt69e2M2mxkwYABLliw5QXsqhBBCnHwMRiP+oWGez2N79cU3KLgD90icKP4mAz5eWie3RJd0TokDQwFI2Z7nuS3XVegOS/DrkH0SorPwxJfs3k32089QsnQpitGodXJLkVs0hU7XvkVut+FXM9JW86bV2834527jR/MD3Gb4GqPioLz7WQTelcxl19/NJaO6kBQuV/YIIURzdHih+7PPPmPBggU8/PDD/PHHHwwaNIhp06aRnZ1d5/Lr1q3jkksu4ZprriE5OZlZs2Yxa9Ysdu7ceYL3XAghhDh5uONLAHqOkizSvwtFUTzxJWaDFLo7o4S+oeh0CgUZZaz6eC8l+RZyj2rRJdLRLUTD3PElef99m/z33wcgeuFCiSsRJx/vYIb3mY1OVT03XZD9M1+bHqY7adpQzAvfx+fST7QhmUIIIVqkwwvdzz//PNdddx1XXXUVffv25c0338THx4d33nmnzuVfeuklzjjjDO6++2769OnD448/ztChQ3n11VdP8J4LIYQQJ4+gyCjP/7uPlEL330mku9At0SWdktnXyMDT4gDY/Ws6Hz24HlulA71BR1CUTwfvnRAnN3dHtz0nB4DwOxcQePZZHblLQtTLf+yt9KvU2rr9HU5uVteiQ4WBF8O831s/+FIIIUTHFrqtVitbtmxhypQpntt0Oh1Tpkxh/fr1dT5m/fr1NZYHmDZtWr3LV1ZWUlxcXONDCCGE+KsJiooBIKp7TwLCZEjR30l0kFbo9jXJ6JXOatwFPTj3rqFEdw/E6dC6/UJjfdHr5eSFEA0x9+3n+X/QJRcTeu21Hbg3QjQiKJ4e+lgA+lsrKQvuC1cvhfPeAt/QDt45IYT4a+jQv4hyc3NxOBxERkbWuD0yMpK9e/fW+ZjMzMw6l8/MzKxz+YULF/Loo4+2zQ4LIYQQJ6n+k04n50gKQ844u6N3RZxgV45NpNLmZMbAmI7eFdEKMd2DOPfOoRzdnc++jZn0Hhvd+IOE+JszRkYQNn8+zvJyIhbcIVnG4qQ3d/JzpC+bx9lRM/Cb+TjoJHZMCCHa0l++9ee+++5jwYIFns+Li4uJj4/vwD0SQggh2p5PQCBn3Xp3R++G6AAD44J4be7Qjt4N0QYURSGhXygJ/aSzT4imCp8/r6N3QYgm69l1CP+5YV1H74YQQvxldWihOywsDL1eT1ZWVo3bs7KyiIqKqvMxUVFRzVreZDJhMpnaZoeFEEIIIYQQQgghhBBCnHQ6NPjPy8uLYcOGsWLFCs9tTqeTFStWMKaeSdljxoypsTzA8uXL611eCCGEEEIIIYQQQgghxF9bh0eXLFiwgCuuuILhw4czcuRIXnzxRcrKyrjqqqsAuPzyy4mNjWXhwoUA3HbbbUyYMIHnnnuOs846i0WLFrF582b+/e9/d+TTEEIIIYQQQgghhBBCCNFBOrzQfdFFF5GTk8NDDz1EZmYmgwcP5qeffvIMnExLS0Onq2o8Hzt2LJ988gkPPPAA999/Pz169OCbb76hf//+HfUUhBBCCCGEEEIIIYQQQnQgRVVVtaN34kQqLi4mMDCQoqIiAgICOnp3hBBCCCGEEEIIIYQQQtShObXcDs3oFkIIIYQQQgghhBBCCCFaSwrdQgghhBBCCCGEEEIIITo1KXQLIYQQQgghhBBCCCGE6NSk0C2EEEIIIYQQQgghhBCiU5NCtxBCCCGEEEIIIYQQQohOTQrdQgghhBBCCCGEEEIIITo1KXQLIYQQQgghhBBCCCGE6NSk0C2EEEIIIYQQQgghhBCiU5NCtxBCCCGEEEIIIYQQQohOTQrdQgghhBBCCCGEEEIIITo1KXQLIYQQQgghhBBCCCGE6NSk0C2EEEIIIYQQQgghhBCiU5NCtxBCCCGEEEIIIYQQQohOTQrdQgghhBBCCCGEEEIIITo1KXQLIYQQQgghhBBCCCGE6NSk0C2EEEIIIYQQQgghhBCiU5NCtxBCCCGEEEIIIYQQQohOTQrdQgghhBBCCCGEEEIIITo1KXQLIYQQQgghhBBCCCGE6NSk0C2EEEIIIYQQQgghhBCiU5NCtxBCCCGEEEIIIYQQQohOTQrdQgghhBBCCCGEEEIIITo1KXQLIYQQQgghhBBCCCGE6NSk0C2EEEIIIYQQQgghhBCiU5NCtxBCCCGEEEIIIYQQQohOTQrdQgghhBBCCCGEEEIIITo1KXQLIYQQQgghhBBCCCGE6NQMHb0DJ5qqqgAUFxd38J4IIYQQQgghhBBCCCGEqI+7huuu6Tbkb1foLikpASA+Pr6D90QIIYQQQgghhBBCCCFEY0pKSggMDGxwGUVtSjn8L8TpdJKeno6/vz+KonT07rSJ4uJi4uPjOXr0KAEBAR29O0J0KnL8CNE+5NgSon3IsSVE+5PjTIj2IceWEO3jr35sqapKSUkJMTEx6HQNp3D/7Tq6dTodcXFxHb0b7SIgIOAv+Q0txIkgx48Q7UOOLSHahxxbQrQ/Oc6EaB9ybAnRPv7Kx1ZjndxuMoxSCCGEEEIIIYQQQgghRKcmhW4hhBBCCCGEEEIIIYQQnZoUuv8CTCYTDz/8MCaTqaN3RYhOR44fIdqHHFtCtA85toRof3KcCdE+5NgSon3IsVXlbzeMUgghhBBCCCGEEEIIIcRfi3R0CyGEEEIIIYQQQgghhOjUpNAthBBCCCGEEEIIIYQQolOTQrcQQgghhBBCCCGEEEKITk0K3UIIIYQQQgghhBBCCCE6NSl0t5OFCxcyYsQI/P39iYiIYNasWezbt6/GMhaLhXnz5hEaGoqfnx/nn38+WVlZnvu3bdvGJZdcQnx8PN7e3vTp04eXXnqpxjoyMjKYM2cOPXv2RKfTcfvttzd5H1977TUSExMxm82MGjWK33//vcb9//73v5k4cSIBAQEoikJhYWGzXwchWuKvcPzccMMNdOvWDW9vb8LDwznnnHPYu3dv818MIdrQX+HYmjhxIoqi1Pi48cYbm/9iCNGGOvuxlZqaWuu4cn988cUXLXtRhGhjnf04Azh06BDnnnsu4eHhBAQEMHv27Br7J0RHONmPrTVr1jBjxgxiYmJQFIVvvvmm1jJfffUVU6dOJTQ0FEVR2Lp1a3NfBiHa3Ik6tr766itOP/10z8+WMWPGsHTp0kb3T1VVHnroIaKjo/H29mbKlCkcOHCgxjJPPPEEY8eOxcfHh6CgoJa/GCeQFLrbyerVq5k3bx4bNmxg+fLl2Gw2pk6dSllZmWeZO+64g8WLF/PFF1+wevVq0tPTOe+88zz3b9myhYiICD766CN27drFP//5T+677z5effVVzzKVlZWEh4fzwAMPMGjQoCbv32effcaCBQt4+OGH+eOPPxg0aBDTpk0jOzvbs0x5eTlnnHEG999/fytfDSGa569w/AwbNox3332XPXv2sHTpUlRVZerUqTgcjla+OkK03F/h2AK47rrryMjI8Hw888wzrXhVhGi9zn5sxcfH1zimMjIyePTRR/Hz82P69Olt8AoJ0Xqd/TgrKytj6tSpKIrCypUrWbt2LVarlRkzZuB0OtvgFRKiZU72Y6usrIxBgwbx2muvNbjMKaecwtNPP93MZy9E+zlRx9aaNWs4/fTTWbJkCVu2bGHSpEnMmDGD5OTkBvfvmWee4eWXX+bNN99k48aN+Pr6Mm3aNCwWi2cZq9XKhRdeyE033dSGr0w7U8UJkZ2drQLq6tWrVVVV1cLCQtVoNKpffPGFZ5k9e/aogLp+/fp613PzzTerkyZNqvO+CRMmqLfddluT9mfkyJHqvHnzPJ87HA41JiZGXbhwYa1lV61apQJqQUFBk9YtRFvrzMeP27Zt21RAPXjwYJO2IcSJ0BmPreasT4iO0hmPrT8bPHiwevXVVzdp/UJ0hM52nC1dulTV6XRqUVGRZ5nCwkJVURR1+fLlTdqGECfCyXZsVQeoX3/9db33p6SkqICanJzc7HUL0d5OxLHl1rdvX/XRRx+t936n06lGRUWp//d//+e5rbCwUDWZTOqnn35aa/l3331XDQwMbHCbJwvp6D5BioqKAAgJCQG0szI2m40pU6Z4lunduzcJCQmsX7++wfW419FSVquVLVu21Ni2TqdjypQpDW5biI7S2Y+fsrIy3n33Xbp27Up8fHyrti9EW+qsx9bHH39MWFgY/fv357777qO8vLxV2xairXXWY8tty5YtbN26lWuuuaZV2xaiPXW246yyshJFUTCZTJ5lzGYzOp2O3377rVXbF6ItnUzHlhB/JSfq2HI6nZSUlDS4TEpKCpmZmTW2HRgYyKhRozp9XdDQ0Tvwd+B0Orn99tsZN24c/fv3ByAzMxMvL69aGTeRkZFkZmbWuZ5169bx2Wef8cMPP7Rqf3Jzc3E4HERGRtbatmQIi5NNZz5+Xn/9df7xj39QVlZGr169WL58OV5eXq3avhBtpbMeW3PmzKFLly7ExMSwfft27rnnHvbt28dXX33Vqu0L0VY667FV3dtvv02fPn0YO3Zsq7YtRHvpjMfZ6NGj8fX15Z577uHJJ59EVVXuvfdeHA4HGRkZrdq+EG3lZDu2hPirOJHH1rPPPktpaSmzZ8+udxn3+uv6uVXftjsL6eg+AebNm8fOnTtZtGhRi9exc+dOzjnnHB5++GGmTp3a5Mf9+uuv+Pn5eT4+/vjjFu+DEB2hMx8/c+fOJTk5mdWrV9OzZ09mz55dI+9KiI7UWY+t66+/nmnTpjFgwADmzp3LBx98wNdff82hQ4da8hSEaHOd9dhyq6io4JNPPpFubnFS64zHWXh4OF988QWLFy/Gz8+PwMBACgsLGTp0KDqd/FkuTg6d8dgSojM4UcfWJ598wqOPPsrnn39OREQEoF0NW/3Y+vXXX1u8D52BdHS3s/nz5/P999+zZs0a4uLiPLdHRUVhtVopLCyscfYmKyuLqKioGuvYvXs3kydP5vrrr+eBBx5o1vaHDx9eY+JwZGQkJpMJvV5fa8J3XdsWoiN19uMnMDCQwMBAevTowejRowkODubrr7/mkksuadZ+CNHWOvuxVd2oUaMAOHjwIN26dWvWfgjR1v4Kx9aXX35JeXk5l19+ebO2LcSJ0pmPs6lTp3Lo0CFyc3MxGAwEBQURFRVFUlJSs/ZBiPZwMh5bQvwVnKhja9GiRVx77bV88cUXNSJJZs6c6fmbCSA2NtZzJVFWVhbR0dE1tj148ODWPN0OJ6eO24mqqsyfP5+vv/6alStX0rVr1xr3Dxs2DKPRyIoVKzy37du3j7S0NMaMGeO5bdeuXUyaNIkrrriCJ554otn74e3tTffu3T0f/v7+eHl5MWzYsBrbdjqdrFixosa2hegof8XjR1VVVFWlsrKy2fshRFv5Kx5b7j+Iqv+CJsSJ9lc6tt5++21mzpxJeHh4s7cvRHv6Kx1nYWFhBAUFsXLlSrKzs5k5c2az90OItnIyH1tCdGYn8tj69NNPueqqq/j0008566yzatzn7+9f49jy9vama9euREVF1dh2cXExGzdu7Px1wY6agvlXd9NNN6mBgYHqL7/8omZkZHg+ysvLPcvceOONakJCgrpy5Up18+bN6pgxY9QxY8Z47t+xY4caHh6uXnrppTXWkZ2dXWNbycnJanJysjps2DB1zpw5anJysrpr164G92/RokWqyWRS33vvPXX37t3q9ddfrwYFBamZmZmeZTIyMtTk5GT1P//5jwqoa9asUZOTk9W8vLw2epWEqFtnP34OHTqkPvnkk+rmzZvVI0eOqGvXrlVnzJihhoSEqFlZWW34SgnRPJ392Dp48KD62GOPqZs3b1ZTUlLUb7/9Vk1KSlLHjx/fhq+SEM3X2Y8ttwMHDqiKoqg//vhjG7wqQrStv8Jx9s4776jr169XDx48qH744YdqSEiIumDBgjZ6hYRomZP92CopKfE8DlCff/55NTk5WT1y5Ihnmby8PDU5OVn94YcfVEBdtGiRmpycrGZkZLTRqyRE852oY+vjjz9WDQaD+tprr9VYprCwsMH9e+qpp9SgoCD122+/Vbdv366ec845ateuXdWKigrPMkeOHFGTk5PVRx99VPXz8/MciyUlJW34SrUtKXS3E6DOj3fffdezTEVFhXrzzTerwcHBqo+Pj3ruuefWeCN++OGH61xHly5dGt3Wn5epyyuvvKImJCSoXl5e6siRI9UNGzbUuL++7Vd/DkK0h85+/Bw/flydPn26GhERoRqNRjUuLk6dM2eOunfv3ta+NEK0Smc/ttLS0tTx48erISEhqslkUrt3767efffdalFRUWtfGiFapbMfW2733XefGh8frzocjpa+FEK0m7/CcXbPPfeokZGRqtFoVHv06KE+99xzqtPpbM3LIkSrnezH1qpVq+p83BVXXOFZ5t13361zmYcffrj1L5AQLXSijq0JEyY0eozUxel0qg8++KAaGRmpmkwmdfLkyeq+fftqLHPFFVfUue5Vq1a1wSvUPhRVVVWEEEIIIYQQQgghhBBCiE5KMrqFEEIIIYQQQgghhBBCdGpS6BZCCCGEEEIIIYQQQgjRqUmhWwghhBBCCCGEEEIIIUSnJoVuIYQQQgghhBBCCCGEEJ2aFLqFEEIIIYQQQgghhBBCdGpS6BZCCCGEEEIIIYQQQgjRqUmhWwghhBBCCCGEEEIIIUSnJoVuIYQQQgghhBBCCCGEEJ2aFLqFEEIIIYT4i0pNTUVRFLZu3QrAL7/8gqIoFBYWduh+CSGEEEII0dak0C2EEEIIIcRJQFGUBj8eeeSRZq8zPj6ejIwM+vfv3/Y7LIQQQgghxEnE0NE7IIQQQgghhICMjAzP/z/77DMeeugh9u3b57nNz8+vWeuzWq14eXkRFRXVZvsohBBCCCHEyUo6uoUQQgghhDgJREVFeT4CAwNRFMXzeVlZGXPnziUyMhI/Pz9GjBjBzz//XOPxiYmJPP7441x++eUEBARw/fXX14oucduyZQvDhw/Hx8eHsWPH1iioCyGEEEII0RlJoVsIIYQQQoiTXGlpKWeeeSYrVqwgOTmZM844gxkzZpCWllZjuWeffZZBgwaRnJzMgw8+WO/6/vnPf/Lcc8+xefNmDAYDV199dXs/BSGEEEIIIdqVRJcIIYQQQghxkhs0aBCDBg3yfP7444/z9ddf89133zF//nzP7aeddhp33nmn5/PU1NQ61/fEE08wYcIEAO69917OOussLBYLZrO5fZ6AEEIIIYQQ7Uw6uoUQQgghhDjJlZaWctddd9GnTx+CgoLw8/Njz549tTq6hw8f3qT1DRw40PP/6OhoALKzs9tuh4UQQgghhDjBpKNbCCGEEEKIk9xdd93F8uXLefbZZ+nevTve3t5ccMEFWK3WGsv5+vo2aX1Go9Hzf0VRAHA6nW23w0IIIYQQQpxgUugWQgghhBDiJLd27VquvPJKzj33XEDr8K4vlkQIIYQQQoi/I4kuEUIIIYQQ4iTXo0cPvvrqK7Zu3cq2bduYM2eOdGALIYQQQghRjRS6hRBCCCGEOMk9//zzBAcHM3bsWGbMmMG0adMYOnRoR++WEEIIIYQQJw1FVVW1o3dCCCGEEEIIIYQQQgghhGgp6egWQgghhBBCCCGEEEII0alJoVsIIYQQQgghhBBCCCFEpyaFbiGEEEIIIYQQQgghhBCdmhS6hRBCCCGEEEIIIYQQQnRqUugWQgghhBBCCCGEEEII0alJoVsIIYQQQgghhBBCCCFEpyaFbiGEEEIIIYQQQgghhBCdmhS6hRBCCCGEEEIIIYQQQnRqUugWQgghhBBCCCGEEEII0alJoVsIIYQQQgghhBBCCCFEpyaFbiGEEEIIIYQQQgghhBCd2v8DLlppiAsnxk8AAAAASUVORK5CYII="/>
          <p:cNvSpPr>
            <a:spLocks noChangeAspect="1" noChangeArrowheads="1"/>
          </p:cNvSpPr>
          <p:nvPr/>
        </p:nvSpPr>
        <p:spPr bwMode="auto">
          <a:xfrm>
            <a:off x="155574" y="-144463"/>
            <a:ext cx="11481459" cy="1148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20" name="Resim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03" y="83622"/>
            <a:ext cx="10058400" cy="586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1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diyagram, öykü gelişim çizgisi; kumpas; grafiğini çıkarma, çizgi, metin içeren bir resim&#10;&#10;Açıklama otomatik olarak oluşturuldu">
            <a:extLst>
              <a:ext uri="{FF2B5EF4-FFF2-40B4-BE49-F238E27FC236}">
                <a16:creationId xmlns:a16="http://schemas.microsoft.com/office/drawing/2014/main" id="{3048395A-F96D-2B8D-9818-0417C4BA2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35091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BCDB1F32-D82A-5236-79DA-8C6EDD6777B7}"/>
              </a:ext>
            </a:extLst>
          </p:cNvPr>
          <p:cNvSpPr txBox="1"/>
          <p:nvPr/>
        </p:nvSpPr>
        <p:spPr>
          <a:xfrm>
            <a:off x="377467" y="6435091"/>
            <a:ext cx="11143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0" i="0" dirty="0">
                <a:effectLst/>
                <a:latin typeface="Roboto" panose="02000000000000000000" pitchFamily="2" charset="0"/>
              </a:rPr>
              <a:t>2021 yılının ilk çeyreğinde BIST5 endeksi öndeyken geri kalan aylarda BIST100 endeksi BIST5 endeksinin önüne geçmiştir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1933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472</Words>
  <Application>Microsoft Office PowerPoint</Application>
  <PresentationFormat>Geniş ekran</PresentationFormat>
  <Paragraphs>35</Paragraphs>
  <Slides>3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Teması</vt:lpstr>
      <vt:lpstr>PowerPoint Sunusu</vt:lpstr>
      <vt:lpstr>PowerPoint Sunusu</vt:lpstr>
      <vt:lpstr>PowerPoint Sunusu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aleyna</dc:creator>
  <cp:lastModifiedBy>elif avcı</cp:lastModifiedBy>
  <cp:revision>25</cp:revision>
  <dcterms:created xsi:type="dcterms:W3CDTF">2023-05-10T18:49:42Z</dcterms:created>
  <dcterms:modified xsi:type="dcterms:W3CDTF">2023-05-16T16:28:03Z</dcterms:modified>
</cp:coreProperties>
</file>