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335" r:id="rId2"/>
    <p:sldId id="340" r:id="rId3"/>
    <p:sldId id="341" r:id="rId4"/>
    <p:sldId id="342" r:id="rId5"/>
    <p:sldId id="363" r:id="rId6"/>
    <p:sldId id="344" r:id="rId7"/>
    <p:sldId id="364" r:id="rId8"/>
    <p:sldId id="365" r:id="rId9"/>
    <p:sldId id="337" r:id="rId10"/>
    <p:sldId id="338" r:id="rId11"/>
    <p:sldId id="339" r:id="rId12"/>
    <p:sldId id="343" r:id="rId13"/>
    <p:sldId id="345"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9F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0" autoAdjust="0"/>
    <p:restoredTop sz="94591"/>
  </p:normalViewPr>
  <p:slideViewPr>
    <p:cSldViewPr snapToGrid="0" snapToObjects="1">
      <p:cViewPr>
        <p:scale>
          <a:sx n="111" d="100"/>
          <a:sy n="111" d="100"/>
        </p:scale>
        <p:origin x="7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_rels/data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s>
</file>

<file path=ppt/diagrams/_rels/drawing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56EECA-32B9-0D45-BA4C-1B246A248463}" type="doc">
      <dgm:prSet loTypeId="urn:microsoft.com/office/officeart/2005/8/layout/cycle7" loCatId="" qsTypeId="urn:microsoft.com/office/officeart/2005/8/quickstyle/3D9" qsCatId="3D" csTypeId="urn:microsoft.com/office/officeart/2005/8/colors/accent0_1" csCatId="mainScheme" phldr="1"/>
      <dgm:spPr/>
      <dgm:t>
        <a:bodyPr/>
        <a:lstStyle/>
        <a:p>
          <a:endParaRPr lang="en-US"/>
        </a:p>
      </dgm:t>
    </dgm:pt>
    <dgm:pt modelId="{F3E91752-E4A5-3B44-83C1-EE2C5AF8088D}">
      <dgm:prSet phldrT="[Text]"/>
      <dgm:spPr>
        <a:solidFill>
          <a:schemeClr val="bg1">
            <a:lumMod val="85000"/>
          </a:schemeClr>
        </a:solidFill>
      </dgm:spPr>
      <dgm:t>
        <a:bodyPr/>
        <a:lstStyle/>
        <a:p>
          <a:r>
            <a:rPr lang="en-US" dirty="0" smtClean="0">
              <a:solidFill>
                <a:schemeClr val="bg2">
                  <a:lumMod val="25000"/>
                </a:schemeClr>
              </a:solidFill>
            </a:rPr>
            <a:t>Funders</a:t>
          </a:r>
          <a:endParaRPr lang="en-US" dirty="0">
            <a:solidFill>
              <a:schemeClr val="bg2">
                <a:lumMod val="25000"/>
              </a:schemeClr>
            </a:solidFill>
          </a:endParaRPr>
        </a:p>
      </dgm:t>
    </dgm:pt>
    <dgm:pt modelId="{6B812FF2-86D3-2A4A-9769-E436C1B9A79E}" type="parTrans" cxnId="{574DFBB9-CB06-2B43-972D-42F76A528C2E}">
      <dgm:prSet/>
      <dgm:spPr/>
      <dgm:t>
        <a:bodyPr/>
        <a:lstStyle/>
        <a:p>
          <a:endParaRPr lang="en-US">
            <a:solidFill>
              <a:schemeClr val="bg2">
                <a:lumMod val="25000"/>
              </a:schemeClr>
            </a:solidFill>
          </a:endParaRPr>
        </a:p>
      </dgm:t>
    </dgm:pt>
    <dgm:pt modelId="{04942E42-4B44-F445-A8B4-CD5F75006481}" type="sibTrans" cxnId="{574DFBB9-CB06-2B43-972D-42F76A528C2E}">
      <dgm:prSet/>
      <dgm:spPr/>
      <dgm:t>
        <a:bodyPr/>
        <a:lstStyle/>
        <a:p>
          <a:endParaRPr lang="en-US">
            <a:solidFill>
              <a:schemeClr val="bg2">
                <a:lumMod val="25000"/>
              </a:schemeClr>
            </a:solidFill>
          </a:endParaRPr>
        </a:p>
      </dgm:t>
    </dgm:pt>
    <dgm:pt modelId="{ED1C7BBA-BC3C-6046-AEA2-984481B54F2E}">
      <dgm:prSet phldrT="[Text]"/>
      <dgm:spPr>
        <a:solidFill>
          <a:srgbClr val="D9D9D9"/>
        </a:solidFill>
      </dgm:spPr>
      <dgm:t>
        <a:bodyPr/>
        <a:lstStyle/>
        <a:p>
          <a:r>
            <a:rPr lang="en-US" dirty="0" smtClean="0">
              <a:solidFill>
                <a:schemeClr val="bg2">
                  <a:lumMod val="25000"/>
                </a:schemeClr>
              </a:solidFill>
            </a:rPr>
            <a:t>Researchers</a:t>
          </a:r>
          <a:endParaRPr lang="en-US" dirty="0">
            <a:solidFill>
              <a:schemeClr val="bg2">
                <a:lumMod val="25000"/>
              </a:schemeClr>
            </a:solidFill>
          </a:endParaRPr>
        </a:p>
      </dgm:t>
    </dgm:pt>
    <dgm:pt modelId="{3C93BA7D-9443-254B-B115-0AC077DE10D8}" type="parTrans" cxnId="{92E1B6E1-4814-BC47-B688-E22E75F09340}">
      <dgm:prSet/>
      <dgm:spPr/>
      <dgm:t>
        <a:bodyPr/>
        <a:lstStyle/>
        <a:p>
          <a:endParaRPr lang="en-US">
            <a:solidFill>
              <a:schemeClr val="bg2">
                <a:lumMod val="25000"/>
              </a:schemeClr>
            </a:solidFill>
          </a:endParaRPr>
        </a:p>
      </dgm:t>
    </dgm:pt>
    <dgm:pt modelId="{2257D8B0-5E1D-B04E-9C3E-086373AF7E81}" type="sibTrans" cxnId="{92E1B6E1-4814-BC47-B688-E22E75F09340}">
      <dgm:prSet/>
      <dgm:spPr/>
      <dgm:t>
        <a:bodyPr/>
        <a:lstStyle/>
        <a:p>
          <a:endParaRPr lang="en-US">
            <a:solidFill>
              <a:schemeClr val="bg2">
                <a:lumMod val="25000"/>
              </a:schemeClr>
            </a:solidFill>
          </a:endParaRPr>
        </a:p>
      </dgm:t>
    </dgm:pt>
    <dgm:pt modelId="{E92CC28C-547C-7743-BDEB-8406CCF36184}">
      <dgm:prSet phldrT="[Text]"/>
      <dgm:spPr>
        <a:solidFill>
          <a:srgbClr val="D9D9D9"/>
        </a:solidFill>
      </dgm:spPr>
      <dgm:t>
        <a:bodyPr/>
        <a:lstStyle/>
        <a:p>
          <a:r>
            <a:rPr lang="en-US" dirty="0" smtClean="0">
              <a:solidFill>
                <a:schemeClr val="bg2">
                  <a:lumMod val="25000"/>
                </a:schemeClr>
              </a:solidFill>
            </a:rPr>
            <a:t>Publishers</a:t>
          </a:r>
          <a:endParaRPr lang="en-US" dirty="0">
            <a:solidFill>
              <a:schemeClr val="bg2">
                <a:lumMod val="25000"/>
              </a:schemeClr>
            </a:solidFill>
          </a:endParaRPr>
        </a:p>
      </dgm:t>
    </dgm:pt>
    <dgm:pt modelId="{A32D5103-9E46-3E4E-BE32-EEE155D04780}" type="parTrans" cxnId="{8D7CEEA6-8A75-4045-B07B-E91A64D98C8E}">
      <dgm:prSet/>
      <dgm:spPr/>
      <dgm:t>
        <a:bodyPr/>
        <a:lstStyle/>
        <a:p>
          <a:endParaRPr lang="en-US">
            <a:solidFill>
              <a:schemeClr val="bg2">
                <a:lumMod val="25000"/>
              </a:schemeClr>
            </a:solidFill>
          </a:endParaRPr>
        </a:p>
      </dgm:t>
    </dgm:pt>
    <dgm:pt modelId="{832FB296-AFE3-C54B-8BA2-79A8B51AD754}" type="sibTrans" cxnId="{8D7CEEA6-8A75-4045-B07B-E91A64D98C8E}">
      <dgm:prSet/>
      <dgm:spPr/>
      <dgm:t>
        <a:bodyPr/>
        <a:lstStyle/>
        <a:p>
          <a:endParaRPr lang="en-US">
            <a:solidFill>
              <a:schemeClr val="bg2">
                <a:lumMod val="25000"/>
              </a:schemeClr>
            </a:solidFill>
          </a:endParaRPr>
        </a:p>
      </dgm:t>
    </dgm:pt>
    <dgm:pt modelId="{C3F6E0B6-4C8B-9146-8E72-D6CEFA3D0E4F}" type="pres">
      <dgm:prSet presAssocID="{CB56EECA-32B9-0D45-BA4C-1B246A248463}" presName="Name0" presStyleCnt="0">
        <dgm:presLayoutVars>
          <dgm:dir/>
          <dgm:resizeHandles val="exact"/>
        </dgm:presLayoutVars>
      </dgm:prSet>
      <dgm:spPr/>
      <dgm:t>
        <a:bodyPr/>
        <a:lstStyle/>
        <a:p>
          <a:endParaRPr lang="en-US"/>
        </a:p>
      </dgm:t>
    </dgm:pt>
    <dgm:pt modelId="{6DE53E7D-36D0-194A-893E-5696BC6FCCCA}" type="pres">
      <dgm:prSet presAssocID="{F3E91752-E4A5-3B44-83C1-EE2C5AF8088D}" presName="node" presStyleLbl="node1" presStyleIdx="0" presStyleCnt="3">
        <dgm:presLayoutVars>
          <dgm:bulletEnabled val="1"/>
        </dgm:presLayoutVars>
      </dgm:prSet>
      <dgm:spPr/>
      <dgm:t>
        <a:bodyPr/>
        <a:lstStyle/>
        <a:p>
          <a:endParaRPr lang="en-US"/>
        </a:p>
      </dgm:t>
    </dgm:pt>
    <dgm:pt modelId="{91709630-AD1B-1849-9828-1CADC2244594}" type="pres">
      <dgm:prSet presAssocID="{04942E42-4B44-F445-A8B4-CD5F75006481}" presName="sibTrans" presStyleLbl="sibTrans2D1" presStyleIdx="0" presStyleCnt="3"/>
      <dgm:spPr/>
      <dgm:t>
        <a:bodyPr/>
        <a:lstStyle/>
        <a:p>
          <a:endParaRPr lang="en-US"/>
        </a:p>
      </dgm:t>
    </dgm:pt>
    <dgm:pt modelId="{68D243E0-4DCD-AC40-8940-FB86CF000407}" type="pres">
      <dgm:prSet presAssocID="{04942E42-4B44-F445-A8B4-CD5F75006481}" presName="connectorText" presStyleLbl="sibTrans2D1" presStyleIdx="0" presStyleCnt="3"/>
      <dgm:spPr/>
      <dgm:t>
        <a:bodyPr/>
        <a:lstStyle/>
        <a:p>
          <a:endParaRPr lang="en-US"/>
        </a:p>
      </dgm:t>
    </dgm:pt>
    <dgm:pt modelId="{D86E07D6-311B-F84F-BE42-72147B967CC0}" type="pres">
      <dgm:prSet presAssocID="{ED1C7BBA-BC3C-6046-AEA2-984481B54F2E}" presName="node" presStyleLbl="node1" presStyleIdx="1" presStyleCnt="3">
        <dgm:presLayoutVars>
          <dgm:bulletEnabled val="1"/>
        </dgm:presLayoutVars>
      </dgm:prSet>
      <dgm:spPr/>
      <dgm:t>
        <a:bodyPr/>
        <a:lstStyle/>
        <a:p>
          <a:endParaRPr lang="en-US"/>
        </a:p>
      </dgm:t>
    </dgm:pt>
    <dgm:pt modelId="{DCA5E23F-41B5-2349-8C4E-2A87FD629E19}" type="pres">
      <dgm:prSet presAssocID="{2257D8B0-5E1D-B04E-9C3E-086373AF7E81}" presName="sibTrans" presStyleLbl="sibTrans2D1" presStyleIdx="1" presStyleCnt="3"/>
      <dgm:spPr/>
      <dgm:t>
        <a:bodyPr/>
        <a:lstStyle/>
        <a:p>
          <a:endParaRPr lang="en-US"/>
        </a:p>
      </dgm:t>
    </dgm:pt>
    <dgm:pt modelId="{B904355E-39A4-AC45-A5E7-AAAA348F3B31}" type="pres">
      <dgm:prSet presAssocID="{2257D8B0-5E1D-B04E-9C3E-086373AF7E81}" presName="connectorText" presStyleLbl="sibTrans2D1" presStyleIdx="1" presStyleCnt="3"/>
      <dgm:spPr/>
      <dgm:t>
        <a:bodyPr/>
        <a:lstStyle/>
        <a:p>
          <a:endParaRPr lang="en-US"/>
        </a:p>
      </dgm:t>
    </dgm:pt>
    <dgm:pt modelId="{8A41820E-A7B6-6042-9B2D-A32A461B6CB2}" type="pres">
      <dgm:prSet presAssocID="{E92CC28C-547C-7743-BDEB-8406CCF36184}" presName="node" presStyleLbl="node1" presStyleIdx="2" presStyleCnt="3">
        <dgm:presLayoutVars>
          <dgm:bulletEnabled val="1"/>
        </dgm:presLayoutVars>
      </dgm:prSet>
      <dgm:spPr/>
      <dgm:t>
        <a:bodyPr/>
        <a:lstStyle/>
        <a:p>
          <a:endParaRPr lang="en-US"/>
        </a:p>
      </dgm:t>
    </dgm:pt>
    <dgm:pt modelId="{DDBB7026-4D06-A846-BE8F-7E72B3A3408E}" type="pres">
      <dgm:prSet presAssocID="{832FB296-AFE3-C54B-8BA2-79A8B51AD754}" presName="sibTrans" presStyleLbl="sibTrans2D1" presStyleIdx="2" presStyleCnt="3"/>
      <dgm:spPr/>
      <dgm:t>
        <a:bodyPr/>
        <a:lstStyle/>
        <a:p>
          <a:endParaRPr lang="en-US"/>
        </a:p>
      </dgm:t>
    </dgm:pt>
    <dgm:pt modelId="{C6F8BECB-3C2D-EB46-B84D-8D1F359607EA}" type="pres">
      <dgm:prSet presAssocID="{832FB296-AFE3-C54B-8BA2-79A8B51AD754}" presName="connectorText" presStyleLbl="sibTrans2D1" presStyleIdx="2" presStyleCnt="3"/>
      <dgm:spPr/>
      <dgm:t>
        <a:bodyPr/>
        <a:lstStyle/>
        <a:p>
          <a:endParaRPr lang="en-US"/>
        </a:p>
      </dgm:t>
    </dgm:pt>
  </dgm:ptLst>
  <dgm:cxnLst>
    <dgm:cxn modelId="{12B0058C-5C07-1D45-8C05-E0021DAFC545}" type="presOf" srcId="{04942E42-4B44-F445-A8B4-CD5F75006481}" destId="{91709630-AD1B-1849-9828-1CADC2244594}" srcOrd="0" destOrd="0" presId="urn:microsoft.com/office/officeart/2005/8/layout/cycle7"/>
    <dgm:cxn modelId="{DD85D26F-4FFF-E84E-9FD2-CB6AF21E674F}" type="presOf" srcId="{2257D8B0-5E1D-B04E-9C3E-086373AF7E81}" destId="{B904355E-39A4-AC45-A5E7-AAAA348F3B31}" srcOrd="1" destOrd="0" presId="urn:microsoft.com/office/officeart/2005/8/layout/cycle7"/>
    <dgm:cxn modelId="{8D7CEEA6-8A75-4045-B07B-E91A64D98C8E}" srcId="{CB56EECA-32B9-0D45-BA4C-1B246A248463}" destId="{E92CC28C-547C-7743-BDEB-8406CCF36184}" srcOrd="2" destOrd="0" parTransId="{A32D5103-9E46-3E4E-BE32-EEE155D04780}" sibTransId="{832FB296-AFE3-C54B-8BA2-79A8B51AD754}"/>
    <dgm:cxn modelId="{777101F8-D723-6040-BE36-A13CBA35F57D}" type="presOf" srcId="{E92CC28C-547C-7743-BDEB-8406CCF36184}" destId="{8A41820E-A7B6-6042-9B2D-A32A461B6CB2}" srcOrd="0" destOrd="0" presId="urn:microsoft.com/office/officeart/2005/8/layout/cycle7"/>
    <dgm:cxn modelId="{2F9AC046-21C7-F744-9D60-3E6C3E65EA19}" type="presOf" srcId="{2257D8B0-5E1D-B04E-9C3E-086373AF7E81}" destId="{DCA5E23F-41B5-2349-8C4E-2A87FD629E19}" srcOrd="0" destOrd="0" presId="urn:microsoft.com/office/officeart/2005/8/layout/cycle7"/>
    <dgm:cxn modelId="{92E1B6E1-4814-BC47-B688-E22E75F09340}" srcId="{CB56EECA-32B9-0D45-BA4C-1B246A248463}" destId="{ED1C7BBA-BC3C-6046-AEA2-984481B54F2E}" srcOrd="1" destOrd="0" parTransId="{3C93BA7D-9443-254B-B115-0AC077DE10D8}" sibTransId="{2257D8B0-5E1D-B04E-9C3E-086373AF7E81}"/>
    <dgm:cxn modelId="{8C7EF68E-FDFA-034B-AADC-4851588323DB}" type="presOf" srcId="{F3E91752-E4A5-3B44-83C1-EE2C5AF8088D}" destId="{6DE53E7D-36D0-194A-893E-5696BC6FCCCA}" srcOrd="0" destOrd="0" presId="urn:microsoft.com/office/officeart/2005/8/layout/cycle7"/>
    <dgm:cxn modelId="{FADC1670-C6B7-B441-B320-51F8BF2522A1}" type="presOf" srcId="{832FB296-AFE3-C54B-8BA2-79A8B51AD754}" destId="{C6F8BECB-3C2D-EB46-B84D-8D1F359607EA}" srcOrd="1" destOrd="0" presId="urn:microsoft.com/office/officeart/2005/8/layout/cycle7"/>
    <dgm:cxn modelId="{574DFBB9-CB06-2B43-972D-42F76A528C2E}" srcId="{CB56EECA-32B9-0D45-BA4C-1B246A248463}" destId="{F3E91752-E4A5-3B44-83C1-EE2C5AF8088D}" srcOrd="0" destOrd="0" parTransId="{6B812FF2-86D3-2A4A-9769-E436C1B9A79E}" sibTransId="{04942E42-4B44-F445-A8B4-CD5F75006481}"/>
    <dgm:cxn modelId="{8287FFB6-CADE-5D46-A65A-192F29633E25}" type="presOf" srcId="{CB56EECA-32B9-0D45-BA4C-1B246A248463}" destId="{C3F6E0B6-4C8B-9146-8E72-D6CEFA3D0E4F}" srcOrd="0" destOrd="0" presId="urn:microsoft.com/office/officeart/2005/8/layout/cycle7"/>
    <dgm:cxn modelId="{17E00ED3-D2B3-DC42-9FE0-CA0A9C81ABDC}" type="presOf" srcId="{ED1C7BBA-BC3C-6046-AEA2-984481B54F2E}" destId="{D86E07D6-311B-F84F-BE42-72147B967CC0}" srcOrd="0" destOrd="0" presId="urn:microsoft.com/office/officeart/2005/8/layout/cycle7"/>
    <dgm:cxn modelId="{9BE59814-5940-DB45-8BA6-5FF772AD30F9}" type="presOf" srcId="{832FB296-AFE3-C54B-8BA2-79A8B51AD754}" destId="{DDBB7026-4D06-A846-BE8F-7E72B3A3408E}" srcOrd="0" destOrd="0" presId="urn:microsoft.com/office/officeart/2005/8/layout/cycle7"/>
    <dgm:cxn modelId="{E03753BD-5EBE-F746-B43E-AC4E750808FF}" type="presOf" srcId="{04942E42-4B44-F445-A8B4-CD5F75006481}" destId="{68D243E0-4DCD-AC40-8940-FB86CF000407}" srcOrd="1" destOrd="0" presId="urn:microsoft.com/office/officeart/2005/8/layout/cycle7"/>
    <dgm:cxn modelId="{8F2C7E1E-B13E-CE4C-9960-3603B04D78F7}" type="presParOf" srcId="{C3F6E0B6-4C8B-9146-8E72-D6CEFA3D0E4F}" destId="{6DE53E7D-36D0-194A-893E-5696BC6FCCCA}" srcOrd="0" destOrd="0" presId="urn:microsoft.com/office/officeart/2005/8/layout/cycle7"/>
    <dgm:cxn modelId="{64859AC8-11D3-7441-BCAC-81EF135FAC5F}" type="presParOf" srcId="{C3F6E0B6-4C8B-9146-8E72-D6CEFA3D0E4F}" destId="{91709630-AD1B-1849-9828-1CADC2244594}" srcOrd="1" destOrd="0" presId="urn:microsoft.com/office/officeart/2005/8/layout/cycle7"/>
    <dgm:cxn modelId="{88BF6FD5-05D6-B34E-A61B-497F7DEFCD5C}" type="presParOf" srcId="{91709630-AD1B-1849-9828-1CADC2244594}" destId="{68D243E0-4DCD-AC40-8940-FB86CF000407}" srcOrd="0" destOrd="0" presId="urn:microsoft.com/office/officeart/2005/8/layout/cycle7"/>
    <dgm:cxn modelId="{CA7421D4-17FA-A04D-9E06-A071D7A51F89}" type="presParOf" srcId="{C3F6E0B6-4C8B-9146-8E72-D6CEFA3D0E4F}" destId="{D86E07D6-311B-F84F-BE42-72147B967CC0}" srcOrd="2" destOrd="0" presId="urn:microsoft.com/office/officeart/2005/8/layout/cycle7"/>
    <dgm:cxn modelId="{EFD3BF7B-0F03-A642-B925-91CA943DFF1A}" type="presParOf" srcId="{C3F6E0B6-4C8B-9146-8E72-D6CEFA3D0E4F}" destId="{DCA5E23F-41B5-2349-8C4E-2A87FD629E19}" srcOrd="3" destOrd="0" presId="urn:microsoft.com/office/officeart/2005/8/layout/cycle7"/>
    <dgm:cxn modelId="{738D6677-8FDF-4143-821E-7D8D457919F8}" type="presParOf" srcId="{DCA5E23F-41B5-2349-8C4E-2A87FD629E19}" destId="{B904355E-39A4-AC45-A5E7-AAAA348F3B31}" srcOrd="0" destOrd="0" presId="urn:microsoft.com/office/officeart/2005/8/layout/cycle7"/>
    <dgm:cxn modelId="{20E89355-6C3D-5A4A-B51F-9D115FD30851}" type="presParOf" srcId="{C3F6E0B6-4C8B-9146-8E72-D6CEFA3D0E4F}" destId="{8A41820E-A7B6-6042-9B2D-A32A461B6CB2}" srcOrd="4" destOrd="0" presId="urn:microsoft.com/office/officeart/2005/8/layout/cycle7"/>
    <dgm:cxn modelId="{7BA6089C-4C52-FA45-A7C4-EF8FBE1E4354}" type="presParOf" srcId="{C3F6E0B6-4C8B-9146-8E72-D6CEFA3D0E4F}" destId="{DDBB7026-4D06-A846-BE8F-7E72B3A3408E}" srcOrd="5" destOrd="0" presId="urn:microsoft.com/office/officeart/2005/8/layout/cycle7"/>
    <dgm:cxn modelId="{41E4571A-56FA-6245-A6C4-28706A0E79E0}" type="presParOf" srcId="{DDBB7026-4D06-A846-BE8F-7E72B3A3408E}" destId="{C6F8BECB-3C2D-EB46-B84D-8D1F359607EA}"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EFAEFCE-0DC3-4E20-8B49-4353603F6A90}" type="doc">
      <dgm:prSet loTypeId="urn:microsoft.com/office/officeart/2005/8/layout/arrow3" loCatId="relationship" qsTypeId="urn:microsoft.com/office/officeart/2005/8/quickstyle/simple1" qsCatId="simple" csTypeId="urn:microsoft.com/office/officeart/2005/8/colors/colorful1" csCatId="colorful" phldr="1"/>
      <dgm:spPr/>
      <dgm:t>
        <a:bodyPr/>
        <a:lstStyle/>
        <a:p>
          <a:endParaRPr lang="en-US"/>
        </a:p>
      </dgm:t>
    </dgm:pt>
    <dgm:pt modelId="{F0E7002C-4DD6-4BAC-AF26-55B4B0F3989A}">
      <dgm:prSet phldrT="[Text]" custT="1"/>
      <dgm:spPr/>
      <dgm:t>
        <a:bodyPr/>
        <a:lstStyle/>
        <a:p>
          <a:r>
            <a:rPr lang="en-US" sz="2200" i="1" dirty="0" smtClean="0"/>
            <a:t>INCLUDING</a:t>
          </a:r>
          <a:br>
            <a:rPr lang="en-US" sz="2200" i="1" dirty="0" smtClean="0"/>
          </a:br>
          <a:r>
            <a:rPr lang="en-US" sz="1900" dirty="0" smtClean="0"/>
            <a:t>everyone who has the expertise and desire to contribute</a:t>
          </a:r>
          <a:endParaRPr lang="en-US" sz="1900" dirty="0"/>
        </a:p>
      </dgm:t>
    </dgm:pt>
    <dgm:pt modelId="{C4622FCB-3945-497D-BBA2-734249A56516}" type="parTrans" cxnId="{6E501A1E-CA72-467E-8C6D-3CDB94222951}">
      <dgm:prSet/>
      <dgm:spPr/>
      <dgm:t>
        <a:bodyPr/>
        <a:lstStyle/>
        <a:p>
          <a:endParaRPr lang="en-US"/>
        </a:p>
      </dgm:t>
    </dgm:pt>
    <dgm:pt modelId="{DF7FC020-67F8-4FE2-A290-4AAEA6B5A78F}" type="sibTrans" cxnId="{6E501A1E-CA72-467E-8C6D-3CDB94222951}">
      <dgm:prSet/>
      <dgm:spPr/>
      <dgm:t>
        <a:bodyPr/>
        <a:lstStyle/>
        <a:p>
          <a:endParaRPr lang="en-US"/>
        </a:p>
      </dgm:t>
    </dgm:pt>
    <dgm:pt modelId="{524067AD-7EBD-4050-B464-6A53CA0F9C64}">
      <dgm:prSet phldrT="[Text]" custT="1"/>
      <dgm:spPr/>
      <dgm:t>
        <a:bodyPr/>
        <a:lstStyle/>
        <a:p>
          <a:r>
            <a:rPr lang="en-US" sz="2200" i="1" dirty="0" smtClean="0"/>
            <a:t>RESPECTING</a:t>
          </a:r>
          <a:br>
            <a:rPr lang="en-US" sz="2200" i="1" dirty="0" smtClean="0"/>
          </a:br>
          <a:r>
            <a:rPr lang="en-US" sz="2000" dirty="0" smtClean="0"/>
            <a:t>the time of every individual we ask to contribute</a:t>
          </a:r>
          <a:endParaRPr lang="en-US" sz="2000" dirty="0"/>
        </a:p>
      </dgm:t>
    </dgm:pt>
    <dgm:pt modelId="{D04511E3-ACB5-4160-B6E1-732ED8E9BDA7}" type="parTrans" cxnId="{B910FF62-C544-4647-AB97-A46ECB081E40}">
      <dgm:prSet/>
      <dgm:spPr/>
      <dgm:t>
        <a:bodyPr/>
        <a:lstStyle/>
        <a:p>
          <a:endParaRPr lang="en-US"/>
        </a:p>
      </dgm:t>
    </dgm:pt>
    <dgm:pt modelId="{136E4978-A6A6-4085-B87F-541452B04841}" type="sibTrans" cxnId="{B910FF62-C544-4647-AB97-A46ECB081E40}">
      <dgm:prSet/>
      <dgm:spPr/>
      <dgm:t>
        <a:bodyPr/>
        <a:lstStyle/>
        <a:p>
          <a:endParaRPr lang="en-US"/>
        </a:p>
      </dgm:t>
    </dgm:pt>
    <dgm:pt modelId="{BEBEA940-353D-424F-B85F-189E59C20C82}" type="pres">
      <dgm:prSet presAssocID="{DEFAEFCE-0DC3-4E20-8B49-4353603F6A90}" presName="compositeShape" presStyleCnt="0">
        <dgm:presLayoutVars>
          <dgm:chMax val="2"/>
          <dgm:dir/>
          <dgm:resizeHandles val="exact"/>
        </dgm:presLayoutVars>
      </dgm:prSet>
      <dgm:spPr/>
      <dgm:t>
        <a:bodyPr/>
        <a:lstStyle/>
        <a:p>
          <a:endParaRPr lang="en-US"/>
        </a:p>
      </dgm:t>
    </dgm:pt>
    <dgm:pt modelId="{8B9702EC-3E7E-4957-83FE-41DAA6712888}" type="pres">
      <dgm:prSet presAssocID="{DEFAEFCE-0DC3-4E20-8B49-4353603F6A90}" presName="divider" presStyleLbl="fgShp" presStyleIdx="0" presStyleCnt="1"/>
      <dgm:spPr/>
    </dgm:pt>
    <dgm:pt modelId="{B50B8334-4620-4C19-B0B7-1F2BD2F69369}" type="pres">
      <dgm:prSet presAssocID="{F0E7002C-4DD6-4BAC-AF26-55B4B0F3989A}" presName="downArrow" presStyleLbl="node1" presStyleIdx="0" presStyleCnt="2"/>
      <dgm:spPr/>
    </dgm:pt>
    <dgm:pt modelId="{BA66DD12-C62B-4680-8FF5-5EADF90D7DF5}" type="pres">
      <dgm:prSet presAssocID="{F0E7002C-4DD6-4BAC-AF26-55B4B0F3989A}" presName="downArrowText" presStyleLbl="revTx" presStyleIdx="0" presStyleCnt="2">
        <dgm:presLayoutVars>
          <dgm:bulletEnabled val="1"/>
        </dgm:presLayoutVars>
      </dgm:prSet>
      <dgm:spPr/>
      <dgm:t>
        <a:bodyPr/>
        <a:lstStyle/>
        <a:p>
          <a:endParaRPr lang="en-US"/>
        </a:p>
      </dgm:t>
    </dgm:pt>
    <dgm:pt modelId="{77730847-E15A-4943-BA00-E78BD391FE59}" type="pres">
      <dgm:prSet presAssocID="{524067AD-7EBD-4050-B464-6A53CA0F9C64}" presName="upArrow" presStyleLbl="node1" presStyleIdx="1" presStyleCnt="2"/>
      <dgm:spPr/>
    </dgm:pt>
    <dgm:pt modelId="{B3B1B417-9CAA-42A5-86F0-B20320D4BD2A}" type="pres">
      <dgm:prSet presAssocID="{524067AD-7EBD-4050-B464-6A53CA0F9C64}" presName="upArrowText" presStyleLbl="revTx" presStyleIdx="1" presStyleCnt="2">
        <dgm:presLayoutVars>
          <dgm:bulletEnabled val="1"/>
        </dgm:presLayoutVars>
      </dgm:prSet>
      <dgm:spPr/>
      <dgm:t>
        <a:bodyPr/>
        <a:lstStyle/>
        <a:p>
          <a:endParaRPr lang="en-US"/>
        </a:p>
      </dgm:t>
    </dgm:pt>
  </dgm:ptLst>
  <dgm:cxnLst>
    <dgm:cxn modelId="{432644AB-C0A2-0349-9321-833B4B869145}" type="presOf" srcId="{524067AD-7EBD-4050-B464-6A53CA0F9C64}" destId="{B3B1B417-9CAA-42A5-86F0-B20320D4BD2A}" srcOrd="0" destOrd="0" presId="urn:microsoft.com/office/officeart/2005/8/layout/arrow3"/>
    <dgm:cxn modelId="{6E501A1E-CA72-467E-8C6D-3CDB94222951}" srcId="{DEFAEFCE-0DC3-4E20-8B49-4353603F6A90}" destId="{F0E7002C-4DD6-4BAC-AF26-55B4B0F3989A}" srcOrd="0" destOrd="0" parTransId="{C4622FCB-3945-497D-BBA2-734249A56516}" sibTransId="{DF7FC020-67F8-4FE2-A290-4AAEA6B5A78F}"/>
    <dgm:cxn modelId="{A5A6F24B-759A-1F48-8E1F-521E498BAFB0}" type="presOf" srcId="{DEFAEFCE-0DC3-4E20-8B49-4353603F6A90}" destId="{BEBEA940-353D-424F-B85F-189E59C20C82}" srcOrd="0" destOrd="0" presId="urn:microsoft.com/office/officeart/2005/8/layout/arrow3"/>
    <dgm:cxn modelId="{B910FF62-C544-4647-AB97-A46ECB081E40}" srcId="{DEFAEFCE-0DC3-4E20-8B49-4353603F6A90}" destId="{524067AD-7EBD-4050-B464-6A53CA0F9C64}" srcOrd="1" destOrd="0" parTransId="{D04511E3-ACB5-4160-B6E1-732ED8E9BDA7}" sibTransId="{136E4978-A6A6-4085-B87F-541452B04841}"/>
    <dgm:cxn modelId="{ED5CEB30-E378-314E-AB4F-98C8A368842D}" type="presOf" srcId="{F0E7002C-4DD6-4BAC-AF26-55B4B0F3989A}" destId="{BA66DD12-C62B-4680-8FF5-5EADF90D7DF5}" srcOrd="0" destOrd="0" presId="urn:microsoft.com/office/officeart/2005/8/layout/arrow3"/>
    <dgm:cxn modelId="{099A7CC7-9646-A249-8E70-55C2FB551914}" type="presParOf" srcId="{BEBEA940-353D-424F-B85F-189E59C20C82}" destId="{8B9702EC-3E7E-4957-83FE-41DAA6712888}" srcOrd="0" destOrd="0" presId="urn:microsoft.com/office/officeart/2005/8/layout/arrow3"/>
    <dgm:cxn modelId="{B7B511D9-8EFD-2F46-8887-260718920FEC}" type="presParOf" srcId="{BEBEA940-353D-424F-B85F-189E59C20C82}" destId="{B50B8334-4620-4C19-B0B7-1F2BD2F69369}" srcOrd="1" destOrd="0" presId="urn:microsoft.com/office/officeart/2005/8/layout/arrow3"/>
    <dgm:cxn modelId="{ADBDCC59-9CFE-0043-AC79-EE7812E63DA1}" type="presParOf" srcId="{BEBEA940-353D-424F-B85F-189E59C20C82}" destId="{BA66DD12-C62B-4680-8FF5-5EADF90D7DF5}" srcOrd="2" destOrd="0" presId="urn:microsoft.com/office/officeart/2005/8/layout/arrow3"/>
    <dgm:cxn modelId="{401BC97D-137C-6649-8071-87E783D6F881}" type="presParOf" srcId="{BEBEA940-353D-424F-B85F-189E59C20C82}" destId="{77730847-E15A-4943-BA00-E78BD391FE59}" srcOrd="3" destOrd="0" presId="urn:microsoft.com/office/officeart/2005/8/layout/arrow3"/>
    <dgm:cxn modelId="{FA70A8FB-E524-B945-AEB4-45F23BDEC1C0}" type="presParOf" srcId="{BEBEA940-353D-424F-B85F-189E59C20C82}" destId="{B3B1B417-9CAA-42A5-86F0-B20320D4BD2A}"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E906AD-011C-4138-8580-57F9648355C0}"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06EA62F-A598-4495-BF93-AA1278463477}">
      <dgm:prSet phldrT="[Text]"/>
      <dgm:spPr/>
      <dgm:t>
        <a:bodyPr/>
        <a:lstStyle/>
        <a:p>
          <a:r>
            <a:rPr lang="en-US" dirty="0" smtClean="0"/>
            <a:t>Data types and formats</a:t>
          </a:r>
          <a:endParaRPr lang="en-US" dirty="0"/>
        </a:p>
      </dgm:t>
    </dgm:pt>
    <dgm:pt modelId="{64E28C6B-CFB4-4234-BAE2-FE3507ACFDEC}" type="parTrans" cxnId="{544FD074-E434-41D5-BF20-2AA12C2B05E0}">
      <dgm:prSet/>
      <dgm:spPr/>
      <dgm:t>
        <a:bodyPr/>
        <a:lstStyle/>
        <a:p>
          <a:endParaRPr lang="en-US"/>
        </a:p>
      </dgm:t>
    </dgm:pt>
    <dgm:pt modelId="{D665F3CF-E941-4E30-9435-9A654048954A}" type="sibTrans" cxnId="{544FD074-E434-41D5-BF20-2AA12C2B05E0}">
      <dgm:prSet/>
      <dgm:spPr/>
      <dgm:t>
        <a:bodyPr/>
        <a:lstStyle/>
        <a:p>
          <a:endParaRPr lang="en-US"/>
        </a:p>
      </dgm:t>
    </dgm:pt>
    <dgm:pt modelId="{88690C75-21F8-4BCC-9944-6FB4B3C5ACE0}">
      <dgm:prSet phldrT="[Text]"/>
      <dgm:spPr/>
      <dgm:t>
        <a:bodyPr/>
        <a:lstStyle/>
        <a:p>
          <a:r>
            <a:rPr lang="en-US" dirty="0" smtClean="0"/>
            <a:t>Plans for documenting  data</a:t>
          </a:r>
          <a:endParaRPr lang="en-US" dirty="0"/>
        </a:p>
      </dgm:t>
    </dgm:pt>
    <dgm:pt modelId="{0F699FA8-77F2-4558-9791-ABBEB41551E4}" type="parTrans" cxnId="{BD9F8E5A-D0EC-4ADF-BFB5-59676C7E6F33}">
      <dgm:prSet/>
      <dgm:spPr/>
      <dgm:t>
        <a:bodyPr/>
        <a:lstStyle/>
        <a:p>
          <a:endParaRPr lang="en-US"/>
        </a:p>
      </dgm:t>
    </dgm:pt>
    <dgm:pt modelId="{A7123083-5934-445F-AACB-3641073D78B4}" type="sibTrans" cxnId="{BD9F8E5A-D0EC-4ADF-BFB5-59676C7E6F33}">
      <dgm:prSet/>
      <dgm:spPr/>
      <dgm:t>
        <a:bodyPr/>
        <a:lstStyle/>
        <a:p>
          <a:endParaRPr lang="en-US"/>
        </a:p>
      </dgm:t>
    </dgm:pt>
    <dgm:pt modelId="{40EDE8DA-FFAF-4930-939D-2048DB1DA007}">
      <dgm:prSet phldrT="[Text]"/>
      <dgm:spPr/>
      <dgm:t>
        <a:bodyPr/>
        <a:lstStyle/>
        <a:p>
          <a:r>
            <a:rPr lang="en-US" dirty="0" smtClean="0"/>
            <a:t>Plans for securing data</a:t>
          </a:r>
          <a:endParaRPr lang="en-US" dirty="0"/>
        </a:p>
      </dgm:t>
    </dgm:pt>
    <dgm:pt modelId="{BDBD8277-670E-4653-80E2-C9A488B4782C}" type="parTrans" cxnId="{FDFD8406-F872-44F1-9078-EC2D4896F785}">
      <dgm:prSet/>
      <dgm:spPr/>
      <dgm:t>
        <a:bodyPr/>
        <a:lstStyle/>
        <a:p>
          <a:endParaRPr lang="en-US"/>
        </a:p>
      </dgm:t>
    </dgm:pt>
    <dgm:pt modelId="{99E57E4A-91CE-44CD-AF28-C6F77BA32BE4}" type="sibTrans" cxnId="{FDFD8406-F872-44F1-9078-EC2D4896F785}">
      <dgm:prSet/>
      <dgm:spPr/>
      <dgm:t>
        <a:bodyPr/>
        <a:lstStyle/>
        <a:p>
          <a:endParaRPr lang="en-US"/>
        </a:p>
      </dgm:t>
    </dgm:pt>
    <dgm:pt modelId="{8934883E-BF5B-42EE-B536-3B0C761CC7B5}">
      <dgm:prSet phldrT="[Text]"/>
      <dgm:spPr/>
      <dgm:t>
        <a:bodyPr/>
        <a:lstStyle/>
        <a:p>
          <a:r>
            <a:rPr lang="en-US" dirty="0" smtClean="0"/>
            <a:t>Plans for sharing and preserving data</a:t>
          </a:r>
          <a:endParaRPr lang="en-US" dirty="0"/>
        </a:p>
      </dgm:t>
    </dgm:pt>
    <dgm:pt modelId="{B447AF9B-46BA-47FD-891B-6A016952752A}" type="parTrans" cxnId="{CA361F3C-DEAE-4092-A11C-D50E768AFCAA}">
      <dgm:prSet/>
      <dgm:spPr/>
      <dgm:t>
        <a:bodyPr/>
        <a:lstStyle/>
        <a:p>
          <a:endParaRPr lang="en-US"/>
        </a:p>
      </dgm:t>
    </dgm:pt>
    <dgm:pt modelId="{4F0BE5D2-658C-445B-B582-EAA9DAB6DB08}" type="sibTrans" cxnId="{CA361F3C-DEAE-4092-A11C-D50E768AFCAA}">
      <dgm:prSet/>
      <dgm:spPr/>
      <dgm:t>
        <a:bodyPr/>
        <a:lstStyle/>
        <a:p>
          <a:endParaRPr lang="en-US"/>
        </a:p>
      </dgm:t>
    </dgm:pt>
    <dgm:pt modelId="{4CA78206-9D77-48F6-B690-A7B1347ED8BF}">
      <dgm:prSet phldrT="[Text]"/>
      <dgm:spPr/>
      <dgm:t>
        <a:bodyPr/>
        <a:lstStyle/>
        <a:p>
          <a:r>
            <a:rPr lang="en-US" dirty="0" smtClean="0"/>
            <a:t>Roles responsible for implementing DMP</a:t>
          </a:r>
          <a:endParaRPr lang="en-US" dirty="0"/>
        </a:p>
      </dgm:t>
    </dgm:pt>
    <dgm:pt modelId="{3E3B9791-580B-4823-B3AF-E5098020ED25}" type="parTrans" cxnId="{FC26F926-FBE8-45F4-9C40-3375C2BAFD45}">
      <dgm:prSet/>
      <dgm:spPr/>
      <dgm:t>
        <a:bodyPr/>
        <a:lstStyle/>
        <a:p>
          <a:endParaRPr lang="en-US"/>
        </a:p>
      </dgm:t>
    </dgm:pt>
    <dgm:pt modelId="{7269D84A-E057-4E89-8FC9-EF855B3B6AC3}" type="sibTrans" cxnId="{FC26F926-FBE8-45F4-9C40-3375C2BAFD45}">
      <dgm:prSet/>
      <dgm:spPr/>
      <dgm:t>
        <a:bodyPr/>
        <a:lstStyle/>
        <a:p>
          <a:endParaRPr lang="en-US"/>
        </a:p>
      </dgm:t>
    </dgm:pt>
    <dgm:pt modelId="{F9E8F053-61AD-40DC-84FB-81D2AEF7E2A1}" type="pres">
      <dgm:prSet presAssocID="{9CE906AD-011C-4138-8580-57F9648355C0}" presName="diagram" presStyleCnt="0">
        <dgm:presLayoutVars>
          <dgm:dir/>
          <dgm:resizeHandles val="exact"/>
        </dgm:presLayoutVars>
      </dgm:prSet>
      <dgm:spPr/>
      <dgm:t>
        <a:bodyPr/>
        <a:lstStyle/>
        <a:p>
          <a:endParaRPr lang="en-US"/>
        </a:p>
      </dgm:t>
    </dgm:pt>
    <dgm:pt modelId="{94CB39C8-FB91-4C91-B9F7-0C601D5F38E8}" type="pres">
      <dgm:prSet presAssocID="{306EA62F-A598-4495-BF93-AA1278463477}" presName="node" presStyleLbl="node1" presStyleIdx="0" presStyleCnt="5">
        <dgm:presLayoutVars>
          <dgm:bulletEnabled val="1"/>
        </dgm:presLayoutVars>
      </dgm:prSet>
      <dgm:spPr/>
      <dgm:t>
        <a:bodyPr/>
        <a:lstStyle/>
        <a:p>
          <a:endParaRPr lang="en-US"/>
        </a:p>
      </dgm:t>
    </dgm:pt>
    <dgm:pt modelId="{144FA9EE-68D9-4BDF-BE56-303414FBAEB5}" type="pres">
      <dgm:prSet presAssocID="{D665F3CF-E941-4E30-9435-9A654048954A}" presName="sibTrans" presStyleCnt="0"/>
      <dgm:spPr/>
    </dgm:pt>
    <dgm:pt modelId="{5A249D46-0AB3-4D1E-9180-53D2DA6F1586}" type="pres">
      <dgm:prSet presAssocID="{88690C75-21F8-4BCC-9944-6FB4B3C5ACE0}" presName="node" presStyleLbl="node1" presStyleIdx="1" presStyleCnt="5">
        <dgm:presLayoutVars>
          <dgm:bulletEnabled val="1"/>
        </dgm:presLayoutVars>
      </dgm:prSet>
      <dgm:spPr/>
      <dgm:t>
        <a:bodyPr/>
        <a:lstStyle/>
        <a:p>
          <a:endParaRPr lang="en-US"/>
        </a:p>
      </dgm:t>
    </dgm:pt>
    <dgm:pt modelId="{D01CDB6C-8026-4856-AF68-6DA5B4F143CC}" type="pres">
      <dgm:prSet presAssocID="{A7123083-5934-445F-AACB-3641073D78B4}" presName="sibTrans" presStyleCnt="0"/>
      <dgm:spPr/>
    </dgm:pt>
    <dgm:pt modelId="{6476F03A-6331-4CDD-A1FA-230AE715C39B}" type="pres">
      <dgm:prSet presAssocID="{40EDE8DA-FFAF-4930-939D-2048DB1DA007}" presName="node" presStyleLbl="node1" presStyleIdx="2" presStyleCnt="5">
        <dgm:presLayoutVars>
          <dgm:bulletEnabled val="1"/>
        </dgm:presLayoutVars>
      </dgm:prSet>
      <dgm:spPr/>
      <dgm:t>
        <a:bodyPr/>
        <a:lstStyle/>
        <a:p>
          <a:endParaRPr lang="en-US"/>
        </a:p>
      </dgm:t>
    </dgm:pt>
    <dgm:pt modelId="{9D018BAC-AD54-42DA-9060-0D93EBE33D6B}" type="pres">
      <dgm:prSet presAssocID="{99E57E4A-91CE-44CD-AF28-C6F77BA32BE4}" presName="sibTrans" presStyleCnt="0"/>
      <dgm:spPr/>
    </dgm:pt>
    <dgm:pt modelId="{7D0B1B52-849D-412A-AAC5-36099B5B8CFD}" type="pres">
      <dgm:prSet presAssocID="{8934883E-BF5B-42EE-B536-3B0C761CC7B5}" presName="node" presStyleLbl="node1" presStyleIdx="3" presStyleCnt="5">
        <dgm:presLayoutVars>
          <dgm:bulletEnabled val="1"/>
        </dgm:presLayoutVars>
      </dgm:prSet>
      <dgm:spPr/>
      <dgm:t>
        <a:bodyPr/>
        <a:lstStyle/>
        <a:p>
          <a:endParaRPr lang="en-US"/>
        </a:p>
      </dgm:t>
    </dgm:pt>
    <dgm:pt modelId="{028D8A57-02AD-4107-B3BC-F29374E5F0A3}" type="pres">
      <dgm:prSet presAssocID="{4F0BE5D2-658C-445B-B582-EAA9DAB6DB08}" presName="sibTrans" presStyleCnt="0"/>
      <dgm:spPr/>
    </dgm:pt>
    <dgm:pt modelId="{F10B9867-C5D1-4A88-9912-544EB13F1056}" type="pres">
      <dgm:prSet presAssocID="{4CA78206-9D77-48F6-B690-A7B1347ED8BF}" presName="node" presStyleLbl="node1" presStyleIdx="4" presStyleCnt="5">
        <dgm:presLayoutVars>
          <dgm:bulletEnabled val="1"/>
        </dgm:presLayoutVars>
      </dgm:prSet>
      <dgm:spPr/>
      <dgm:t>
        <a:bodyPr/>
        <a:lstStyle/>
        <a:p>
          <a:endParaRPr lang="en-US"/>
        </a:p>
      </dgm:t>
    </dgm:pt>
  </dgm:ptLst>
  <dgm:cxnLst>
    <dgm:cxn modelId="{BD9F8E5A-D0EC-4ADF-BFB5-59676C7E6F33}" srcId="{9CE906AD-011C-4138-8580-57F9648355C0}" destId="{88690C75-21F8-4BCC-9944-6FB4B3C5ACE0}" srcOrd="1" destOrd="0" parTransId="{0F699FA8-77F2-4558-9791-ABBEB41551E4}" sibTransId="{A7123083-5934-445F-AACB-3641073D78B4}"/>
    <dgm:cxn modelId="{5240A5B4-229B-FF41-8624-E70AFE7E59BB}" type="presOf" srcId="{40EDE8DA-FFAF-4930-939D-2048DB1DA007}" destId="{6476F03A-6331-4CDD-A1FA-230AE715C39B}" srcOrd="0" destOrd="0" presId="urn:microsoft.com/office/officeart/2005/8/layout/default"/>
    <dgm:cxn modelId="{CA361F3C-DEAE-4092-A11C-D50E768AFCAA}" srcId="{9CE906AD-011C-4138-8580-57F9648355C0}" destId="{8934883E-BF5B-42EE-B536-3B0C761CC7B5}" srcOrd="3" destOrd="0" parTransId="{B447AF9B-46BA-47FD-891B-6A016952752A}" sibTransId="{4F0BE5D2-658C-445B-B582-EAA9DAB6DB08}"/>
    <dgm:cxn modelId="{FDFD8406-F872-44F1-9078-EC2D4896F785}" srcId="{9CE906AD-011C-4138-8580-57F9648355C0}" destId="{40EDE8DA-FFAF-4930-939D-2048DB1DA007}" srcOrd="2" destOrd="0" parTransId="{BDBD8277-670E-4653-80E2-C9A488B4782C}" sibTransId="{99E57E4A-91CE-44CD-AF28-C6F77BA32BE4}"/>
    <dgm:cxn modelId="{A6504839-ECEF-5B40-AF79-374794094F17}" type="presOf" srcId="{4CA78206-9D77-48F6-B690-A7B1347ED8BF}" destId="{F10B9867-C5D1-4A88-9912-544EB13F1056}" srcOrd="0" destOrd="0" presId="urn:microsoft.com/office/officeart/2005/8/layout/default"/>
    <dgm:cxn modelId="{544FD074-E434-41D5-BF20-2AA12C2B05E0}" srcId="{9CE906AD-011C-4138-8580-57F9648355C0}" destId="{306EA62F-A598-4495-BF93-AA1278463477}" srcOrd="0" destOrd="0" parTransId="{64E28C6B-CFB4-4234-BAE2-FE3507ACFDEC}" sibTransId="{D665F3CF-E941-4E30-9435-9A654048954A}"/>
    <dgm:cxn modelId="{76C11D87-541D-3243-9D72-3E859892400D}" type="presOf" srcId="{306EA62F-A598-4495-BF93-AA1278463477}" destId="{94CB39C8-FB91-4C91-B9F7-0C601D5F38E8}" srcOrd="0" destOrd="0" presId="urn:microsoft.com/office/officeart/2005/8/layout/default"/>
    <dgm:cxn modelId="{BA2D6C36-8505-0B40-99B7-25A97AD1FAC3}" type="presOf" srcId="{88690C75-21F8-4BCC-9944-6FB4B3C5ACE0}" destId="{5A249D46-0AB3-4D1E-9180-53D2DA6F1586}" srcOrd="0" destOrd="0" presId="urn:microsoft.com/office/officeart/2005/8/layout/default"/>
    <dgm:cxn modelId="{C699C3EE-1F2A-734E-9357-AD4E8421F4D2}" type="presOf" srcId="{9CE906AD-011C-4138-8580-57F9648355C0}" destId="{F9E8F053-61AD-40DC-84FB-81D2AEF7E2A1}" srcOrd="0" destOrd="0" presId="urn:microsoft.com/office/officeart/2005/8/layout/default"/>
    <dgm:cxn modelId="{918D269A-2431-924A-9460-6BF1AA963B6A}" type="presOf" srcId="{8934883E-BF5B-42EE-B536-3B0C761CC7B5}" destId="{7D0B1B52-849D-412A-AAC5-36099B5B8CFD}" srcOrd="0" destOrd="0" presId="urn:microsoft.com/office/officeart/2005/8/layout/default"/>
    <dgm:cxn modelId="{FC26F926-FBE8-45F4-9C40-3375C2BAFD45}" srcId="{9CE906AD-011C-4138-8580-57F9648355C0}" destId="{4CA78206-9D77-48F6-B690-A7B1347ED8BF}" srcOrd="4" destOrd="0" parTransId="{3E3B9791-580B-4823-B3AF-E5098020ED25}" sibTransId="{7269D84A-E057-4E89-8FC9-EF855B3B6AC3}"/>
    <dgm:cxn modelId="{6228921C-08F6-E944-8EF5-26B9095BF2C9}" type="presParOf" srcId="{F9E8F053-61AD-40DC-84FB-81D2AEF7E2A1}" destId="{94CB39C8-FB91-4C91-B9F7-0C601D5F38E8}" srcOrd="0" destOrd="0" presId="urn:microsoft.com/office/officeart/2005/8/layout/default"/>
    <dgm:cxn modelId="{9EF4533D-0ADB-6744-B9DB-932B1836299C}" type="presParOf" srcId="{F9E8F053-61AD-40DC-84FB-81D2AEF7E2A1}" destId="{144FA9EE-68D9-4BDF-BE56-303414FBAEB5}" srcOrd="1" destOrd="0" presId="urn:microsoft.com/office/officeart/2005/8/layout/default"/>
    <dgm:cxn modelId="{F80DBF2C-9B8F-F24B-A280-766B43A91EF1}" type="presParOf" srcId="{F9E8F053-61AD-40DC-84FB-81D2AEF7E2A1}" destId="{5A249D46-0AB3-4D1E-9180-53D2DA6F1586}" srcOrd="2" destOrd="0" presId="urn:microsoft.com/office/officeart/2005/8/layout/default"/>
    <dgm:cxn modelId="{D67355A0-C5E7-CC42-853B-6B2B0157C136}" type="presParOf" srcId="{F9E8F053-61AD-40DC-84FB-81D2AEF7E2A1}" destId="{D01CDB6C-8026-4856-AF68-6DA5B4F143CC}" srcOrd="3" destOrd="0" presId="urn:microsoft.com/office/officeart/2005/8/layout/default"/>
    <dgm:cxn modelId="{EFB69181-C5B7-BB43-8402-431F28B8A6F4}" type="presParOf" srcId="{F9E8F053-61AD-40DC-84FB-81D2AEF7E2A1}" destId="{6476F03A-6331-4CDD-A1FA-230AE715C39B}" srcOrd="4" destOrd="0" presId="urn:microsoft.com/office/officeart/2005/8/layout/default"/>
    <dgm:cxn modelId="{BF7967D6-5DF9-2A45-9D99-9DD80337691C}" type="presParOf" srcId="{F9E8F053-61AD-40DC-84FB-81D2AEF7E2A1}" destId="{9D018BAC-AD54-42DA-9060-0D93EBE33D6B}" srcOrd="5" destOrd="0" presId="urn:microsoft.com/office/officeart/2005/8/layout/default"/>
    <dgm:cxn modelId="{D96C4A0B-9B51-2C4F-8BF5-82A5BB73F1CE}" type="presParOf" srcId="{F9E8F053-61AD-40DC-84FB-81D2AEF7E2A1}" destId="{7D0B1B52-849D-412A-AAC5-36099B5B8CFD}" srcOrd="6" destOrd="0" presId="urn:microsoft.com/office/officeart/2005/8/layout/default"/>
    <dgm:cxn modelId="{B587A3D0-413B-AC45-B59A-8F4314BEDCD2}" type="presParOf" srcId="{F9E8F053-61AD-40DC-84FB-81D2AEF7E2A1}" destId="{028D8A57-02AD-4107-B3BC-F29374E5F0A3}" srcOrd="7" destOrd="0" presId="urn:microsoft.com/office/officeart/2005/8/layout/default"/>
    <dgm:cxn modelId="{54F14BE3-82F1-ED44-992C-2C167A2A7817}" type="presParOf" srcId="{F9E8F053-61AD-40DC-84FB-81D2AEF7E2A1}" destId="{F10B9867-C5D1-4A88-9912-544EB13F1056}"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DFA16E-F85D-4107-9D3D-C111797D29B2}" type="doc">
      <dgm:prSet loTypeId="urn:diagrams.loki3.com/VaryingWidthList" loCatId="list" qsTypeId="urn:microsoft.com/office/officeart/2005/8/quickstyle/simple1" qsCatId="simple" csTypeId="urn:microsoft.com/office/officeart/2005/8/colors/colorful3" csCatId="colorful" phldr="1"/>
      <dgm:spPr/>
    </dgm:pt>
    <dgm:pt modelId="{6ACF9C21-0586-4E36-9BBB-37BD60BA44A9}">
      <dgm:prSet phldrT="[Text]"/>
      <dgm:spPr/>
      <dgm:t>
        <a:bodyPr/>
        <a:lstStyle/>
        <a:p>
          <a:r>
            <a:rPr lang="en-US" dirty="0" smtClean="0"/>
            <a:t>For many researchers, this is about compliance</a:t>
          </a:r>
          <a:endParaRPr lang="en-US" dirty="0"/>
        </a:p>
      </dgm:t>
    </dgm:pt>
    <dgm:pt modelId="{EB48B95D-41AA-44EB-A449-5E86DCF849A0}" type="parTrans" cxnId="{BA19AAEB-03C1-4A34-93A9-EDCDD0960E4D}">
      <dgm:prSet/>
      <dgm:spPr/>
      <dgm:t>
        <a:bodyPr/>
        <a:lstStyle/>
        <a:p>
          <a:endParaRPr lang="en-US"/>
        </a:p>
      </dgm:t>
    </dgm:pt>
    <dgm:pt modelId="{26373C8E-C5C2-4738-9CB8-27C492DBF8AC}" type="sibTrans" cxnId="{BA19AAEB-03C1-4A34-93A9-EDCDD0960E4D}">
      <dgm:prSet/>
      <dgm:spPr/>
      <dgm:t>
        <a:bodyPr/>
        <a:lstStyle/>
        <a:p>
          <a:endParaRPr lang="en-US"/>
        </a:p>
      </dgm:t>
    </dgm:pt>
    <dgm:pt modelId="{B9EEC0AB-B65F-4E51-A5CE-3EF37673F197}">
      <dgm:prSet phldrT="[Text]"/>
      <dgm:spPr/>
      <dgm:t>
        <a:bodyPr/>
        <a:lstStyle/>
        <a:p>
          <a:r>
            <a:rPr lang="en-US" dirty="0" smtClean="0"/>
            <a:t>For the RDS, this is about wanting researchers to manage their data</a:t>
          </a:r>
          <a:endParaRPr lang="en-US" dirty="0"/>
        </a:p>
      </dgm:t>
    </dgm:pt>
    <dgm:pt modelId="{65D35B79-9123-45FD-BABF-BB6201BD37B1}" type="parTrans" cxnId="{4678AEB2-4971-4442-A0D2-6C611800F5FE}">
      <dgm:prSet/>
      <dgm:spPr/>
      <dgm:t>
        <a:bodyPr/>
        <a:lstStyle/>
        <a:p>
          <a:endParaRPr lang="en-US"/>
        </a:p>
      </dgm:t>
    </dgm:pt>
    <dgm:pt modelId="{16F90EC7-53C6-44E0-A603-92406C10DE1E}" type="sibTrans" cxnId="{4678AEB2-4971-4442-A0D2-6C611800F5FE}">
      <dgm:prSet/>
      <dgm:spPr/>
      <dgm:t>
        <a:bodyPr/>
        <a:lstStyle/>
        <a:p>
          <a:endParaRPr lang="en-US"/>
        </a:p>
      </dgm:t>
    </dgm:pt>
    <dgm:pt modelId="{CDF53AC9-92EA-4362-8503-28E2D0C03A69}" type="pres">
      <dgm:prSet presAssocID="{9DDFA16E-F85D-4107-9D3D-C111797D29B2}" presName="Name0" presStyleCnt="0">
        <dgm:presLayoutVars>
          <dgm:resizeHandles/>
        </dgm:presLayoutVars>
      </dgm:prSet>
      <dgm:spPr/>
    </dgm:pt>
    <dgm:pt modelId="{3D8DD6DA-D567-4CE9-BCE1-515B36A1C2E9}" type="pres">
      <dgm:prSet presAssocID="{6ACF9C21-0586-4E36-9BBB-37BD60BA44A9}" presName="text" presStyleLbl="node1" presStyleIdx="0" presStyleCnt="2" custScaleX="169236">
        <dgm:presLayoutVars>
          <dgm:bulletEnabled val="1"/>
        </dgm:presLayoutVars>
      </dgm:prSet>
      <dgm:spPr/>
      <dgm:t>
        <a:bodyPr/>
        <a:lstStyle/>
        <a:p>
          <a:endParaRPr lang="en-US"/>
        </a:p>
      </dgm:t>
    </dgm:pt>
    <dgm:pt modelId="{9C908143-7AAA-4043-95BD-EFEDA9715911}" type="pres">
      <dgm:prSet presAssocID="{26373C8E-C5C2-4738-9CB8-27C492DBF8AC}" presName="space" presStyleCnt="0"/>
      <dgm:spPr/>
    </dgm:pt>
    <dgm:pt modelId="{3B2473CE-ADE9-42F0-8064-8DE1526CC1E9}" type="pres">
      <dgm:prSet presAssocID="{B9EEC0AB-B65F-4E51-A5CE-3EF37673F197}" presName="text" presStyleLbl="node1" presStyleIdx="1" presStyleCnt="2" custScaleX="148923">
        <dgm:presLayoutVars>
          <dgm:bulletEnabled val="1"/>
        </dgm:presLayoutVars>
      </dgm:prSet>
      <dgm:spPr/>
      <dgm:t>
        <a:bodyPr/>
        <a:lstStyle/>
        <a:p>
          <a:endParaRPr lang="en-US"/>
        </a:p>
      </dgm:t>
    </dgm:pt>
  </dgm:ptLst>
  <dgm:cxnLst>
    <dgm:cxn modelId="{4678AEB2-4971-4442-A0D2-6C611800F5FE}" srcId="{9DDFA16E-F85D-4107-9D3D-C111797D29B2}" destId="{B9EEC0AB-B65F-4E51-A5CE-3EF37673F197}" srcOrd="1" destOrd="0" parTransId="{65D35B79-9123-45FD-BABF-BB6201BD37B1}" sibTransId="{16F90EC7-53C6-44E0-A603-92406C10DE1E}"/>
    <dgm:cxn modelId="{D7C8E80C-8314-CA4D-9248-6C5797715664}" type="presOf" srcId="{6ACF9C21-0586-4E36-9BBB-37BD60BA44A9}" destId="{3D8DD6DA-D567-4CE9-BCE1-515B36A1C2E9}" srcOrd="0" destOrd="0" presId="urn:diagrams.loki3.com/VaryingWidthList"/>
    <dgm:cxn modelId="{09543494-DCE8-8147-8ED6-8610A74A2888}" type="presOf" srcId="{9DDFA16E-F85D-4107-9D3D-C111797D29B2}" destId="{CDF53AC9-92EA-4362-8503-28E2D0C03A69}" srcOrd="0" destOrd="0" presId="urn:diagrams.loki3.com/VaryingWidthList"/>
    <dgm:cxn modelId="{BA19AAEB-03C1-4A34-93A9-EDCDD0960E4D}" srcId="{9DDFA16E-F85D-4107-9D3D-C111797D29B2}" destId="{6ACF9C21-0586-4E36-9BBB-37BD60BA44A9}" srcOrd="0" destOrd="0" parTransId="{EB48B95D-41AA-44EB-A449-5E86DCF849A0}" sibTransId="{26373C8E-C5C2-4738-9CB8-27C492DBF8AC}"/>
    <dgm:cxn modelId="{CE68D8E9-BBE0-7548-8A90-747B730DA02A}" type="presOf" srcId="{B9EEC0AB-B65F-4E51-A5CE-3EF37673F197}" destId="{3B2473CE-ADE9-42F0-8064-8DE1526CC1E9}" srcOrd="0" destOrd="0" presId="urn:diagrams.loki3.com/VaryingWidthList"/>
    <dgm:cxn modelId="{8ACC3A05-F577-8448-B715-6CE9D155FBDD}" type="presParOf" srcId="{CDF53AC9-92EA-4362-8503-28E2D0C03A69}" destId="{3D8DD6DA-D567-4CE9-BCE1-515B36A1C2E9}" srcOrd="0" destOrd="0" presId="urn:diagrams.loki3.com/VaryingWidthList"/>
    <dgm:cxn modelId="{112A5D66-3CCA-4C42-8F4B-073048C06E93}" type="presParOf" srcId="{CDF53AC9-92EA-4362-8503-28E2D0C03A69}" destId="{9C908143-7AAA-4043-95BD-EFEDA9715911}" srcOrd="1" destOrd="0" presId="urn:diagrams.loki3.com/VaryingWidthList"/>
    <dgm:cxn modelId="{9ADCFCD8-E498-824C-AE33-C5792C25FC6E}" type="presParOf" srcId="{CDF53AC9-92EA-4362-8503-28E2D0C03A69}" destId="{3B2473CE-ADE9-42F0-8064-8DE1526CC1E9}" srcOrd="2"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057A72-7EB9-4202-A2F5-FC9DD8A181A7}" type="doc">
      <dgm:prSet loTypeId="urn:microsoft.com/office/officeart/2005/8/layout/vList4" loCatId="list" qsTypeId="urn:microsoft.com/office/officeart/2005/8/quickstyle/simple1" qsCatId="simple" csTypeId="urn:microsoft.com/office/officeart/2005/8/colors/accent0_3" csCatId="mainScheme" phldr="1"/>
      <dgm:spPr/>
    </dgm:pt>
    <dgm:pt modelId="{143027D6-876A-4011-8A4B-39AD9EAD5A6D}">
      <dgm:prSet phldrT="[Text]"/>
      <dgm:spPr/>
      <dgm:t>
        <a:bodyPr/>
        <a:lstStyle/>
        <a:p>
          <a:r>
            <a:rPr lang="en-US" dirty="0" smtClean="0"/>
            <a:t>FAST</a:t>
          </a:r>
          <a:endParaRPr lang="en-US" dirty="0"/>
        </a:p>
      </dgm:t>
    </dgm:pt>
    <dgm:pt modelId="{248E7A8D-746F-423F-9D4C-86694F7F2E52}" type="parTrans" cxnId="{56354739-2D03-450D-B9C5-103F6C822F4B}">
      <dgm:prSet/>
      <dgm:spPr/>
      <dgm:t>
        <a:bodyPr/>
        <a:lstStyle/>
        <a:p>
          <a:endParaRPr lang="en-US"/>
        </a:p>
      </dgm:t>
    </dgm:pt>
    <dgm:pt modelId="{762212FD-43CE-47FB-A340-BB9A99C334F0}" type="sibTrans" cxnId="{56354739-2D03-450D-B9C5-103F6C822F4B}">
      <dgm:prSet/>
      <dgm:spPr/>
      <dgm:t>
        <a:bodyPr/>
        <a:lstStyle/>
        <a:p>
          <a:endParaRPr lang="en-US"/>
        </a:p>
      </dgm:t>
    </dgm:pt>
    <dgm:pt modelId="{077E4500-5528-400F-804B-6800690094DD}">
      <dgm:prSet phldrT="[Text]"/>
      <dgm:spPr/>
      <dgm:t>
        <a:bodyPr/>
        <a:lstStyle/>
        <a:p>
          <a:r>
            <a:rPr lang="en-US" dirty="0" smtClean="0"/>
            <a:t>CONFIDENTIAL</a:t>
          </a:r>
          <a:endParaRPr lang="en-US" dirty="0"/>
        </a:p>
      </dgm:t>
    </dgm:pt>
    <dgm:pt modelId="{C90DC138-F941-435E-A7B0-D7D950C07E31}" type="parTrans" cxnId="{59130CE8-8D42-40BA-BD2E-397D78760E4B}">
      <dgm:prSet/>
      <dgm:spPr/>
      <dgm:t>
        <a:bodyPr/>
        <a:lstStyle/>
        <a:p>
          <a:endParaRPr lang="en-US"/>
        </a:p>
      </dgm:t>
    </dgm:pt>
    <dgm:pt modelId="{CF42F233-5C9A-44B0-967D-14AC37D12DD9}" type="sibTrans" cxnId="{59130CE8-8D42-40BA-BD2E-397D78760E4B}">
      <dgm:prSet/>
      <dgm:spPr/>
      <dgm:t>
        <a:bodyPr/>
        <a:lstStyle/>
        <a:p>
          <a:endParaRPr lang="en-US"/>
        </a:p>
      </dgm:t>
    </dgm:pt>
    <dgm:pt modelId="{F6CEDA56-AB0A-44F6-97DC-A55BFC1BF6B4}">
      <dgm:prSet phldrT="[Text]"/>
      <dgm:spPr/>
      <dgm:t>
        <a:bodyPr/>
        <a:lstStyle/>
        <a:p>
          <a:r>
            <a:rPr lang="en-US" dirty="0" smtClean="0"/>
            <a:t>BALANCED</a:t>
          </a:r>
          <a:endParaRPr lang="en-US" dirty="0"/>
        </a:p>
      </dgm:t>
    </dgm:pt>
    <dgm:pt modelId="{F882C7AB-29FD-4B16-AB79-D43105B71A99}" type="parTrans" cxnId="{9E27BAC0-F7CC-4F2F-8588-0223C73C6DCF}">
      <dgm:prSet/>
      <dgm:spPr/>
      <dgm:t>
        <a:bodyPr/>
        <a:lstStyle/>
        <a:p>
          <a:endParaRPr lang="en-US"/>
        </a:p>
      </dgm:t>
    </dgm:pt>
    <dgm:pt modelId="{FF468464-9994-4279-9A7D-5677C7A01B01}" type="sibTrans" cxnId="{9E27BAC0-F7CC-4F2F-8588-0223C73C6DCF}">
      <dgm:prSet/>
      <dgm:spPr/>
      <dgm:t>
        <a:bodyPr/>
        <a:lstStyle/>
        <a:p>
          <a:endParaRPr lang="en-US"/>
        </a:p>
      </dgm:t>
    </dgm:pt>
    <dgm:pt modelId="{AF437416-2173-4BD1-970D-1B72DC1BE3AA}" type="pres">
      <dgm:prSet presAssocID="{81057A72-7EB9-4202-A2F5-FC9DD8A181A7}" presName="linear" presStyleCnt="0">
        <dgm:presLayoutVars>
          <dgm:dir/>
          <dgm:resizeHandles val="exact"/>
        </dgm:presLayoutVars>
      </dgm:prSet>
      <dgm:spPr/>
    </dgm:pt>
    <dgm:pt modelId="{29F84119-B0C0-47C3-A3F1-527F251B27CF}" type="pres">
      <dgm:prSet presAssocID="{143027D6-876A-4011-8A4B-39AD9EAD5A6D}" presName="comp" presStyleCnt="0"/>
      <dgm:spPr/>
    </dgm:pt>
    <dgm:pt modelId="{631A2C0D-F2DF-44AD-BECE-38545895EB83}" type="pres">
      <dgm:prSet presAssocID="{143027D6-876A-4011-8A4B-39AD9EAD5A6D}" presName="box" presStyleLbl="node1" presStyleIdx="0" presStyleCnt="3"/>
      <dgm:spPr/>
      <dgm:t>
        <a:bodyPr/>
        <a:lstStyle/>
        <a:p>
          <a:endParaRPr lang="en-US"/>
        </a:p>
      </dgm:t>
    </dgm:pt>
    <dgm:pt modelId="{20CB5309-71B3-4571-8E25-3A9FF073F74B}" type="pres">
      <dgm:prSet presAssocID="{143027D6-876A-4011-8A4B-39AD9EAD5A6D}"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6BAB9CE8-F314-476A-810F-C42857363DE0}" type="pres">
      <dgm:prSet presAssocID="{143027D6-876A-4011-8A4B-39AD9EAD5A6D}" presName="text" presStyleLbl="node1" presStyleIdx="0" presStyleCnt="3">
        <dgm:presLayoutVars>
          <dgm:bulletEnabled val="1"/>
        </dgm:presLayoutVars>
      </dgm:prSet>
      <dgm:spPr/>
      <dgm:t>
        <a:bodyPr/>
        <a:lstStyle/>
        <a:p>
          <a:endParaRPr lang="en-US"/>
        </a:p>
      </dgm:t>
    </dgm:pt>
    <dgm:pt modelId="{D9D958AF-6860-43DE-B697-865F4C9EC18C}" type="pres">
      <dgm:prSet presAssocID="{762212FD-43CE-47FB-A340-BB9A99C334F0}" presName="spacer" presStyleCnt="0"/>
      <dgm:spPr/>
    </dgm:pt>
    <dgm:pt modelId="{DCA95C4B-B4E1-45FF-83A9-78942C3BADC0}" type="pres">
      <dgm:prSet presAssocID="{077E4500-5528-400F-804B-6800690094DD}" presName="comp" presStyleCnt="0"/>
      <dgm:spPr/>
    </dgm:pt>
    <dgm:pt modelId="{6A5269B2-1B79-43B1-90E4-8D8CD0D8A531}" type="pres">
      <dgm:prSet presAssocID="{077E4500-5528-400F-804B-6800690094DD}" presName="box" presStyleLbl="node1" presStyleIdx="1" presStyleCnt="3"/>
      <dgm:spPr/>
      <dgm:t>
        <a:bodyPr/>
        <a:lstStyle/>
        <a:p>
          <a:endParaRPr lang="en-US"/>
        </a:p>
      </dgm:t>
    </dgm:pt>
    <dgm:pt modelId="{91508181-178D-4AB4-B9B6-28FA9F8E2F6C}" type="pres">
      <dgm:prSet presAssocID="{077E4500-5528-400F-804B-6800690094DD}"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CE3C5DF7-EFD7-4CF1-8605-4EDE9B9BB985}" type="pres">
      <dgm:prSet presAssocID="{077E4500-5528-400F-804B-6800690094DD}" presName="text" presStyleLbl="node1" presStyleIdx="1" presStyleCnt="3">
        <dgm:presLayoutVars>
          <dgm:bulletEnabled val="1"/>
        </dgm:presLayoutVars>
      </dgm:prSet>
      <dgm:spPr/>
      <dgm:t>
        <a:bodyPr/>
        <a:lstStyle/>
        <a:p>
          <a:endParaRPr lang="en-US"/>
        </a:p>
      </dgm:t>
    </dgm:pt>
    <dgm:pt modelId="{22D00BD1-2EEB-46AA-B31C-AE215685E65C}" type="pres">
      <dgm:prSet presAssocID="{CF42F233-5C9A-44B0-967D-14AC37D12DD9}" presName="spacer" presStyleCnt="0"/>
      <dgm:spPr/>
    </dgm:pt>
    <dgm:pt modelId="{DC876526-A31F-4A32-AA0C-7B550B778DA3}" type="pres">
      <dgm:prSet presAssocID="{F6CEDA56-AB0A-44F6-97DC-A55BFC1BF6B4}" presName="comp" presStyleCnt="0"/>
      <dgm:spPr/>
    </dgm:pt>
    <dgm:pt modelId="{C38D7BE1-0CAD-4044-B98C-27A5D2F1F016}" type="pres">
      <dgm:prSet presAssocID="{F6CEDA56-AB0A-44F6-97DC-A55BFC1BF6B4}" presName="box" presStyleLbl="node1" presStyleIdx="2" presStyleCnt="3"/>
      <dgm:spPr/>
      <dgm:t>
        <a:bodyPr/>
        <a:lstStyle/>
        <a:p>
          <a:endParaRPr lang="en-US"/>
        </a:p>
      </dgm:t>
    </dgm:pt>
    <dgm:pt modelId="{4F5670A0-F8CF-4823-8064-3EDCC7D16ED1}" type="pres">
      <dgm:prSet presAssocID="{F6CEDA56-AB0A-44F6-97DC-A55BFC1BF6B4}" presName="img"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4000" r="-14000"/>
          </a:stretch>
        </a:blipFill>
      </dgm:spPr>
    </dgm:pt>
    <dgm:pt modelId="{B508D0CE-F1E7-4887-BD7F-D8162D7E0337}" type="pres">
      <dgm:prSet presAssocID="{F6CEDA56-AB0A-44F6-97DC-A55BFC1BF6B4}" presName="text" presStyleLbl="node1" presStyleIdx="2" presStyleCnt="3">
        <dgm:presLayoutVars>
          <dgm:bulletEnabled val="1"/>
        </dgm:presLayoutVars>
      </dgm:prSet>
      <dgm:spPr/>
      <dgm:t>
        <a:bodyPr/>
        <a:lstStyle/>
        <a:p>
          <a:endParaRPr lang="en-US"/>
        </a:p>
      </dgm:t>
    </dgm:pt>
  </dgm:ptLst>
  <dgm:cxnLst>
    <dgm:cxn modelId="{08877F7A-2CDE-CD4A-B3A1-362EE41843EA}" type="presOf" srcId="{81057A72-7EB9-4202-A2F5-FC9DD8A181A7}" destId="{AF437416-2173-4BD1-970D-1B72DC1BE3AA}" srcOrd="0" destOrd="0" presId="urn:microsoft.com/office/officeart/2005/8/layout/vList4"/>
    <dgm:cxn modelId="{F1BE978A-90E6-E443-8824-C49A0E9122B6}" type="presOf" srcId="{077E4500-5528-400F-804B-6800690094DD}" destId="{6A5269B2-1B79-43B1-90E4-8D8CD0D8A531}" srcOrd="0" destOrd="0" presId="urn:microsoft.com/office/officeart/2005/8/layout/vList4"/>
    <dgm:cxn modelId="{9E27BAC0-F7CC-4F2F-8588-0223C73C6DCF}" srcId="{81057A72-7EB9-4202-A2F5-FC9DD8A181A7}" destId="{F6CEDA56-AB0A-44F6-97DC-A55BFC1BF6B4}" srcOrd="2" destOrd="0" parTransId="{F882C7AB-29FD-4B16-AB79-D43105B71A99}" sibTransId="{FF468464-9994-4279-9A7D-5677C7A01B01}"/>
    <dgm:cxn modelId="{59130CE8-8D42-40BA-BD2E-397D78760E4B}" srcId="{81057A72-7EB9-4202-A2F5-FC9DD8A181A7}" destId="{077E4500-5528-400F-804B-6800690094DD}" srcOrd="1" destOrd="0" parTransId="{C90DC138-F941-435E-A7B0-D7D950C07E31}" sibTransId="{CF42F233-5C9A-44B0-967D-14AC37D12DD9}"/>
    <dgm:cxn modelId="{89800CBE-1C5F-6842-8C6F-383C9BE6CCE8}" type="presOf" srcId="{F6CEDA56-AB0A-44F6-97DC-A55BFC1BF6B4}" destId="{B508D0CE-F1E7-4887-BD7F-D8162D7E0337}" srcOrd="1" destOrd="0" presId="urn:microsoft.com/office/officeart/2005/8/layout/vList4"/>
    <dgm:cxn modelId="{9DB36CD4-7C38-8345-B0DC-605F96CA9259}" type="presOf" srcId="{143027D6-876A-4011-8A4B-39AD9EAD5A6D}" destId="{6BAB9CE8-F314-476A-810F-C42857363DE0}" srcOrd="1" destOrd="0" presId="urn:microsoft.com/office/officeart/2005/8/layout/vList4"/>
    <dgm:cxn modelId="{AF2C0C44-EE9E-3F4B-979F-295568E03E28}" type="presOf" srcId="{077E4500-5528-400F-804B-6800690094DD}" destId="{CE3C5DF7-EFD7-4CF1-8605-4EDE9B9BB985}" srcOrd="1" destOrd="0" presId="urn:microsoft.com/office/officeart/2005/8/layout/vList4"/>
    <dgm:cxn modelId="{4D285F4D-4C39-3045-8FD0-D38E1BFA3343}" type="presOf" srcId="{143027D6-876A-4011-8A4B-39AD9EAD5A6D}" destId="{631A2C0D-F2DF-44AD-BECE-38545895EB83}" srcOrd="0" destOrd="0" presId="urn:microsoft.com/office/officeart/2005/8/layout/vList4"/>
    <dgm:cxn modelId="{5B0B0CE7-DEAB-9A43-ACF7-E9D0FEEBCAAE}" type="presOf" srcId="{F6CEDA56-AB0A-44F6-97DC-A55BFC1BF6B4}" destId="{C38D7BE1-0CAD-4044-B98C-27A5D2F1F016}" srcOrd="0" destOrd="0" presId="urn:microsoft.com/office/officeart/2005/8/layout/vList4"/>
    <dgm:cxn modelId="{56354739-2D03-450D-B9C5-103F6C822F4B}" srcId="{81057A72-7EB9-4202-A2F5-FC9DD8A181A7}" destId="{143027D6-876A-4011-8A4B-39AD9EAD5A6D}" srcOrd="0" destOrd="0" parTransId="{248E7A8D-746F-423F-9D4C-86694F7F2E52}" sibTransId="{762212FD-43CE-47FB-A340-BB9A99C334F0}"/>
    <dgm:cxn modelId="{8CAD9ADE-3F77-A046-B8CB-25848CC58C4D}" type="presParOf" srcId="{AF437416-2173-4BD1-970D-1B72DC1BE3AA}" destId="{29F84119-B0C0-47C3-A3F1-527F251B27CF}" srcOrd="0" destOrd="0" presId="urn:microsoft.com/office/officeart/2005/8/layout/vList4"/>
    <dgm:cxn modelId="{E0187765-ECA8-D846-8DDF-452E51D9A3E1}" type="presParOf" srcId="{29F84119-B0C0-47C3-A3F1-527F251B27CF}" destId="{631A2C0D-F2DF-44AD-BECE-38545895EB83}" srcOrd="0" destOrd="0" presId="urn:microsoft.com/office/officeart/2005/8/layout/vList4"/>
    <dgm:cxn modelId="{B55D594F-CC93-C14C-95EF-20F1823D9A6E}" type="presParOf" srcId="{29F84119-B0C0-47C3-A3F1-527F251B27CF}" destId="{20CB5309-71B3-4571-8E25-3A9FF073F74B}" srcOrd="1" destOrd="0" presId="urn:microsoft.com/office/officeart/2005/8/layout/vList4"/>
    <dgm:cxn modelId="{5DC606B7-38BB-8342-9ACB-E01DD071E69E}" type="presParOf" srcId="{29F84119-B0C0-47C3-A3F1-527F251B27CF}" destId="{6BAB9CE8-F314-476A-810F-C42857363DE0}" srcOrd="2" destOrd="0" presId="urn:microsoft.com/office/officeart/2005/8/layout/vList4"/>
    <dgm:cxn modelId="{6115A950-DAFA-584C-9890-F9622EA0CF84}" type="presParOf" srcId="{AF437416-2173-4BD1-970D-1B72DC1BE3AA}" destId="{D9D958AF-6860-43DE-B697-865F4C9EC18C}" srcOrd="1" destOrd="0" presId="urn:microsoft.com/office/officeart/2005/8/layout/vList4"/>
    <dgm:cxn modelId="{8C9F0FAA-C9BB-8742-B219-798E3CED9851}" type="presParOf" srcId="{AF437416-2173-4BD1-970D-1B72DC1BE3AA}" destId="{DCA95C4B-B4E1-45FF-83A9-78942C3BADC0}" srcOrd="2" destOrd="0" presId="urn:microsoft.com/office/officeart/2005/8/layout/vList4"/>
    <dgm:cxn modelId="{04FD6AEB-A8AB-6043-B5F6-C06D8C6D7B11}" type="presParOf" srcId="{DCA95C4B-B4E1-45FF-83A9-78942C3BADC0}" destId="{6A5269B2-1B79-43B1-90E4-8D8CD0D8A531}" srcOrd="0" destOrd="0" presId="urn:microsoft.com/office/officeart/2005/8/layout/vList4"/>
    <dgm:cxn modelId="{6884EE33-3A7A-9A4B-89E4-4D18D4AF4CFA}" type="presParOf" srcId="{DCA95C4B-B4E1-45FF-83A9-78942C3BADC0}" destId="{91508181-178D-4AB4-B9B6-28FA9F8E2F6C}" srcOrd="1" destOrd="0" presId="urn:microsoft.com/office/officeart/2005/8/layout/vList4"/>
    <dgm:cxn modelId="{72E7A353-4B88-4F41-9421-5663078DCF3C}" type="presParOf" srcId="{DCA95C4B-B4E1-45FF-83A9-78942C3BADC0}" destId="{CE3C5DF7-EFD7-4CF1-8605-4EDE9B9BB985}" srcOrd="2" destOrd="0" presId="urn:microsoft.com/office/officeart/2005/8/layout/vList4"/>
    <dgm:cxn modelId="{5FEE036B-35F8-2346-A6D6-9835127B49AC}" type="presParOf" srcId="{AF437416-2173-4BD1-970D-1B72DC1BE3AA}" destId="{22D00BD1-2EEB-46AA-B31C-AE215685E65C}" srcOrd="3" destOrd="0" presId="urn:microsoft.com/office/officeart/2005/8/layout/vList4"/>
    <dgm:cxn modelId="{63994FE4-E85C-C044-A0FF-443E5FCBF844}" type="presParOf" srcId="{AF437416-2173-4BD1-970D-1B72DC1BE3AA}" destId="{DC876526-A31F-4A32-AA0C-7B550B778DA3}" srcOrd="4" destOrd="0" presId="urn:microsoft.com/office/officeart/2005/8/layout/vList4"/>
    <dgm:cxn modelId="{662DBF9E-F8E1-4A43-8BF7-BF8D7D98CC99}" type="presParOf" srcId="{DC876526-A31F-4A32-AA0C-7B550B778DA3}" destId="{C38D7BE1-0CAD-4044-B98C-27A5D2F1F016}" srcOrd="0" destOrd="0" presId="urn:microsoft.com/office/officeart/2005/8/layout/vList4"/>
    <dgm:cxn modelId="{19A58CF0-ED2A-A94D-8490-ACFE369C46F2}" type="presParOf" srcId="{DC876526-A31F-4A32-AA0C-7B550B778DA3}" destId="{4F5670A0-F8CF-4823-8064-3EDCC7D16ED1}" srcOrd="1" destOrd="0" presId="urn:microsoft.com/office/officeart/2005/8/layout/vList4"/>
    <dgm:cxn modelId="{0FCFE009-CAE4-244D-984A-7CC16FF9229D}" type="presParOf" srcId="{DC876526-A31F-4A32-AA0C-7B550B778DA3}" destId="{B508D0CE-F1E7-4887-BD7F-D8162D7E033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2C4E9C-392B-42E2-8561-F314AB50B415}" type="doc">
      <dgm:prSet loTypeId="urn:microsoft.com/office/officeart/2009/layout/CircleArrowProcess" loCatId="cycle" qsTypeId="urn:microsoft.com/office/officeart/2005/8/quickstyle/simple1" qsCatId="simple" csTypeId="urn:microsoft.com/office/officeart/2005/8/colors/accent2_2" csCatId="accent2" phldr="1"/>
      <dgm:spPr/>
      <dgm:t>
        <a:bodyPr/>
        <a:lstStyle/>
        <a:p>
          <a:endParaRPr lang="en-US"/>
        </a:p>
      </dgm:t>
    </dgm:pt>
    <dgm:pt modelId="{0D21B5B1-6C42-48E0-90C7-FCD4F2DDAB27}">
      <dgm:prSet phldrT="[Text]"/>
      <dgm:spPr/>
      <dgm:t>
        <a:bodyPr/>
        <a:lstStyle/>
        <a:p>
          <a:r>
            <a:rPr lang="en-US" dirty="0" smtClean="0"/>
            <a:t>Review DMP</a:t>
          </a:r>
          <a:endParaRPr lang="en-US" dirty="0"/>
        </a:p>
      </dgm:t>
    </dgm:pt>
    <dgm:pt modelId="{F887E6F4-6373-46CC-8E87-A5D4FD7EB4D7}" type="parTrans" cxnId="{F732686D-CF31-4693-805B-50D9E2247B61}">
      <dgm:prSet/>
      <dgm:spPr/>
      <dgm:t>
        <a:bodyPr/>
        <a:lstStyle/>
        <a:p>
          <a:endParaRPr lang="en-US"/>
        </a:p>
      </dgm:t>
    </dgm:pt>
    <dgm:pt modelId="{AF39CA1D-42C4-4CCD-AD12-FF3EF11538BA}" type="sibTrans" cxnId="{F732686D-CF31-4693-805B-50D9E2247B61}">
      <dgm:prSet/>
      <dgm:spPr/>
      <dgm:t>
        <a:bodyPr/>
        <a:lstStyle/>
        <a:p>
          <a:endParaRPr lang="en-US"/>
        </a:p>
      </dgm:t>
    </dgm:pt>
    <dgm:pt modelId="{AFF03E2F-C109-4D1F-82D1-AC09D30A02B6}">
      <dgm:prSet phldrT="[Text]"/>
      <dgm:spPr/>
      <dgm:t>
        <a:bodyPr/>
        <a:lstStyle/>
        <a:p>
          <a:r>
            <a:rPr lang="en-US" dirty="0" smtClean="0"/>
            <a:t>Coordinate with experts</a:t>
          </a:r>
          <a:endParaRPr lang="en-US" dirty="0"/>
        </a:p>
      </dgm:t>
    </dgm:pt>
    <dgm:pt modelId="{53B1E67F-ED77-4F30-A489-299F62C52DA5}" type="parTrans" cxnId="{DE2F3E97-086D-4E1D-AB16-E10D4D1B752B}">
      <dgm:prSet/>
      <dgm:spPr/>
      <dgm:t>
        <a:bodyPr/>
        <a:lstStyle/>
        <a:p>
          <a:endParaRPr lang="en-US"/>
        </a:p>
      </dgm:t>
    </dgm:pt>
    <dgm:pt modelId="{3F503BAE-498B-4AC2-B57D-E145EEC2315B}" type="sibTrans" cxnId="{DE2F3E97-086D-4E1D-AB16-E10D4D1B752B}">
      <dgm:prSet/>
      <dgm:spPr/>
      <dgm:t>
        <a:bodyPr/>
        <a:lstStyle/>
        <a:p>
          <a:endParaRPr lang="en-US"/>
        </a:p>
      </dgm:t>
    </dgm:pt>
    <dgm:pt modelId="{8E07B39C-042B-468A-AB1C-2E02FADEF795}">
      <dgm:prSet phldrT="[Text]"/>
      <dgm:spPr/>
      <dgm:t>
        <a:bodyPr/>
        <a:lstStyle/>
        <a:p>
          <a:r>
            <a:rPr lang="en-US" dirty="0" smtClean="0"/>
            <a:t>Send feedback to researcher</a:t>
          </a:r>
          <a:endParaRPr lang="en-US" dirty="0"/>
        </a:p>
      </dgm:t>
    </dgm:pt>
    <dgm:pt modelId="{06C22529-1B8C-4754-810B-AAD4D7B0472B}" type="parTrans" cxnId="{F1EC157B-7C4D-4348-BF25-A83E17E615F2}">
      <dgm:prSet/>
      <dgm:spPr/>
      <dgm:t>
        <a:bodyPr/>
        <a:lstStyle/>
        <a:p>
          <a:endParaRPr lang="en-US"/>
        </a:p>
      </dgm:t>
    </dgm:pt>
    <dgm:pt modelId="{E67DD9DF-3AD5-4CF6-98D7-4B9D9F80F5F4}" type="sibTrans" cxnId="{F1EC157B-7C4D-4348-BF25-A83E17E615F2}">
      <dgm:prSet/>
      <dgm:spPr/>
      <dgm:t>
        <a:bodyPr/>
        <a:lstStyle/>
        <a:p>
          <a:endParaRPr lang="en-US"/>
        </a:p>
      </dgm:t>
    </dgm:pt>
    <dgm:pt modelId="{2277F5B1-86C1-4F72-858C-8C36EFA7252A}" type="pres">
      <dgm:prSet presAssocID="{BE2C4E9C-392B-42E2-8561-F314AB50B415}" presName="Name0" presStyleCnt="0">
        <dgm:presLayoutVars>
          <dgm:chMax val="7"/>
          <dgm:chPref val="7"/>
          <dgm:dir/>
          <dgm:animLvl val="lvl"/>
        </dgm:presLayoutVars>
      </dgm:prSet>
      <dgm:spPr/>
      <dgm:t>
        <a:bodyPr/>
        <a:lstStyle/>
        <a:p>
          <a:endParaRPr lang="en-US"/>
        </a:p>
      </dgm:t>
    </dgm:pt>
    <dgm:pt modelId="{E199AE03-0103-482E-93F8-E3265BEE9E9B}" type="pres">
      <dgm:prSet presAssocID="{0D21B5B1-6C42-48E0-90C7-FCD4F2DDAB27}" presName="Accent1" presStyleCnt="0"/>
      <dgm:spPr/>
    </dgm:pt>
    <dgm:pt modelId="{5D7E5F00-35C7-4D5A-83B1-75E6623264B7}" type="pres">
      <dgm:prSet presAssocID="{0D21B5B1-6C42-48E0-90C7-FCD4F2DDAB27}" presName="Accent" presStyleLbl="node1" presStyleIdx="0" presStyleCnt="3"/>
      <dgm:spPr/>
    </dgm:pt>
    <dgm:pt modelId="{22E93E2E-F9E6-4C1F-89DE-72654650B7A0}" type="pres">
      <dgm:prSet presAssocID="{0D21B5B1-6C42-48E0-90C7-FCD4F2DDAB27}" presName="Parent1" presStyleLbl="revTx" presStyleIdx="0" presStyleCnt="3">
        <dgm:presLayoutVars>
          <dgm:chMax val="1"/>
          <dgm:chPref val="1"/>
          <dgm:bulletEnabled val="1"/>
        </dgm:presLayoutVars>
      </dgm:prSet>
      <dgm:spPr/>
      <dgm:t>
        <a:bodyPr/>
        <a:lstStyle/>
        <a:p>
          <a:endParaRPr lang="en-US"/>
        </a:p>
      </dgm:t>
    </dgm:pt>
    <dgm:pt modelId="{1F081EC6-4E03-4156-A35C-BBF762AF8749}" type="pres">
      <dgm:prSet presAssocID="{AFF03E2F-C109-4D1F-82D1-AC09D30A02B6}" presName="Accent2" presStyleCnt="0"/>
      <dgm:spPr/>
    </dgm:pt>
    <dgm:pt modelId="{04B0D27D-D411-4943-A726-F700EA7BB804}" type="pres">
      <dgm:prSet presAssocID="{AFF03E2F-C109-4D1F-82D1-AC09D30A02B6}" presName="Accent" presStyleLbl="node1" presStyleIdx="1" presStyleCnt="3"/>
      <dgm:spPr/>
    </dgm:pt>
    <dgm:pt modelId="{E3E08E2F-74DF-4924-9042-599CE9025115}" type="pres">
      <dgm:prSet presAssocID="{AFF03E2F-C109-4D1F-82D1-AC09D30A02B6}" presName="Parent2" presStyleLbl="revTx" presStyleIdx="1" presStyleCnt="3">
        <dgm:presLayoutVars>
          <dgm:chMax val="1"/>
          <dgm:chPref val="1"/>
          <dgm:bulletEnabled val="1"/>
        </dgm:presLayoutVars>
      </dgm:prSet>
      <dgm:spPr/>
      <dgm:t>
        <a:bodyPr/>
        <a:lstStyle/>
        <a:p>
          <a:endParaRPr lang="en-US"/>
        </a:p>
      </dgm:t>
    </dgm:pt>
    <dgm:pt modelId="{1860D5E7-6D6E-4C5E-90BA-376B3BDA67CD}" type="pres">
      <dgm:prSet presAssocID="{8E07B39C-042B-468A-AB1C-2E02FADEF795}" presName="Accent3" presStyleCnt="0"/>
      <dgm:spPr/>
    </dgm:pt>
    <dgm:pt modelId="{174C9A62-EC2F-4980-8C10-721117450F8E}" type="pres">
      <dgm:prSet presAssocID="{8E07B39C-042B-468A-AB1C-2E02FADEF795}" presName="Accent" presStyleLbl="node1" presStyleIdx="2" presStyleCnt="3"/>
      <dgm:spPr/>
    </dgm:pt>
    <dgm:pt modelId="{FD4439E7-BA33-4E63-940E-8043F2309CDD}" type="pres">
      <dgm:prSet presAssocID="{8E07B39C-042B-468A-AB1C-2E02FADEF795}" presName="Parent3" presStyleLbl="revTx" presStyleIdx="2" presStyleCnt="3">
        <dgm:presLayoutVars>
          <dgm:chMax val="1"/>
          <dgm:chPref val="1"/>
          <dgm:bulletEnabled val="1"/>
        </dgm:presLayoutVars>
      </dgm:prSet>
      <dgm:spPr/>
      <dgm:t>
        <a:bodyPr/>
        <a:lstStyle/>
        <a:p>
          <a:endParaRPr lang="en-US"/>
        </a:p>
      </dgm:t>
    </dgm:pt>
  </dgm:ptLst>
  <dgm:cxnLst>
    <dgm:cxn modelId="{F1EC157B-7C4D-4348-BF25-A83E17E615F2}" srcId="{BE2C4E9C-392B-42E2-8561-F314AB50B415}" destId="{8E07B39C-042B-468A-AB1C-2E02FADEF795}" srcOrd="2" destOrd="0" parTransId="{06C22529-1B8C-4754-810B-AAD4D7B0472B}" sibTransId="{E67DD9DF-3AD5-4CF6-98D7-4B9D9F80F5F4}"/>
    <dgm:cxn modelId="{DD05BF43-23A6-3A4F-AEEA-A0450CEDB9D2}" type="presOf" srcId="{0D21B5B1-6C42-48E0-90C7-FCD4F2DDAB27}" destId="{22E93E2E-F9E6-4C1F-89DE-72654650B7A0}" srcOrd="0" destOrd="0" presId="urn:microsoft.com/office/officeart/2009/layout/CircleArrowProcess"/>
    <dgm:cxn modelId="{C86C0AFB-8EB2-674E-B3FC-EF63295286A0}" type="presOf" srcId="{AFF03E2F-C109-4D1F-82D1-AC09D30A02B6}" destId="{E3E08E2F-74DF-4924-9042-599CE9025115}" srcOrd="0" destOrd="0" presId="urn:microsoft.com/office/officeart/2009/layout/CircleArrowProcess"/>
    <dgm:cxn modelId="{8D523798-9047-5247-9714-6C7401D04B22}" type="presOf" srcId="{BE2C4E9C-392B-42E2-8561-F314AB50B415}" destId="{2277F5B1-86C1-4F72-858C-8C36EFA7252A}" srcOrd="0" destOrd="0" presId="urn:microsoft.com/office/officeart/2009/layout/CircleArrowProcess"/>
    <dgm:cxn modelId="{F732686D-CF31-4693-805B-50D9E2247B61}" srcId="{BE2C4E9C-392B-42E2-8561-F314AB50B415}" destId="{0D21B5B1-6C42-48E0-90C7-FCD4F2DDAB27}" srcOrd="0" destOrd="0" parTransId="{F887E6F4-6373-46CC-8E87-A5D4FD7EB4D7}" sibTransId="{AF39CA1D-42C4-4CCD-AD12-FF3EF11538BA}"/>
    <dgm:cxn modelId="{D020787F-B8C4-0646-BD95-51A810BFB652}" type="presOf" srcId="{8E07B39C-042B-468A-AB1C-2E02FADEF795}" destId="{FD4439E7-BA33-4E63-940E-8043F2309CDD}" srcOrd="0" destOrd="0" presId="urn:microsoft.com/office/officeart/2009/layout/CircleArrowProcess"/>
    <dgm:cxn modelId="{DE2F3E97-086D-4E1D-AB16-E10D4D1B752B}" srcId="{BE2C4E9C-392B-42E2-8561-F314AB50B415}" destId="{AFF03E2F-C109-4D1F-82D1-AC09D30A02B6}" srcOrd="1" destOrd="0" parTransId="{53B1E67F-ED77-4F30-A489-299F62C52DA5}" sibTransId="{3F503BAE-498B-4AC2-B57D-E145EEC2315B}"/>
    <dgm:cxn modelId="{5F6BB84B-E6B0-9D4C-B675-917772F6962C}" type="presParOf" srcId="{2277F5B1-86C1-4F72-858C-8C36EFA7252A}" destId="{E199AE03-0103-482E-93F8-E3265BEE9E9B}" srcOrd="0" destOrd="0" presId="urn:microsoft.com/office/officeart/2009/layout/CircleArrowProcess"/>
    <dgm:cxn modelId="{8FECB9A8-F210-9842-9D0C-CC879848C44A}" type="presParOf" srcId="{E199AE03-0103-482E-93F8-E3265BEE9E9B}" destId="{5D7E5F00-35C7-4D5A-83B1-75E6623264B7}" srcOrd="0" destOrd="0" presId="urn:microsoft.com/office/officeart/2009/layout/CircleArrowProcess"/>
    <dgm:cxn modelId="{4F397144-485B-7449-965C-763E629FC389}" type="presParOf" srcId="{2277F5B1-86C1-4F72-858C-8C36EFA7252A}" destId="{22E93E2E-F9E6-4C1F-89DE-72654650B7A0}" srcOrd="1" destOrd="0" presId="urn:microsoft.com/office/officeart/2009/layout/CircleArrowProcess"/>
    <dgm:cxn modelId="{72240A8D-5020-8D44-B298-E955F0D01CE2}" type="presParOf" srcId="{2277F5B1-86C1-4F72-858C-8C36EFA7252A}" destId="{1F081EC6-4E03-4156-A35C-BBF762AF8749}" srcOrd="2" destOrd="0" presId="urn:microsoft.com/office/officeart/2009/layout/CircleArrowProcess"/>
    <dgm:cxn modelId="{0517B9AE-129E-FB45-94A1-4DB7232EB64F}" type="presParOf" srcId="{1F081EC6-4E03-4156-A35C-BBF762AF8749}" destId="{04B0D27D-D411-4943-A726-F700EA7BB804}" srcOrd="0" destOrd="0" presId="urn:microsoft.com/office/officeart/2009/layout/CircleArrowProcess"/>
    <dgm:cxn modelId="{E2A3A8D4-0904-A240-994A-09829D744D7E}" type="presParOf" srcId="{2277F5B1-86C1-4F72-858C-8C36EFA7252A}" destId="{E3E08E2F-74DF-4924-9042-599CE9025115}" srcOrd="3" destOrd="0" presId="urn:microsoft.com/office/officeart/2009/layout/CircleArrowProcess"/>
    <dgm:cxn modelId="{285C6C98-284E-6048-9F71-0251C938FB84}" type="presParOf" srcId="{2277F5B1-86C1-4F72-858C-8C36EFA7252A}" destId="{1860D5E7-6D6E-4C5E-90BA-376B3BDA67CD}" srcOrd="4" destOrd="0" presId="urn:microsoft.com/office/officeart/2009/layout/CircleArrowProcess"/>
    <dgm:cxn modelId="{E9FDF1F5-6E1A-564A-ADBA-F8BC86337934}" type="presParOf" srcId="{1860D5E7-6D6E-4C5E-90BA-376B3BDA67CD}" destId="{174C9A62-EC2F-4980-8C10-721117450F8E}" srcOrd="0" destOrd="0" presId="urn:microsoft.com/office/officeart/2009/layout/CircleArrowProcess"/>
    <dgm:cxn modelId="{2D66F271-6A43-3D42-9A82-423BD9ECDD14}" type="presParOf" srcId="{2277F5B1-86C1-4F72-858C-8C36EFA7252A}" destId="{FD4439E7-BA33-4E63-940E-8043F2309CDD}"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BFCA18-DDF4-412D-AD17-98B5BDA5AAF0}"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0E0F7CC5-4047-438B-99D7-8EA100CB481A}">
      <dgm:prSet phldrT="[Text]" custT="1"/>
      <dgm:spPr/>
      <dgm:t>
        <a:bodyPr/>
        <a:lstStyle/>
        <a:p>
          <a:r>
            <a:rPr lang="en-US" sz="1500" dirty="0" smtClean="0"/>
            <a:t>Program officer told researcher that the DMP needed work</a:t>
          </a:r>
          <a:endParaRPr lang="en-US" sz="1500" dirty="0"/>
        </a:p>
      </dgm:t>
    </dgm:pt>
    <dgm:pt modelId="{31F97FFA-17D8-4A3E-8A76-8B642A942087}" type="parTrans" cxnId="{96D9E66F-6EDD-4026-9293-C4AF231DFBEE}">
      <dgm:prSet/>
      <dgm:spPr/>
      <dgm:t>
        <a:bodyPr/>
        <a:lstStyle/>
        <a:p>
          <a:endParaRPr lang="en-US"/>
        </a:p>
      </dgm:t>
    </dgm:pt>
    <dgm:pt modelId="{C7E118BB-FE6D-411E-ACF4-7BFA371BA667}" type="sibTrans" cxnId="{96D9E66F-6EDD-4026-9293-C4AF231DFBEE}">
      <dgm:prSet/>
      <dgm:spPr/>
      <dgm:t>
        <a:bodyPr/>
        <a:lstStyle/>
        <a:p>
          <a:endParaRPr lang="en-US"/>
        </a:p>
      </dgm:t>
    </dgm:pt>
    <dgm:pt modelId="{91733596-DD5C-4732-8020-AE117C9A4687}">
      <dgm:prSet phldrT="[Text]" custT="1"/>
      <dgm:spPr/>
      <dgm:t>
        <a:bodyPr/>
        <a:lstStyle/>
        <a:p>
          <a:r>
            <a:rPr lang="en-US" sz="1500" dirty="0" smtClean="0"/>
            <a:t>Researcher requested in-person meeting with us</a:t>
          </a:r>
          <a:endParaRPr lang="en-US" sz="1500" dirty="0"/>
        </a:p>
      </dgm:t>
    </dgm:pt>
    <dgm:pt modelId="{7192D048-2260-456B-BE0B-A2471495A1BD}" type="parTrans" cxnId="{F2013E79-DFD8-41AD-8919-09F4BBE43A14}">
      <dgm:prSet/>
      <dgm:spPr/>
      <dgm:t>
        <a:bodyPr/>
        <a:lstStyle/>
        <a:p>
          <a:endParaRPr lang="en-US"/>
        </a:p>
      </dgm:t>
    </dgm:pt>
    <dgm:pt modelId="{67DB6DB3-88C9-44AC-994D-364A790ADA73}" type="sibTrans" cxnId="{F2013E79-DFD8-41AD-8919-09F4BBE43A14}">
      <dgm:prSet/>
      <dgm:spPr/>
      <dgm:t>
        <a:bodyPr/>
        <a:lstStyle/>
        <a:p>
          <a:endParaRPr lang="en-US"/>
        </a:p>
      </dgm:t>
    </dgm:pt>
    <dgm:pt modelId="{2110D831-C71D-46B1-93A1-1337784C7EAD}">
      <dgm:prSet phldrT="[Text]" custT="1"/>
      <dgm:spPr/>
      <dgm:t>
        <a:bodyPr/>
        <a:lstStyle/>
        <a:p>
          <a:r>
            <a:rPr lang="en-US" sz="1500" dirty="0" smtClean="0"/>
            <a:t>RDS invited Library subject specialist to the meeting</a:t>
          </a:r>
          <a:endParaRPr lang="en-US" sz="1500" dirty="0"/>
        </a:p>
      </dgm:t>
    </dgm:pt>
    <dgm:pt modelId="{87603B80-CE4F-4C8E-97C2-E02174D080C7}" type="parTrans" cxnId="{B1238C5E-2E9E-4B19-B392-E08D7DA5FE16}">
      <dgm:prSet/>
      <dgm:spPr/>
      <dgm:t>
        <a:bodyPr/>
        <a:lstStyle/>
        <a:p>
          <a:endParaRPr lang="en-US"/>
        </a:p>
      </dgm:t>
    </dgm:pt>
    <dgm:pt modelId="{F783B2BC-BA95-4984-8A0C-1DFC9C0C4F26}" type="sibTrans" cxnId="{B1238C5E-2E9E-4B19-B392-E08D7DA5FE16}">
      <dgm:prSet/>
      <dgm:spPr/>
      <dgm:t>
        <a:bodyPr/>
        <a:lstStyle/>
        <a:p>
          <a:endParaRPr lang="en-US"/>
        </a:p>
      </dgm:t>
    </dgm:pt>
    <dgm:pt modelId="{64BFD157-B125-429B-A581-F6AC2B28DC8C}">
      <dgm:prSet phldrT="[Text]" custT="1"/>
      <dgm:spPr/>
      <dgm:t>
        <a:bodyPr/>
        <a:lstStyle/>
        <a:p>
          <a:r>
            <a:rPr lang="en-US" sz="1500" dirty="0" smtClean="0"/>
            <a:t>RDS read DMP, the funding announcement, and agency guidelines</a:t>
          </a:r>
          <a:endParaRPr lang="en-US" sz="1500" dirty="0"/>
        </a:p>
      </dgm:t>
    </dgm:pt>
    <dgm:pt modelId="{5DFB68B5-4F5C-46E2-9EEF-BFC3BDE3DC94}" type="parTrans" cxnId="{539CDEF1-A4EB-41D9-A393-7762AC9574F3}">
      <dgm:prSet/>
      <dgm:spPr/>
      <dgm:t>
        <a:bodyPr/>
        <a:lstStyle/>
        <a:p>
          <a:endParaRPr lang="en-US"/>
        </a:p>
      </dgm:t>
    </dgm:pt>
    <dgm:pt modelId="{EBD83259-B810-4C0E-966D-892D2273713F}" type="sibTrans" cxnId="{539CDEF1-A4EB-41D9-A393-7762AC9574F3}">
      <dgm:prSet/>
      <dgm:spPr/>
      <dgm:t>
        <a:bodyPr/>
        <a:lstStyle/>
        <a:p>
          <a:endParaRPr lang="en-US"/>
        </a:p>
      </dgm:t>
    </dgm:pt>
    <dgm:pt modelId="{FA77E75F-8553-4029-B9E5-BA3DB0B9C470}">
      <dgm:prSet phldrT="[Text]" custT="1"/>
      <dgm:spPr/>
      <dgm:t>
        <a:bodyPr/>
        <a:lstStyle/>
        <a:p>
          <a:r>
            <a:rPr lang="en-US" sz="1500" dirty="0" smtClean="0"/>
            <a:t>RDS talked through program officer’s feedback and made recommendations</a:t>
          </a:r>
          <a:endParaRPr lang="en-US" sz="1500" dirty="0"/>
        </a:p>
      </dgm:t>
    </dgm:pt>
    <dgm:pt modelId="{91907BD5-C901-459D-9130-7C3745D4A9B2}" type="parTrans" cxnId="{6F2023EB-7119-4A8F-A956-F4F1EEF2E2EB}">
      <dgm:prSet/>
      <dgm:spPr/>
      <dgm:t>
        <a:bodyPr/>
        <a:lstStyle/>
        <a:p>
          <a:endParaRPr lang="en-US"/>
        </a:p>
      </dgm:t>
    </dgm:pt>
    <dgm:pt modelId="{C90BEA1F-1AD3-4008-8D69-523F5D53BD44}" type="sibTrans" cxnId="{6F2023EB-7119-4A8F-A956-F4F1EEF2E2EB}">
      <dgm:prSet/>
      <dgm:spPr/>
      <dgm:t>
        <a:bodyPr/>
        <a:lstStyle/>
        <a:p>
          <a:endParaRPr lang="en-US"/>
        </a:p>
      </dgm:t>
    </dgm:pt>
    <dgm:pt modelId="{4FAF0324-E238-48BA-8E7A-4F7CF6664589}">
      <dgm:prSet custT="1"/>
      <dgm:spPr/>
      <dgm:t>
        <a:bodyPr/>
        <a:lstStyle/>
        <a:p>
          <a:r>
            <a:rPr lang="en-US" sz="1500" dirty="0" smtClean="0"/>
            <a:t>RDS sent follow-up email detailing our recommendations</a:t>
          </a:r>
        </a:p>
      </dgm:t>
    </dgm:pt>
    <dgm:pt modelId="{524E5B97-DCBE-4E87-9968-F8BF6F57C0D8}" type="parTrans" cxnId="{53458D89-8091-433E-8B42-5A63F5676D77}">
      <dgm:prSet/>
      <dgm:spPr/>
      <dgm:t>
        <a:bodyPr/>
        <a:lstStyle/>
        <a:p>
          <a:endParaRPr lang="en-US"/>
        </a:p>
      </dgm:t>
    </dgm:pt>
    <dgm:pt modelId="{79210779-30EC-4DFF-B712-E2384EEA37B7}" type="sibTrans" cxnId="{53458D89-8091-433E-8B42-5A63F5676D77}">
      <dgm:prSet/>
      <dgm:spPr/>
      <dgm:t>
        <a:bodyPr/>
        <a:lstStyle/>
        <a:p>
          <a:endParaRPr lang="en-US"/>
        </a:p>
      </dgm:t>
    </dgm:pt>
    <dgm:pt modelId="{106A8B3D-3869-4426-B74B-F3AABEBD6820}">
      <dgm:prSet custT="1"/>
      <dgm:spPr/>
      <dgm:t>
        <a:bodyPr/>
        <a:lstStyle/>
        <a:p>
          <a:r>
            <a:rPr lang="en-US" sz="1500" dirty="0" smtClean="0"/>
            <a:t>RDS reviewed subsequent drafts until completion</a:t>
          </a:r>
        </a:p>
      </dgm:t>
    </dgm:pt>
    <dgm:pt modelId="{C0F206FB-91B0-4660-BBE1-63A72F68F2A8}" type="parTrans" cxnId="{0DB747CA-4467-4995-A95F-5D689E1F9BD8}">
      <dgm:prSet/>
      <dgm:spPr/>
      <dgm:t>
        <a:bodyPr/>
        <a:lstStyle/>
        <a:p>
          <a:endParaRPr lang="en-US"/>
        </a:p>
      </dgm:t>
    </dgm:pt>
    <dgm:pt modelId="{B4E84D14-EFE3-4DD6-9D59-4B0DD401B441}" type="sibTrans" cxnId="{0DB747CA-4467-4995-A95F-5D689E1F9BD8}">
      <dgm:prSet/>
      <dgm:spPr/>
      <dgm:t>
        <a:bodyPr/>
        <a:lstStyle/>
        <a:p>
          <a:endParaRPr lang="en-US"/>
        </a:p>
      </dgm:t>
    </dgm:pt>
    <dgm:pt modelId="{1047A06A-8778-416A-853E-56AD7E4F148F}" type="pres">
      <dgm:prSet presAssocID="{18BFCA18-DDF4-412D-AD17-98B5BDA5AAF0}" presName="Name0" presStyleCnt="0">
        <dgm:presLayoutVars>
          <dgm:dir/>
          <dgm:resizeHandles val="exact"/>
        </dgm:presLayoutVars>
      </dgm:prSet>
      <dgm:spPr/>
      <dgm:t>
        <a:bodyPr/>
        <a:lstStyle/>
        <a:p>
          <a:endParaRPr lang="en-US"/>
        </a:p>
      </dgm:t>
    </dgm:pt>
    <dgm:pt modelId="{32AB2FE7-13CF-4787-9684-482D7370EE17}" type="pres">
      <dgm:prSet presAssocID="{0E0F7CC5-4047-438B-99D7-8EA100CB481A}" presName="node" presStyleLbl="node1" presStyleIdx="0" presStyleCnt="7">
        <dgm:presLayoutVars>
          <dgm:bulletEnabled val="1"/>
        </dgm:presLayoutVars>
      </dgm:prSet>
      <dgm:spPr/>
      <dgm:t>
        <a:bodyPr/>
        <a:lstStyle/>
        <a:p>
          <a:endParaRPr lang="en-US"/>
        </a:p>
      </dgm:t>
    </dgm:pt>
    <dgm:pt modelId="{6162F5A1-B3B3-4006-A3D7-5ADC38CAE14D}" type="pres">
      <dgm:prSet presAssocID="{C7E118BB-FE6D-411E-ACF4-7BFA371BA667}" presName="sibTrans" presStyleLbl="sibTrans1D1" presStyleIdx="0" presStyleCnt="6"/>
      <dgm:spPr/>
      <dgm:t>
        <a:bodyPr/>
        <a:lstStyle/>
        <a:p>
          <a:endParaRPr lang="en-US"/>
        </a:p>
      </dgm:t>
    </dgm:pt>
    <dgm:pt modelId="{EA9D8C30-55B8-4BAA-90B3-B2540A0B7871}" type="pres">
      <dgm:prSet presAssocID="{C7E118BB-FE6D-411E-ACF4-7BFA371BA667}" presName="connectorText" presStyleLbl="sibTrans1D1" presStyleIdx="0" presStyleCnt="6"/>
      <dgm:spPr/>
      <dgm:t>
        <a:bodyPr/>
        <a:lstStyle/>
        <a:p>
          <a:endParaRPr lang="en-US"/>
        </a:p>
      </dgm:t>
    </dgm:pt>
    <dgm:pt modelId="{D90F813C-E3FE-4577-9AFA-50AF287BE03E}" type="pres">
      <dgm:prSet presAssocID="{91733596-DD5C-4732-8020-AE117C9A4687}" presName="node" presStyleLbl="node1" presStyleIdx="1" presStyleCnt="7">
        <dgm:presLayoutVars>
          <dgm:bulletEnabled val="1"/>
        </dgm:presLayoutVars>
      </dgm:prSet>
      <dgm:spPr/>
      <dgm:t>
        <a:bodyPr/>
        <a:lstStyle/>
        <a:p>
          <a:endParaRPr lang="en-US"/>
        </a:p>
      </dgm:t>
    </dgm:pt>
    <dgm:pt modelId="{5CCC368F-C1F3-4FAA-AF9B-771FC42F2EC0}" type="pres">
      <dgm:prSet presAssocID="{67DB6DB3-88C9-44AC-994D-364A790ADA73}" presName="sibTrans" presStyleLbl="sibTrans1D1" presStyleIdx="1" presStyleCnt="6"/>
      <dgm:spPr/>
      <dgm:t>
        <a:bodyPr/>
        <a:lstStyle/>
        <a:p>
          <a:endParaRPr lang="en-US"/>
        </a:p>
      </dgm:t>
    </dgm:pt>
    <dgm:pt modelId="{5F42D43C-CBC4-423A-BD43-BDFB44A6D9AC}" type="pres">
      <dgm:prSet presAssocID="{67DB6DB3-88C9-44AC-994D-364A790ADA73}" presName="connectorText" presStyleLbl="sibTrans1D1" presStyleIdx="1" presStyleCnt="6"/>
      <dgm:spPr/>
      <dgm:t>
        <a:bodyPr/>
        <a:lstStyle/>
        <a:p>
          <a:endParaRPr lang="en-US"/>
        </a:p>
      </dgm:t>
    </dgm:pt>
    <dgm:pt modelId="{CA6501FA-B0A5-43CD-ABA1-CAF1BC8FD827}" type="pres">
      <dgm:prSet presAssocID="{2110D831-C71D-46B1-93A1-1337784C7EAD}" presName="node" presStyleLbl="node1" presStyleIdx="2" presStyleCnt="7">
        <dgm:presLayoutVars>
          <dgm:bulletEnabled val="1"/>
        </dgm:presLayoutVars>
      </dgm:prSet>
      <dgm:spPr/>
      <dgm:t>
        <a:bodyPr/>
        <a:lstStyle/>
        <a:p>
          <a:endParaRPr lang="en-US"/>
        </a:p>
      </dgm:t>
    </dgm:pt>
    <dgm:pt modelId="{BE570984-5075-47E2-9C1C-98B189CEA9A7}" type="pres">
      <dgm:prSet presAssocID="{F783B2BC-BA95-4984-8A0C-1DFC9C0C4F26}" presName="sibTrans" presStyleLbl="sibTrans1D1" presStyleIdx="2" presStyleCnt="6"/>
      <dgm:spPr/>
      <dgm:t>
        <a:bodyPr/>
        <a:lstStyle/>
        <a:p>
          <a:endParaRPr lang="en-US"/>
        </a:p>
      </dgm:t>
    </dgm:pt>
    <dgm:pt modelId="{24B43F50-E383-4A50-A84F-CC8BA67C7917}" type="pres">
      <dgm:prSet presAssocID="{F783B2BC-BA95-4984-8A0C-1DFC9C0C4F26}" presName="connectorText" presStyleLbl="sibTrans1D1" presStyleIdx="2" presStyleCnt="6"/>
      <dgm:spPr/>
      <dgm:t>
        <a:bodyPr/>
        <a:lstStyle/>
        <a:p>
          <a:endParaRPr lang="en-US"/>
        </a:p>
      </dgm:t>
    </dgm:pt>
    <dgm:pt modelId="{AE8DC9AD-0B84-4DCC-A40F-68D58EEFBF58}" type="pres">
      <dgm:prSet presAssocID="{64BFD157-B125-429B-A581-F6AC2B28DC8C}" presName="node" presStyleLbl="node1" presStyleIdx="3" presStyleCnt="7">
        <dgm:presLayoutVars>
          <dgm:bulletEnabled val="1"/>
        </dgm:presLayoutVars>
      </dgm:prSet>
      <dgm:spPr/>
      <dgm:t>
        <a:bodyPr/>
        <a:lstStyle/>
        <a:p>
          <a:endParaRPr lang="en-US"/>
        </a:p>
      </dgm:t>
    </dgm:pt>
    <dgm:pt modelId="{C3C3626B-A4D5-464F-A4D1-A8E3EA448B88}" type="pres">
      <dgm:prSet presAssocID="{EBD83259-B810-4C0E-966D-892D2273713F}" presName="sibTrans" presStyleLbl="sibTrans1D1" presStyleIdx="3" presStyleCnt="6"/>
      <dgm:spPr/>
      <dgm:t>
        <a:bodyPr/>
        <a:lstStyle/>
        <a:p>
          <a:endParaRPr lang="en-US"/>
        </a:p>
      </dgm:t>
    </dgm:pt>
    <dgm:pt modelId="{C22577C0-A5A0-467E-8829-619A99D01A1C}" type="pres">
      <dgm:prSet presAssocID="{EBD83259-B810-4C0E-966D-892D2273713F}" presName="connectorText" presStyleLbl="sibTrans1D1" presStyleIdx="3" presStyleCnt="6"/>
      <dgm:spPr/>
      <dgm:t>
        <a:bodyPr/>
        <a:lstStyle/>
        <a:p>
          <a:endParaRPr lang="en-US"/>
        </a:p>
      </dgm:t>
    </dgm:pt>
    <dgm:pt modelId="{F2B3E21C-AE5B-4FDF-99F5-BDF7845EBD5B}" type="pres">
      <dgm:prSet presAssocID="{FA77E75F-8553-4029-B9E5-BA3DB0B9C470}" presName="node" presStyleLbl="node1" presStyleIdx="4" presStyleCnt="7">
        <dgm:presLayoutVars>
          <dgm:bulletEnabled val="1"/>
        </dgm:presLayoutVars>
      </dgm:prSet>
      <dgm:spPr/>
      <dgm:t>
        <a:bodyPr/>
        <a:lstStyle/>
        <a:p>
          <a:endParaRPr lang="en-US"/>
        </a:p>
      </dgm:t>
    </dgm:pt>
    <dgm:pt modelId="{C2096FA5-9587-43C1-9CC2-A8422A13A77C}" type="pres">
      <dgm:prSet presAssocID="{C90BEA1F-1AD3-4008-8D69-523F5D53BD44}" presName="sibTrans" presStyleLbl="sibTrans1D1" presStyleIdx="4" presStyleCnt="6"/>
      <dgm:spPr/>
      <dgm:t>
        <a:bodyPr/>
        <a:lstStyle/>
        <a:p>
          <a:endParaRPr lang="en-US"/>
        </a:p>
      </dgm:t>
    </dgm:pt>
    <dgm:pt modelId="{617B67D6-29D0-48B2-AA6B-477005F2EA35}" type="pres">
      <dgm:prSet presAssocID="{C90BEA1F-1AD3-4008-8D69-523F5D53BD44}" presName="connectorText" presStyleLbl="sibTrans1D1" presStyleIdx="4" presStyleCnt="6"/>
      <dgm:spPr/>
      <dgm:t>
        <a:bodyPr/>
        <a:lstStyle/>
        <a:p>
          <a:endParaRPr lang="en-US"/>
        </a:p>
      </dgm:t>
    </dgm:pt>
    <dgm:pt modelId="{0680A07B-28D5-41B7-8EA5-73283762E407}" type="pres">
      <dgm:prSet presAssocID="{4FAF0324-E238-48BA-8E7A-4F7CF6664589}" presName="node" presStyleLbl="node1" presStyleIdx="5" presStyleCnt="7">
        <dgm:presLayoutVars>
          <dgm:bulletEnabled val="1"/>
        </dgm:presLayoutVars>
      </dgm:prSet>
      <dgm:spPr/>
      <dgm:t>
        <a:bodyPr/>
        <a:lstStyle/>
        <a:p>
          <a:endParaRPr lang="en-US"/>
        </a:p>
      </dgm:t>
    </dgm:pt>
    <dgm:pt modelId="{C583AFCB-8BC4-4378-8F1F-4A25F53FF8DC}" type="pres">
      <dgm:prSet presAssocID="{79210779-30EC-4DFF-B712-E2384EEA37B7}" presName="sibTrans" presStyleLbl="sibTrans1D1" presStyleIdx="5" presStyleCnt="6"/>
      <dgm:spPr/>
      <dgm:t>
        <a:bodyPr/>
        <a:lstStyle/>
        <a:p>
          <a:endParaRPr lang="en-US"/>
        </a:p>
      </dgm:t>
    </dgm:pt>
    <dgm:pt modelId="{38059854-71BC-4A30-9E6D-99B335BA602B}" type="pres">
      <dgm:prSet presAssocID="{79210779-30EC-4DFF-B712-E2384EEA37B7}" presName="connectorText" presStyleLbl="sibTrans1D1" presStyleIdx="5" presStyleCnt="6"/>
      <dgm:spPr/>
      <dgm:t>
        <a:bodyPr/>
        <a:lstStyle/>
        <a:p>
          <a:endParaRPr lang="en-US"/>
        </a:p>
      </dgm:t>
    </dgm:pt>
    <dgm:pt modelId="{688CD8F1-BDED-460F-AE0B-0776F2317245}" type="pres">
      <dgm:prSet presAssocID="{106A8B3D-3869-4426-B74B-F3AABEBD6820}" presName="node" presStyleLbl="node1" presStyleIdx="6" presStyleCnt="7">
        <dgm:presLayoutVars>
          <dgm:bulletEnabled val="1"/>
        </dgm:presLayoutVars>
      </dgm:prSet>
      <dgm:spPr/>
      <dgm:t>
        <a:bodyPr/>
        <a:lstStyle/>
        <a:p>
          <a:endParaRPr lang="en-US"/>
        </a:p>
      </dgm:t>
    </dgm:pt>
  </dgm:ptLst>
  <dgm:cxnLst>
    <dgm:cxn modelId="{F9442A5E-74E8-954B-82CE-EB77A7A72512}" type="presOf" srcId="{FA77E75F-8553-4029-B9E5-BA3DB0B9C470}" destId="{F2B3E21C-AE5B-4FDF-99F5-BDF7845EBD5B}" srcOrd="0" destOrd="0" presId="urn:microsoft.com/office/officeart/2005/8/layout/bProcess3"/>
    <dgm:cxn modelId="{53458D89-8091-433E-8B42-5A63F5676D77}" srcId="{18BFCA18-DDF4-412D-AD17-98B5BDA5AAF0}" destId="{4FAF0324-E238-48BA-8E7A-4F7CF6664589}" srcOrd="5" destOrd="0" parTransId="{524E5B97-DCBE-4E87-9968-F8BF6F57C0D8}" sibTransId="{79210779-30EC-4DFF-B712-E2384EEA37B7}"/>
    <dgm:cxn modelId="{CDDEFD04-0DA7-D049-9799-7A78AF4D8D49}" type="presOf" srcId="{F783B2BC-BA95-4984-8A0C-1DFC9C0C4F26}" destId="{24B43F50-E383-4A50-A84F-CC8BA67C7917}" srcOrd="1" destOrd="0" presId="urn:microsoft.com/office/officeart/2005/8/layout/bProcess3"/>
    <dgm:cxn modelId="{680F2817-09D0-F048-BB28-39471487B01B}" type="presOf" srcId="{64BFD157-B125-429B-A581-F6AC2B28DC8C}" destId="{AE8DC9AD-0B84-4DCC-A40F-68D58EEFBF58}" srcOrd="0" destOrd="0" presId="urn:microsoft.com/office/officeart/2005/8/layout/bProcess3"/>
    <dgm:cxn modelId="{B1238C5E-2E9E-4B19-B392-E08D7DA5FE16}" srcId="{18BFCA18-DDF4-412D-AD17-98B5BDA5AAF0}" destId="{2110D831-C71D-46B1-93A1-1337784C7EAD}" srcOrd="2" destOrd="0" parTransId="{87603B80-CE4F-4C8E-97C2-E02174D080C7}" sibTransId="{F783B2BC-BA95-4984-8A0C-1DFC9C0C4F26}"/>
    <dgm:cxn modelId="{7A893C63-16B9-AC49-810D-7C50B631F774}" type="presOf" srcId="{0E0F7CC5-4047-438B-99D7-8EA100CB481A}" destId="{32AB2FE7-13CF-4787-9684-482D7370EE17}" srcOrd="0" destOrd="0" presId="urn:microsoft.com/office/officeart/2005/8/layout/bProcess3"/>
    <dgm:cxn modelId="{5E0F3E56-B6CC-554B-8D35-6A7338777EEA}" type="presOf" srcId="{18BFCA18-DDF4-412D-AD17-98B5BDA5AAF0}" destId="{1047A06A-8778-416A-853E-56AD7E4F148F}" srcOrd="0" destOrd="0" presId="urn:microsoft.com/office/officeart/2005/8/layout/bProcess3"/>
    <dgm:cxn modelId="{0DB747CA-4467-4995-A95F-5D689E1F9BD8}" srcId="{18BFCA18-DDF4-412D-AD17-98B5BDA5AAF0}" destId="{106A8B3D-3869-4426-B74B-F3AABEBD6820}" srcOrd="6" destOrd="0" parTransId="{C0F206FB-91B0-4660-BBE1-63A72F68F2A8}" sibTransId="{B4E84D14-EFE3-4DD6-9D59-4B0DD401B441}"/>
    <dgm:cxn modelId="{4546CAFD-F43A-D140-9723-B221299A10E9}" type="presOf" srcId="{EBD83259-B810-4C0E-966D-892D2273713F}" destId="{C3C3626B-A4D5-464F-A4D1-A8E3EA448B88}" srcOrd="0" destOrd="0" presId="urn:microsoft.com/office/officeart/2005/8/layout/bProcess3"/>
    <dgm:cxn modelId="{4802EB8F-D4EC-C643-817F-F989C2B58E30}" type="presOf" srcId="{91733596-DD5C-4732-8020-AE117C9A4687}" destId="{D90F813C-E3FE-4577-9AFA-50AF287BE03E}" srcOrd="0" destOrd="0" presId="urn:microsoft.com/office/officeart/2005/8/layout/bProcess3"/>
    <dgm:cxn modelId="{539CDEF1-A4EB-41D9-A393-7762AC9574F3}" srcId="{18BFCA18-DDF4-412D-AD17-98B5BDA5AAF0}" destId="{64BFD157-B125-429B-A581-F6AC2B28DC8C}" srcOrd="3" destOrd="0" parTransId="{5DFB68B5-4F5C-46E2-9EEF-BFC3BDE3DC94}" sibTransId="{EBD83259-B810-4C0E-966D-892D2273713F}"/>
    <dgm:cxn modelId="{F498110E-0714-0F4D-BB9D-42F5F4E09B3D}" type="presOf" srcId="{106A8B3D-3869-4426-B74B-F3AABEBD6820}" destId="{688CD8F1-BDED-460F-AE0B-0776F2317245}" srcOrd="0" destOrd="0" presId="urn:microsoft.com/office/officeart/2005/8/layout/bProcess3"/>
    <dgm:cxn modelId="{F6EF99FC-04AF-1B44-B76A-503B3D367FD3}" type="presOf" srcId="{2110D831-C71D-46B1-93A1-1337784C7EAD}" destId="{CA6501FA-B0A5-43CD-ABA1-CAF1BC8FD827}" srcOrd="0" destOrd="0" presId="urn:microsoft.com/office/officeart/2005/8/layout/bProcess3"/>
    <dgm:cxn modelId="{C8ECE012-21C4-C846-814A-8ED6DA8A5F22}" type="presOf" srcId="{EBD83259-B810-4C0E-966D-892D2273713F}" destId="{C22577C0-A5A0-467E-8829-619A99D01A1C}" srcOrd="1" destOrd="0" presId="urn:microsoft.com/office/officeart/2005/8/layout/bProcess3"/>
    <dgm:cxn modelId="{1B79E3C4-FF6F-224D-8783-D436BC7897FA}" type="presOf" srcId="{C7E118BB-FE6D-411E-ACF4-7BFA371BA667}" destId="{EA9D8C30-55B8-4BAA-90B3-B2540A0B7871}" srcOrd="1" destOrd="0" presId="urn:microsoft.com/office/officeart/2005/8/layout/bProcess3"/>
    <dgm:cxn modelId="{673AA3E2-C7B2-3E4F-AA8F-FDE345B8C623}" type="presOf" srcId="{C90BEA1F-1AD3-4008-8D69-523F5D53BD44}" destId="{C2096FA5-9587-43C1-9CC2-A8422A13A77C}" srcOrd="0" destOrd="0" presId="urn:microsoft.com/office/officeart/2005/8/layout/bProcess3"/>
    <dgm:cxn modelId="{6F2023EB-7119-4A8F-A956-F4F1EEF2E2EB}" srcId="{18BFCA18-DDF4-412D-AD17-98B5BDA5AAF0}" destId="{FA77E75F-8553-4029-B9E5-BA3DB0B9C470}" srcOrd="4" destOrd="0" parTransId="{91907BD5-C901-459D-9130-7C3745D4A9B2}" sibTransId="{C90BEA1F-1AD3-4008-8D69-523F5D53BD44}"/>
    <dgm:cxn modelId="{96D9E66F-6EDD-4026-9293-C4AF231DFBEE}" srcId="{18BFCA18-DDF4-412D-AD17-98B5BDA5AAF0}" destId="{0E0F7CC5-4047-438B-99D7-8EA100CB481A}" srcOrd="0" destOrd="0" parTransId="{31F97FFA-17D8-4A3E-8A76-8B642A942087}" sibTransId="{C7E118BB-FE6D-411E-ACF4-7BFA371BA667}"/>
    <dgm:cxn modelId="{05610902-B693-C24D-B9D0-3C6D16113616}" type="presOf" srcId="{67DB6DB3-88C9-44AC-994D-364A790ADA73}" destId="{5CCC368F-C1F3-4FAA-AF9B-771FC42F2EC0}" srcOrd="0" destOrd="0" presId="urn:microsoft.com/office/officeart/2005/8/layout/bProcess3"/>
    <dgm:cxn modelId="{D31997C9-B134-4341-9F88-4B29C6D3F04E}" type="presOf" srcId="{79210779-30EC-4DFF-B712-E2384EEA37B7}" destId="{C583AFCB-8BC4-4378-8F1F-4A25F53FF8DC}" srcOrd="0" destOrd="0" presId="urn:microsoft.com/office/officeart/2005/8/layout/bProcess3"/>
    <dgm:cxn modelId="{1C1DEA45-7308-AB49-8A57-BBB8FDCF63E0}" type="presOf" srcId="{C7E118BB-FE6D-411E-ACF4-7BFA371BA667}" destId="{6162F5A1-B3B3-4006-A3D7-5ADC38CAE14D}" srcOrd="0" destOrd="0" presId="urn:microsoft.com/office/officeart/2005/8/layout/bProcess3"/>
    <dgm:cxn modelId="{9BEE7BBC-05BE-F44C-BF5C-BEB535ADFAA1}" type="presOf" srcId="{79210779-30EC-4DFF-B712-E2384EEA37B7}" destId="{38059854-71BC-4A30-9E6D-99B335BA602B}" srcOrd="1" destOrd="0" presId="urn:microsoft.com/office/officeart/2005/8/layout/bProcess3"/>
    <dgm:cxn modelId="{79C8AC63-B688-F34D-93FC-36A901A1FB65}" type="presOf" srcId="{67DB6DB3-88C9-44AC-994D-364A790ADA73}" destId="{5F42D43C-CBC4-423A-BD43-BDFB44A6D9AC}" srcOrd="1" destOrd="0" presId="urn:microsoft.com/office/officeart/2005/8/layout/bProcess3"/>
    <dgm:cxn modelId="{154574FF-9BBE-C24F-AA93-D596F13D0134}" type="presOf" srcId="{4FAF0324-E238-48BA-8E7A-4F7CF6664589}" destId="{0680A07B-28D5-41B7-8EA5-73283762E407}" srcOrd="0" destOrd="0" presId="urn:microsoft.com/office/officeart/2005/8/layout/bProcess3"/>
    <dgm:cxn modelId="{6DB9953D-E0A7-4A46-9171-D701E0C07D2D}" type="presOf" srcId="{F783B2BC-BA95-4984-8A0C-1DFC9C0C4F26}" destId="{BE570984-5075-47E2-9C1C-98B189CEA9A7}" srcOrd="0" destOrd="0" presId="urn:microsoft.com/office/officeart/2005/8/layout/bProcess3"/>
    <dgm:cxn modelId="{F2013E79-DFD8-41AD-8919-09F4BBE43A14}" srcId="{18BFCA18-DDF4-412D-AD17-98B5BDA5AAF0}" destId="{91733596-DD5C-4732-8020-AE117C9A4687}" srcOrd="1" destOrd="0" parTransId="{7192D048-2260-456B-BE0B-A2471495A1BD}" sibTransId="{67DB6DB3-88C9-44AC-994D-364A790ADA73}"/>
    <dgm:cxn modelId="{741BEE43-9784-1B47-BCB4-FDDC4690BD69}" type="presOf" srcId="{C90BEA1F-1AD3-4008-8D69-523F5D53BD44}" destId="{617B67D6-29D0-48B2-AA6B-477005F2EA35}" srcOrd="1" destOrd="0" presId="urn:microsoft.com/office/officeart/2005/8/layout/bProcess3"/>
    <dgm:cxn modelId="{1368E9A5-9D58-D448-805D-106B3FE7092D}" type="presParOf" srcId="{1047A06A-8778-416A-853E-56AD7E4F148F}" destId="{32AB2FE7-13CF-4787-9684-482D7370EE17}" srcOrd="0" destOrd="0" presId="urn:microsoft.com/office/officeart/2005/8/layout/bProcess3"/>
    <dgm:cxn modelId="{CB4B2BD9-BFB0-CE41-8C3E-4888BE1F190D}" type="presParOf" srcId="{1047A06A-8778-416A-853E-56AD7E4F148F}" destId="{6162F5A1-B3B3-4006-A3D7-5ADC38CAE14D}" srcOrd="1" destOrd="0" presId="urn:microsoft.com/office/officeart/2005/8/layout/bProcess3"/>
    <dgm:cxn modelId="{92A02005-2099-4A4D-B470-06D17CA65E8E}" type="presParOf" srcId="{6162F5A1-B3B3-4006-A3D7-5ADC38CAE14D}" destId="{EA9D8C30-55B8-4BAA-90B3-B2540A0B7871}" srcOrd="0" destOrd="0" presId="urn:microsoft.com/office/officeart/2005/8/layout/bProcess3"/>
    <dgm:cxn modelId="{9251B8BC-3F4E-9145-8505-76569F3B4637}" type="presParOf" srcId="{1047A06A-8778-416A-853E-56AD7E4F148F}" destId="{D90F813C-E3FE-4577-9AFA-50AF287BE03E}" srcOrd="2" destOrd="0" presId="urn:microsoft.com/office/officeart/2005/8/layout/bProcess3"/>
    <dgm:cxn modelId="{424BECBD-003E-8F48-A174-863A7F60DBDB}" type="presParOf" srcId="{1047A06A-8778-416A-853E-56AD7E4F148F}" destId="{5CCC368F-C1F3-4FAA-AF9B-771FC42F2EC0}" srcOrd="3" destOrd="0" presId="urn:microsoft.com/office/officeart/2005/8/layout/bProcess3"/>
    <dgm:cxn modelId="{6577001A-15E1-0B45-B33B-CA854C74918B}" type="presParOf" srcId="{5CCC368F-C1F3-4FAA-AF9B-771FC42F2EC0}" destId="{5F42D43C-CBC4-423A-BD43-BDFB44A6D9AC}" srcOrd="0" destOrd="0" presId="urn:microsoft.com/office/officeart/2005/8/layout/bProcess3"/>
    <dgm:cxn modelId="{5B25E3F1-9303-A74D-A1FB-54EBE88E7E88}" type="presParOf" srcId="{1047A06A-8778-416A-853E-56AD7E4F148F}" destId="{CA6501FA-B0A5-43CD-ABA1-CAF1BC8FD827}" srcOrd="4" destOrd="0" presId="urn:microsoft.com/office/officeart/2005/8/layout/bProcess3"/>
    <dgm:cxn modelId="{16113A13-1AC4-424B-9D32-CC8433C458B0}" type="presParOf" srcId="{1047A06A-8778-416A-853E-56AD7E4F148F}" destId="{BE570984-5075-47E2-9C1C-98B189CEA9A7}" srcOrd="5" destOrd="0" presId="urn:microsoft.com/office/officeart/2005/8/layout/bProcess3"/>
    <dgm:cxn modelId="{FCCB124F-728D-DB4A-A787-37D4CAB37112}" type="presParOf" srcId="{BE570984-5075-47E2-9C1C-98B189CEA9A7}" destId="{24B43F50-E383-4A50-A84F-CC8BA67C7917}" srcOrd="0" destOrd="0" presId="urn:microsoft.com/office/officeart/2005/8/layout/bProcess3"/>
    <dgm:cxn modelId="{24EABBB9-C386-E343-BF6F-DCC661F658FF}" type="presParOf" srcId="{1047A06A-8778-416A-853E-56AD7E4F148F}" destId="{AE8DC9AD-0B84-4DCC-A40F-68D58EEFBF58}" srcOrd="6" destOrd="0" presId="urn:microsoft.com/office/officeart/2005/8/layout/bProcess3"/>
    <dgm:cxn modelId="{D7D3C096-EDA4-914A-9B75-43DA52BF2852}" type="presParOf" srcId="{1047A06A-8778-416A-853E-56AD7E4F148F}" destId="{C3C3626B-A4D5-464F-A4D1-A8E3EA448B88}" srcOrd="7" destOrd="0" presId="urn:microsoft.com/office/officeart/2005/8/layout/bProcess3"/>
    <dgm:cxn modelId="{E958DBDE-4728-C240-A1E5-0305A0805F81}" type="presParOf" srcId="{C3C3626B-A4D5-464F-A4D1-A8E3EA448B88}" destId="{C22577C0-A5A0-467E-8829-619A99D01A1C}" srcOrd="0" destOrd="0" presId="urn:microsoft.com/office/officeart/2005/8/layout/bProcess3"/>
    <dgm:cxn modelId="{271D4F69-4DC5-F141-8EDF-A23CCC0F8965}" type="presParOf" srcId="{1047A06A-8778-416A-853E-56AD7E4F148F}" destId="{F2B3E21C-AE5B-4FDF-99F5-BDF7845EBD5B}" srcOrd="8" destOrd="0" presId="urn:microsoft.com/office/officeart/2005/8/layout/bProcess3"/>
    <dgm:cxn modelId="{7BD76F6E-6C4A-2B40-93C8-DD8E3216D304}" type="presParOf" srcId="{1047A06A-8778-416A-853E-56AD7E4F148F}" destId="{C2096FA5-9587-43C1-9CC2-A8422A13A77C}" srcOrd="9" destOrd="0" presId="urn:microsoft.com/office/officeart/2005/8/layout/bProcess3"/>
    <dgm:cxn modelId="{D8343044-BFBB-2B48-917A-653E6FA9A8C1}" type="presParOf" srcId="{C2096FA5-9587-43C1-9CC2-A8422A13A77C}" destId="{617B67D6-29D0-48B2-AA6B-477005F2EA35}" srcOrd="0" destOrd="0" presId="urn:microsoft.com/office/officeart/2005/8/layout/bProcess3"/>
    <dgm:cxn modelId="{5501FA5F-9C15-4344-A3EE-F80FFB9EDE10}" type="presParOf" srcId="{1047A06A-8778-416A-853E-56AD7E4F148F}" destId="{0680A07B-28D5-41B7-8EA5-73283762E407}" srcOrd="10" destOrd="0" presId="urn:microsoft.com/office/officeart/2005/8/layout/bProcess3"/>
    <dgm:cxn modelId="{70EA3DFD-5891-C74C-B8D5-D691A1E49CE8}" type="presParOf" srcId="{1047A06A-8778-416A-853E-56AD7E4F148F}" destId="{C583AFCB-8BC4-4378-8F1F-4A25F53FF8DC}" srcOrd="11" destOrd="0" presId="urn:microsoft.com/office/officeart/2005/8/layout/bProcess3"/>
    <dgm:cxn modelId="{9A29DB16-51D4-DF42-92DC-F4362FFBA515}" type="presParOf" srcId="{C583AFCB-8BC4-4378-8F1F-4A25F53FF8DC}" destId="{38059854-71BC-4A30-9E6D-99B335BA602B}" srcOrd="0" destOrd="0" presId="urn:microsoft.com/office/officeart/2005/8/layout/bProcess3"/>
    <dgm:cxn modelId="{FDFA93AA-7D3C-DB42-8012-31D7EDDA0DD3}" type="presParOf" srcId="{1047A06A-8778-416A-853E-56AD7E4F148F}" destId="{688CD8F1-BDED-460F-AE0B-0776F2317245}"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0ACF87-E769-4F88-BDCC-612D7AFF2651}"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77F58A5B-4A30-4528-9A41-19CE0C4D48B0}">
      <dgm:prSet phldrT="[Text]" custT="1"/>
      <dgm:spPr/>
      <dgm:t>
        <a:bodyPr/>
        <a:lstStyle/>
        <a:p>
          <a:r>
            <a:rPr lang="en-US" sz="1500" dirty="0" smtClean="0"/>
            <a:t>Researcher sought out DMP assistance from the Scholarly Commons</a:t>
          </a:r>
          <a:endParaRPr lang="en-US" sz="1500" dirty="0"/>
        </a:p>
      </dgm:t>
    </dgm:pt>
    <dgm:pt modelId="{8E9AB66D-5407-41B8-B6EF-748F1167F047}" type="parTrans" cxnId="{E202A9D0-FD24-4E3F-BACE-1C2AEFEC45EA}">
      <dgm:prSet/>
      <dgm:spPr/>
      <dgm:t>
        <a:bodyPr/>
        <a:lstStyle/>
        <a:p>
          <a:endParaRPr lang="en-US"/>
        </a:p>
      </dgm:t>
    </dgm:pt>
    <dgm:pt modelId="{FCFE8A15-5A13-4EC3-9B7D-62C156B21F7F}" type="sibTrans" cxnId="{E202A9D0-FD24-4E3F-BACE-1C2AEFEC45EA}">
      <dgm:prSet/>
      <dgm:spPr/>
      <dgm:t>
        <a:bodyPr/>
        <a:lstStyle/>
        <a:p>
          <a:endParaRPr lang="en-US"/>
        </a:p>
      </dgm:t>
    </dgm:pt>
    <dgm:pt modelId="{6C10BC8E-2E08-4031-8ACC-483886213EF6}">
      <dgm:prSet phldrT="[Text]" custT="1"/>
      <dgm:spPr/>
      <dgm:t>
        <a:bodyPr/>
        <a:lstStyle/>
        <a:p>
          <a:r>
            <a:rPr lang="en-US" sz="1500" dirty="0" smtClean="0"/>
            <a:t>Scholarly Commons routed question to RDS</a:t>
          </a:r>
          <a:endParaRPr lang="en-US" sz="1500" dirty="0"/>
        </a:p>
      </dgm:t>
    </dgm:pt>
    <dgm:pt modelId="{C0296384-A438-452E-983C-3F3D1B5974AF}" type="parTrans" cxnId="{133249B9-E89E-41D1-9210-1DBAF3EACA29}">
      <dgm:prSet/>
      <dgm:spPr/>
      <dgm:t>
        <a:bodyPr/>
        <a:lstStyle/>
        <a:p>
          <a:endParaRPr lang="en-US"/>
        </a:p>
      </dgm:t>
    </dgm:pt>
    <dgm:pt modelId="{3AA6C950-3B88-489A-9BE4-69548D94C9E5}" type="sibTrans" cxnId="{133249B9-E89E-41D1-9210-1DBAF3EACA29}">
      <dgm:prSet/>
      <dgm:spPr/>
      <dgm:t>
        <a:bodyPr/>
        <a:lstStyle/>
        <a:p>
          <a:endParaRPr lang="en-US"/>
        </a:p>
      </dgm:t>
    </dgm:pt>
    <dgm:pt modelId="{22988835-F061-4015-9EB4-1176B834CC01}">
      <dgm:prSet phldrT="[Text]" custT="1"/>
      <dgm:spPr/>
      <dgm:t>
        <a:bodyPr/>
        <a:lstStyle/>
        <a:p>
          <a:r>
            <a:rPr lang="en-US" sz="1500" dirty="0" smtClean="0"/>
            <a:t>RDS reviewed the researcher’s specific question and draft plan</a:t>
          </a:r>
          <a:endParaRPr lang="en-US" sz="1500" dirty="0"/>
        </a:p>
      </dgm:t>
    </dgm:pt>
    <dgm:pt modelId="{AE2674DE-788F-4CA5-A7E9-4E6EB40B059C}" type="parTrans" cxnId="{7E695A3A-6DBF-460E-A64A-F25B87F6CA79}">
      <dgm:prSet/>
      <dgm:spPr/>
      <dgm:t>
        <a:bodyPr/>
        <a:lstStyle/>
        <a:p>
          <a:endParaRPr lang="en-US"/>
        </a:p>
      </dgm:t>
    </dgm:pt>
    <dgm:pt modelId="{4D5D4537-FBA9-4792-8887-64EA1DEB5053}" type="sibTrans" cxnId="{7E695A3A-6DBF-460E-A64A-F25B87F6CA79}">
      <dgm:prSet/>
      <dgm:spPr/>
      <dgm:t>
        <a:bodyPr/>
        <a:lstStyle/>
        <a:p>
          <a:endParaRPr lang="en-US"/>
        </a:p>
      </dgm:t>
    </dgm:pt>
    <dgm:pt modelId="{B868D0D7-29F0-4A4A-9C3A-2DEB1097295E}">
      <dgm:prSet phldrT="[Text]" custT="1"/>
      <dgm:spPr/>
      <dgm:t>
        <a:bodyPr/>
        <a:lstStyle/>
        <a:p>
          <a:r>
            <a:rPr lang="en-US" sz="1500" dirty="0" smtClean="0"/>
            <a:t>Since the researcher was proposing to use FERPA-protected data RDS…</a:t>
          </a:r>
          <a:endParaRPr lang="en-US" sz="1500" dirty="0"/>
        </a:p>
      </dgm:t>
    </dgm:pt>
    <dgm:pt modelId="{8D918B74-C344-4417-97DF-EE2ED7B9D541}" type="parTrans" cxnId="{60D3E225-8645-4339-9A31-F53A09C60734}">
      <dgm:prSet/>
      <dgm:spPr/>
      <dgm:t>
        <a:bodyPr/>
        <a:lstStyle/>
        <a:p>
          <a:endParaRPr lang="en-US"/>
        </a:p>
      </dgm:t>
    </dgm:pt>
    <dgm:pt modelId="{A48C11A5-9577-43DF-9F4D-B6AF98F89B70}" type="sibTrans" cxnId="{60D3E225-8645-4339-9A31-F53A09C60734}">
      <dgm:prSet/>
      <dgm:spPr/>
      <dgm:t>
        <a:bodyPr/>
        <a:lstStyle/>
        <a:p>
          <a:endParaRPr lang="en-US"/>
        </a:p>
      </dgm:t>
    </dgm:pt>
    <dgm:pt modelId="{26BBF345-E329-42D5-926C-3A2D0B12FB11}">
      <dgm:prSet phldrT="[Text]" custT="1"/>
      <dgm:spPr/>
      <dgm:t>
        <a:bodyPr/>
        <a:lstStyle/>
        <a:p>
          <a:r>
            <a:rPr lang="en-US" sz="1500" dirty="0" smtClean="0"/>
            <a:t>RDS spoke with researcher on the phone to clarify questions and discuss DMP</a:t>
          </a:r>
          <a:endParaRPr lang="en-US" sz="1500" dirty="0"/>
        </a:p>
      </dgm:t>
    </dgm:pt>
    <dgm:pt modelId="{253C689E-1EC7-4652-9625-DC38A38F226E}" type="parTrans" cxnId="{F1F1A12F-8A31-4A8E-AEA6-0B41B40E1B49}">
      <dgm:prSet/>
      <dgm:spPr/>
      <dgm:t>
        <a:bodyPr/>
        <a:lstStyle/>
        <a:p>
          <a:endParaRPr lang="en-US"/>
        </a:p>
      </dgm:t>
    </dgm:pt>
    <dgm:pt modelId="{85B0113D-9BA5-4395-9475-1CAAA2F3F2B1}" type="sibTrans" cxnId="{F1F1A12F-8A31-4A8E-AEA6-0B41B40E1B49}">
      <dgm:prSet/>
      <dgm:spPr/>
      <dgm:t>
        <a:bodyPr/>
        <a:lstStyle/>
        <a:p>
          <a:endParaRPr lang="en-US"/>
        </a:p>
      </dgm:t>
    </dgm:pt>
    <dgm:pt modelId="{6F4B15BD-E3D9-4CD6-A208-5690666913C6}">
      <dgm:prSet custT="1"/>
      <dgm:spPr/>
      <dgm:t>
        <a:bodyPr/>
        <a:lstStyle/>
        <a:p>
          <a:r>
            <a:rPr lang="en-US" sz="1500" dirty="0" smtClean="0"/>
            <a:t>RDS provided comments and suggestions on the researcher’s DMP, incorporating feedback</a:t>
          </a:r>
        </a:p>
      </dgm:t>
    </dgm:pt>
    <dgm:pt modelId="{7B365BCE-2617-4D4A-822E-F008BA6501FB}" type="parTrans" cxnId="{1A92E886-D923-47EA-9338-55B0436D773F}">
      <dgm:prSet/>
      <dgm:spPr/>
      <dgm:t>
        <a:bodyPr/>
        <a:lstStyle/>
        <a:p>
          <a:endParaRPr lang="en-US"/>
        </a:p>
      </dgm:t>
    </dgm:pt>
    <dgm:pt modelId="{875651CD-159C-4AFE-971D-2AFE108AB461}" type="sibTrans" cxnId="{1A92E886-D923-47EA-9338-55B0436D773F}">
      <dgm:prSet/>
      <dgm:spPr/>
      <dgm:t>
        <a:bodyPr/>
        <a:lstStyle/>
        <a:p>
          <a:endParaRPr lang="en-US"/>
        </a:p>
      </dgm:t>
    </dgm:pt>
    <dgm:pt modelId="{7A8C8EC6-5100-4221-89B8-F057C693BDD7}">
      <dgm:prSet custT="1"/>
      <dgm:spPr/>
      <dgm:t>
        <a:bodyPr/>
        <a:lstStyle/>
        <a:p>
          <a:r>
            <a:rPr lang="en-US" sz="1500" dirty="0" smtClean="0"/>
            <a:t>Researcher implemented RDS’s suggestions and expressed gratitude for our attention to detail</a:t>
          </a:r>
        </a:p>
      </dgm:t>
    </dgm:pt>
    <dgm:pt modelId="{758BCB7A-5948-417B-8510-E0CEBEE5A4C8}" type="sibTrans" cxnId="{5D7BEBF2-2EDA-44AA-BBB5-7369414EA4F3}">
      <dgm:prSet/>
      <dgm:spPr/>
      <dgm:t>
        <a:bodyPr/>
        <a:lstStyle/>
        <a:p>
          <a:endParaRPr lang="en-US"/>
        </a:p>
      </dgm:t>
    </dgm:pt>
    <dgm:pt modelId="{225871E7-2D1A-4FCC-BB2A-A1183AA354BB}" type="parTrans" cxnId="{5D7BEBF2-2EDA-44AA-BBB5-7369414EA4F3}">
      <dgm:prSet/>
      <dgm:spPr/>
      <dgm:t>
        <a:bodyPr/>
        <a:lstStyle/>
        <a:p>
          <a:endParaRPr lang="en-US"/>
        </a:p>
      </dgm:t>
    </dgm:pt>
    <dgm:pt modelId="{8B4CC974-0587-4C90-BCC5-E94CDCF6A402}" type="pres">
      <dgm:prSet presAssocID="{6B0ACF87-E769-4F88-BDCC-612D7AFF2651}" presName="Name0" presStyleCnt="0">
        <dgm:presLayoutVars>
          <dgm:dir/>
          <dgm:resizeHandles val="exact"/>
        </dgm:presLayoutVars>
      </dgm:prSet>
      <dgm:spPr/>
      <dgm:t>
        <a:bodyPr/>
        <a:lstStyle/>
        <a:p>
          <a:endParaRPr lang="en-US"/>
        </a:p>
      </dgm:t>
    </dgm:pt>
    <dgm:pt modelId="{82F77C62-530E-4A69-BF39-EC135C1AA6F1}" type="pres">
      <dgm:prSet presAssocID="{77F58A5B-4A30-4528-9A41-19CE0C4D48B0}" presName="node" presStyleLbl="node1" presStyleIdx="0" presStyleCnt="7" custScaleY="138574">
        <dgm:presLayoutVars>
          <dgm:bulletEnabled val="1"/>
        </dgm:presLayoutVars>
      </dgm:prSet>
      <dgm:spPr/>
      <dgm:t>
        <a:bodyPr/>
        <a:lstStyle/>
        <a:p>
          <a:endParaRPr lang="en-US"/>
        </a:p>
      </dgm:t>
    </dgm:pt>
    <dgm:pt modelId="{86A8D43F-2A8E-404E-A689-91D46AB34F87}" type="pres">
      <dgm:prSet presAssocID="{FCFE8A15-5A13-4EC3-9B7D-62C156B21F7F}" presName="sibTrans" presStyleLbl="sibTrans1D1" presStyleIdx="0" presStyleCnt="6"/>
      <dgm:spPr/>
      <dgm:t>
        <a:bodyPr/>
        <a:lstStyle/>
        <a:p>
          <a:endParaRPr lang="en-US"/>
        </a:p>
      </dgm:t>
    </dgm:pt>
    <dgm:pt modelId="{B940521B-DC0F-4BE1-9992-45106EAAC67B}" type="pres">
      <dgm:prSet presAssocID="{FCFE8A15-5A13-4EC3-9B7D-62C156B21F7F}" presName="connectorText" presStyleLbl="sibTrans1D1" presStyleIdx="0" presStyleCnt="6"/>
      <dgm:spPr/>
      <dgm:t>
        <a:bodyPr/>
        <a:lstStyle/>
        <a:p>
          <a:endParaRPr lang="en-US"/>
        </a:p>
      </dgm:t>
    </dgm:pt>
    <dgm:pt modelId="{C2CE691F-4339-425E-A052-D273550E1F03}" type="pres">
      <dgm:prSet presAssocID="{6C10BC8E-2E08-4031-8ACC-483886213EF6}" presName="node" presStyleLbl="node1" presStyleIdx="1" presStyleCnt="7" custScaleY="138574">
        <dgm:presLayoutVars>
          <dgm:bulletEnabled val="1"/>
        </dgm:presLayoutVars>
      </dgm:prSet>
      <dgm:spPr/>
      <dgm:t>
        <a:bodyPr/>
        <a:lstStyle/>
        <a:p>
          <a:endParaRPr lang="en-US"/>
        </a:p>
      </dgm:t>
    </dgm:pt>
    <dgm:pt modelId="{180F044A-79D2-4AA2-91C2-E5B62C6CA570}" type="pres">
      <dgm:prSet presAssocID="{3AA6C950-3B88-489A-9BE4-69548D94C9E5}" presName="sibTrans" presStyleLbl="sibTrans1D1" presStyleIdx="1" presStyleCnt="6"/>
      <dgm:spPr/>
      <dgm:t>
        <a:bodyPr/>
        <a:lstStyle/>
        <a:p>
          <a:endParaRPr lang="en-US"/>
        </a:p>
      </dgm:t>
    </dgm:pt>
    <dgm:pt modelId="{F201EA70-856E-4DB9-8046-A93435D28341}" type="pres">
      <dgm:prSet presAssocID="{3AA6C950-3B88-489A-9BE4-69548D94C9E5}" presName="connectorText" presStyleLbl="sibTrans1D1" presStyleIdx="1" presStyleCnt="6"/>
      <dgm:spPr/>
      <dgm:t>
        <a:bodyPr/>
        <a:lstStyle/>
        <a:p>
          <a:endParaRPr lang="en-US"/>
        </a:p>
      </dgm:t>
    </dgm:pt>
    <dgm:pt modelId="{5B341A03-FA6E-4C1E-A66E-1450DAE715CE}" type="pres">
      <dgm:prSet presAssocID="{22988835-F061-4015-9EB4-1176B834CC01}" presName="node" presStyleLbl="node1" presStyleIdx="2" presStyleCnt="7" custScaleY="138574">
        <dgm:presLayoutVars>
          <dgm:bulletEnabled val="1"/>
        </dgm:presLayoutVars>
      </dgm:prSet>
      <dgm:spPr/>
      <dgm:t>
        <a:bodyPr/>
        <a:lstStyle/>
        <a:p>
          <a:endParaRPr lang="en-US"/>
        </a:p>
      </dgm:t>
    </dgm:pt>
    <dgm:pt modelId="{80A7098A-36A1-4906-9130-8E0EA37129ED}" type="pres">
      <dgm:prSet presAssocID="{4D5D4537-FBA9-4792-8887-64EA1DEB5053}" presName="sibTrans" presStyleLbl="sibTrans1D1" presStyleIdx="2" presStyleCnt="6"/>
      <dgm:spPr/>
      <dgm:t>
        <a:bodyPr/>
        <a:lstStyle/>
        <a:p>
          <a:endParaRPr lang="en-US"/>
        </a:p>
      </dgm:t>
    </dgm:pt>
    <dgm:pt modelId="{C1FE94F3-22FB-48B4-B504-2B19CCD24CE9}" type="pres">
      <dgm:prSet presAssocID="{4D5D4537-FBA9-4792-8887-64EA1DEB5053}" presName="connectorText" presStyleLbl="sibTrans1D1" presStyleIdx="2" presStyleCnt="6"/>
      <dgm:spPr/>
      <dgm:t>
        <a:bodyPr/>
        <a:lstStyle/>
        <a:p>
          <a:endParaRPr lang="en-US"/>
        </a:p>
      </dgm:t>
    </dgm:pt>
    <dgm:pt modelId="{3B59E003-1B09-44AD-B3D0-AB0B5C855450}" type="pres">
      <dgm:prSet presAssocID="{B868D0D7-29F0-4A4A-9C3A-2DEB1097295E}" presName="node" presStyleLbl="node1" presStyleIdx="3" presStyleCnt="7" custScaleY="138574">
        <dgm:presLayoutVars>
          <dgm:bulletEnabled val="1"/>
        </dgm:presLayoutVars>
      </dgm:prSet>
      <dgm:spPr/>
      <dgm:t>
        <a:bodyPr/>
        <a:lstStyle/>
        <a:p>
          <a:endParaRPr lang="en-US"/>
        </a:p>
      </dgm:t>
    </dgm:pt>
    <dgm:pt modelId="{F5B57447-D689-422D-A4AF-D4A665A3C1EF}" type="pres">
      <dgm:prSet presAssocID="{A48C11A5-9577-43DF-9F4D-B6AF98F89B70}" presName="sibTrans" presStyleLbl="sibTrans1D1" presStyleIdx="3" presStyleCnt="6"/>
      <dgm:spPr/>
      <dgm:t>
        <a:bodyPr/>
        <a:lstStyle/>
        <a:p>
          <a:endParaRPr lang="en-US"/>
        </a:p>
      </dgm:t>
    </dgm:pt>
    <dgm:pt modelId="{FB0DCB30-A785-48FC-BEE4-779211B7D9AF}" type="pres">
      <dgm:prSet presAssocID="{A48C11A5-9577-43DF-9F4D-B6AF98F89B70}" presName="connectorText" presStyleLbl="sibTrans1D1" presStyleIdx="3" presStyleCnt="6"/>
      <dgm:spPr/>
      <dgm:t>
        <a:bodyPr/>
        <a:lstStyle/>
        <a:p>
          <a:endParaRPr lang="en-US"/>
        </a:p>
      </dgm:t>
    </dgm:pt>
    <dgm:pt modelId="{4E949B58-46E4-442D-A589-E706A84FDDBF}" type="pres">
      <dgm:prSet presAssocID="{26BBF345-E329-42D5-926C-3A2D0B12FB11}" presName="node" presStyleLbl="node1" presStyleIdx="4" presStyleCnt="7" custScaleY="138574">
        <dgm:presLayoutVars>
          <dgm:bulletEnabled val="1"/>
        </dgm:presLayoutVars>
      </dgm:prSet>
      <dgm:spPr/>
      <dgm:t>
        <a:bodyPr/>
        <a:lstStyle/>
        <a:p>
          <a:endParaRPr lang="en-US"/>
        </a:p>
      </dgm:t>
    </dgm:pt>
    <dgm:pt modelId="{DF6482A2-B42F-4BF3-BE35-E3A688222848}" type="pres">
      <dgm:prSet presAssocID="{85B0113D-9BA5-4395-9475-1CAAA2F3F2B1}" presName="sibTrans" presStyleLbl="sibTrans1D1" presStyleIdx="4" presStyleCnt="6"/>
      <dgm:spPr/>
      <dgm:t>
        <a:bodyPr/>
        <a:lstStyle/>
        <a:p>
          <a:endParaRPr lang="en-US"/>
        </a:p>
      </dgm:t>
    </dgm:pt>
    <dgm:pt modelId="{72658415-C9D2-467E-980D-3D4CA74FB069}" type="pres">
      <dgm:prSet presAssocID="{85B0113D-9BA5-4395-9475-1CAAA2F3F2B1}" presName="connectorText" presStyleLbl="sibTrans1D1" presStyleIdx="4" presStyleCnt="6"/>
      <dgm:spPr/>
      <dgm:t>
        <a:bodyPr/>
        <a:lstStyle/>
        <a:p>
          <a:endParaRPr lang="en-US"/>
        </a:p>
      </dgm:t>
    </dgm:pt>
    <dgm:pt modelId="{BF190210-DEEF-480D-ADA8-12D865418ACC}" type="pres">
      <dgm:prSet presAssocID="{6F4B15BD-E3D9-4CD6-A208-5690666913C6}" presName="node" presStyleLbl="node1" presStyleIdx="5" presStyleCnt="7" custScaleY="138574">
        <dgm:presLayoutVars>
          <dgm:bulletEnabled val="1"/>
        </dgm:presLayoutVars>
      </dgm:prSet>
      <dgm:spPr/>
      <dgm:t>
        <a:bodyPr/>
        <a:lstStyle/>
        <a:p>
          <a:endParaRPr lang="en-US"/>
        </a:p>
      </dgm:t>
    </dgm:pt>
    <dgm:pt modelId="{605FCEA7-45AA-4A1E-9A2A-59591B0031BD}" type="pres">
      <dgm:prSet presAssocID="{875651CD-159C-4AFE-971D-2AFE108AB461}" presName="sibTrans" presStyleLbl="sibTrans1D1" presStyleIdx="5" presStyleCnt="6"/>
      <dgm:spPr/>
      <dgm:t>
        <a:bodyPr/>
        <a:lstStyle/>
        <a:p>
          <a:endParaRPr lang="en-US"/>
        </a:p>
      </dgm:t>
    </dgm:pt>
    <dgm:pt modelId="{C74B7042-80CD-4369-90F1-38DC0D948D7A}" type="pres">
      <dgm:prSet presAssocID="{875651CD-159C-4AFE-971D-2AFE108AB461}" presName="connectorText" presStyleLbl="sibTrans1D1" presStyleIdx="5" presStyleCnt="6"/>
      <dgm:spPr/>
      <dgm:t>
        <a:bodyPr/>
        <a:lstStyle/>
        <a:p>
          <a:endParaRPr lang="en-US"/>
        </a:p>
      </dgm:t>
    </dgm:pt>
    <dgm:pt modelId="{2BAC985A-6D94-407E-B3D9-62D23C6FD120}" type="pres">
      <dgm:prSet presAssocID="{7A8C8EC6-5100-4221-89B8-F057C693BDD7}" presName="node" presStyleLbl="node1" presStyleIdx="6" presStyleCnt="7" custScaleY="138574">
        <dgm:presLayoutVars>
          <dgm:bulletEnabled val="1"/>
        </dgm:presLayoutVars>
      </dgm:prSet>
      <dgm:spPr/>
      <dgm:t>
        <a:bodyPr/>
        <a:lstStyle/>
        <a:p>
          <a:endParaRPr lang="en-US"/>
        </a:p>
      </dgm:t>
    </dgm:pt>
  </dgm:ptLst>
  <dgm:cxnLst>
    <dgm:cxn modelId="{60D3E225-8645-4339-9A31-F53A09C60734}" srcId="{6B0ACF87-E769-4F88-BDCC-612D7AFF2651}" destId="{B868D0D7-29F0-4A4A-9C3A-2DEB1097295E}" srcOrd="3" destOrd="0" parTransId="{8D918B74-C344-4417-97DF-EE2ED7B9D541}" sibTransId="{A48C11A5-9577-43DF-9F4D-B6AF98F89B70}"/>
    <dgm:cxn modelId="{133249B9-E89E-41D1-9210-1DBAF3EACA29}" srcId="{6B0ACF87-E769-4F88-BDCC-612D7AFF2651}" destId="{6C10BC8E-2E08-4031-8ACC-483886213EF6}" srcOrd="1" destOrd="0" parTransId="{C0296384-A438-452E-983C-3F3D1B5974AF}" sibTransId="{3AA6C950-3B88-489A-9BE4-69548D94C9E5}"/>
    <dgm:cxn modelId="{4A33BA6B-2474-F34B-9118-78CA82DAE42A}" type="presOf" srcId="{875651CD-159C-4AFE-971D-2AFE108AB461}" destId="{605FCEA7-45AA-4A1E-9A2A-59591B0031BD}" srcOrd="0" destOrd="0" presId="urn:microsoft.com/office/officeart/2005/8/layout/bProcess3"/>
    <dgm:cxn modelId="{797D663C-3D7D-B143-AB1C-73FCD254108E}" type="presOf" srcId="{A48C11A5-9577-43DF-9F4D-B6AF98F89B70}" destId="{F5B57447-D689-422D-A4AF-D4A665A3C1EF}" srcOrd="0" destOrd="0" presId="urn:microsoft.com/office/officeart/2005/8/layout/bProcess3"/>
    <dgm:cxn modelId="{1A92E886-D923-47EA-9338-55B0436D773F}" srcId="{6B0ACF87-E769-4F88-BDCC-612D7AFF2651}" destId="{6F4B15BD-E3D9-4CD6-A208-5690666913C6}" srcOrd="5" destOrd="0" parTransId="{7B365BCE-2617-4D4A-822E-F008BA6501FB}" sibTransId="{875651CD-159C-4AFE-971D-2AFE108AB461}"/>
    <dgm:cxn modelId="{D4BF1DE2-2F4F-524C-BB39-60A686FB7A75}" type="presOf" srcId="{B868D0D7-29F0-4A4A-9C3A-2DEB1097295E}" destId="{3B59E003-1B09-44AD-B3D0-AB0B5C855450}" srcOrd="0" destOrd="0" presId="urn:microsoft.com/office/officeart/2005/8/layout/bProcess3"/>
    <dgm:cxn modelId="{28728C7E-8EB3-9F43-A3D2-A607DA8FDC59}" type="presOf" srcId="{4D5D4537-FBA9-4792-8887-64EA1DEB5053}" destId="{80A7098A-36A1-4906-9130-8E0EA37129ED}" srcOrd="0" destOrd="0" presId="urn:microsoft.com/office/officeart/2005/8/layout/bProcess3"/>
    <dgm:cxn modelId="{5D7BEBF2-2EDA-44AA-BBB5-7369414EA4F3}" srcId="{6B0ACF87-E769-4F88-BDCC-612D7AFF2651}" destId="{7A8C8EC6-5100-4221-89B8-F057C693BDD7}" srcOrd="6" destOrd="0" parTransId="{225871E7-2D1A-4FCC-BB2A-A1183AA354BB}" sibTransId="{758BCB7A-5948-417B-8510-E0CEBEE5A4C8}"/>
    <dgm:cxn modelId="{7C498EC0-6C83-124B-A9DF-93773EC84CED}" type="presOf" srcId="{3AA6C950-3B88-489A-9BE4-69548D94C9E5}" destId="{180F044A-79D2-4AA2-91C2-E5B62C6CA570}" srcOrd="0" destOrd="0" presId="urn:microsoft.com/office/officeart/2005/8/layout/bProcess3"/>
    <dgm:cxn modelId="{B9849F30-C1A7-3542-A5E9-EE57A998AD05}" type="presOf" srcId="{3AA6C950-3B88-489A-9BE4-69548D94C9E5}" destId="{F201EA70-856E-4DB9-8046-A93435D28341}" srcOrd="1" destOrd="0" presId="urn:microsoft.com/office/officeart/2005/8/layout/bProcess3"/>
    <dgm:cxn modelId="{B105C5C4-DBCA-C14E-90E6-17642E20E427}" type="presOf" srcId="{6B0ACF87-E769-4F88-BDCC-612D7AFF2651}" destId="{8B4CC974-0587-4C90-BCC5-E94CDCF6A402}" srcOrd="0" destOrd="0" presId="urn:microsoft.com/office/officeart/2005/8/layout/bProcess3"/>
    <dgm:cxn modelId="{E202A9D0-FD24-4E3F-BACE-1C2AEFEC45EA}" srcId="{6B0ACF87-E769-4F88-BDCC-612D7AFF2651}" destId="{77F58A5B-4A30-4528-9A41-19CE0C4D48B0}" srcOrd="0" destOrd="0" parTransId="{8E9AB66D-5407-41B8-B6EF-748F1167F047}" sibTransId="{FCFE8A15-5A13-4EC3-9B7D-62C156B21F7F}"/>
    <dgm:cxn modelId="{F97DF032-6977-7848-B6E9-E0CD17B829BF}" type="presOf" srcId="{FCFE8A15-5A13-4EC3-9B7D-62C156B21F7F}" destId="{86A8D43F-2A8E-404E-A689-91D46AB34F87}" srcOrd="0" destOrd="0" presId="urn:microsoft.com/office/officeart/2005/8/layout/bProcess3"/>
    <dgm:cxn modelId="{A0EC0A04-6568-3D43-8090-19953A66D008}" type="presOf" srcId="{6F4B15BD-E3D9-4CD6-A208-5690666913C6}" destId="{BF190210-DEEF-480D-ADA8-12D865418ACC}" srcOrd="0" destOrd="0" presId="urn:microsoft.com/office/officeart/2005/8/layout/bProcess3"/>
    <dgm:cxn modelId="{C4748D18-F96F-EA46-80EC-60DD8AB5AF08}" type="presOf" srcId="{6C10BC8E-2E08-4031-8ACC-483886213EF6}" destId="{C2CE691F-4339-425E-A052-D273550E1F03}" srcOrd="0" destOrd="0" presId="urn:microsoft.com/office/officeart/2005/8/layout/bProcess3"/>
    <dgm:cxn modelId="{26A7DCB8-96C5-424F-9F4B-AEE83839D55C}" type="presOf" srcId="{85B0113D-9BA5-4395-9475-1CAAA2F3F2B1}" destId="{72658415-C9D2-467E-980D-3D4CA74FB069}" srcOrd="1" destOrd="0" presId="urn:microsoft.com/office/officeart/2005/8/layout/bProcess3"/>
    <dgm:cxn modelId="{2BC5439A-CC00-C547-A95E-2670BB0B8119}" type="presOf" srcId="{875651CD-159C-4AFE-971D-2AFE108AB461}" destId="{C74B7042-80CD-4369-90F1-38DC0D948D7A}" srcOrd="1" destOrd="0" presId="urn:microsoft.com/office/officeart/2005/8/layout/bProcess3"/>
    <dgm:cxn modelId="{E3356EB8-B19F-2549-A76A-11672FB0EDFA}" type="presOf" srcId="{4D5D4537-FBA9-4792-8887-64EA1DEB5053}" destId="{C1FE94F3-22FB-48B4-B504-2B19CCD24CE9}" srcOrd="1" destOrd="0" presId="urn:microsoft.com/office/officeart/2005/8/layout/bProcess3"/>
    <dgm:cxn modelId="{686D9B40-9834-1445-B90E-9313928A96D1}" type="presOf" srcId="{22988835-F061-4015-9EB4-1176B834CC01}" destId="{5B341A03-FA6E-4C1E-A66E-1450DAE715CE}" srcOrd="0" destOrd="0" presId="urn:microsoft.com/office/officeart/2005/8/layout/bProcess3"/>
    <dgm:cxn modelId="{D411CEA8-2C25-3047-8EBD-8628E96039F4}" type="presOf" srcId="{26BBF345-E329-42D5-926C-3A2D0B12FB11}" destId="{4E949B58-46E4-442D-A589-E706A84FDDBF}" srcOrd="0" destOrd="0" presId="urn:microsoft.com/office/officeart/2005/8/layout/bProcess3"/>
    <dgm:cxn modelId="{7E695A3A-6DBF-460E-A64A-F25B87F6CA79}" srcId="{6B0ACF87-E769-4F88-BDCC-612D7AFF2651}" destId="{22988835-F061-4015-9EB4-1176B834CC01}" srcOrd="2" destOrd="0" parTransId="{AE2674DE-788F-4CA5-A7E9-4E6EB40B059C}" sibTransId="{4D5D4537-FBA9-4792-8887-64EA1DEB5053}"/>
    <dgm:cxn modelId="{52C6C78B-B0EF-F740-A522-55274081B4EE}" type="presOf" srcId="{FCFE8A15-5A13-4EC3-9B7D-62C156B21F7F}" destId="{B940521B-DC0F-4BE1-9992-45106EAAC67B}" srcOrd="1" destOrd="0" presId="urn:microsoft.com/office/officeart/2005/8/layout/bProcess3"/>
    <dgm:cxn modelId="{5FB2D2DE-4E85-BC41-B674-ACDFFD64F750}" type="presOf" srcId="{7A8C8EC6-5100-4221-89B8-F057C693BDD7}" destId="{2BAC985A-6D94-407E-B3D9-62D23C6FD120}" srcOrd="0" destOrd="0" presId="urn:microsoft.com/office/officeart/2005/8/layout/bProcess3"/>
    <dgm:cxn modelId="{817CF470-3DA8-A443-A4AC-0566C3A91D50}" type="presOf" srcId="{85B0113D-9BA5-4395-9475-1CAAA2F3F2B1}" destId="{DF6482A2-B42F-4BF3-BE35-E3A688222848}" srcOrd="0" destOrd="0" presId="urn:microsoft.com/office/officeart/2005/8/layout/bProcess3"/>
    <dgm:cxn modelId="{89B35D91-5FB6-A249-892D-D986D8B41603}" type="presOf" srcId="{77F58A5B-4A30-4528-9A41-19CE0C4D48B0}" destId="{82F77C62-530E-4A69-BF39-EC135C1AA6F1}" srcOrd="0" destOrd="0" presId="urn:microsoft.com/office/officeart/2005/8/layout/bProcess3"/>
    <dgm:cxn modelId="{F1F1A12F-8A31-4A8E-AEA6-0B41B40E1B49}" srcId="{6B0ACF87-E769-4F88-BDCC-612D7AFF2651}" destId="{26BBF345-E329-42D5-926C-3A2D0B12FB11}" srcOrd="4" destOrd="0" parTransId="{253C689E-1EC7-4652-9625-DC38A38F226E}" sibTransId="{85B0113D-9BA5-4395-9475-1CAAA2F3F2B1}"/>
    <dgm:cxn modelId="{D31790CD-1FA2-034F-99B4-504C7EDE94F9}" type="presOf" srcId="{A48C11A5-9577-43DF-9F4D-B6AF98F89B70}" destId="{FB0DCB30-A785-48FC-BEE4-779211B7D9AF}" srcOrd="1" destOrd="0" presId="urn:microsoft.com/office/officeart/2005/8/layout/bProcess3"/>
    <dgm:cxn modelId="{202149C8-8B9F-5D45-977F-873BC3A9BE56}" type="presParOf" srcId="{8B4CC974-0587-4C90-BCC5-E94CDCF6A402}" destId="{82F77C62-530E-4A69-BF39-EC135C1AA6F1}" srcOrd="0" destOrd="0" presId="urn:microsoft.com/office/officeart/2005/8/layout/bProcess3"/>
    <dgm:cxn modelId="{435FD111-45F1-A746-B144-2ABB3999DF78}" type="presParOf" srcId="{8B4CC974-0587-4C90-BCC5-E94CDCF6A402}" destId="{86A8D43F-2A8E-404E-A689-91D46AB34F87}" srcOrd="1" destOrd="0" presId="urn:microsoft.com/office/officeart/2005/8/layout/bProcess3"/>
    <dgm:cxn modelId="{648CF8A5-E0EB-2D4A-942A-DDBB3F19337B}" type="presParOf" srcId="{86A8D43F-2A8E-404E-A689-91D46AB34F87}" destId="{B940521B-DC0F-4BE1-9992-45106EAAC67B}" srcOrd="0" destOrd="0" presId="urn:microsoft.com/office/officeart/2005/8/layout/bProcess3"/>
    <dgm:cxn modelId="{26B42AEC-382C-1644-AE48-37207F498A09}" type="presParOf" srcId="{8B4CC974-0587-4C90-BCC5-E94CDCF6A402}" destId="{C2CE691F-4339-425E-A052-D273550E1F03}" srcOrd="2" destOrd="0" presId="urn:microsoft.com/office/officeart/2005/8/layout/bProcess3"/>
    <dgm:cxn modelId="{CE41E10B-E1DE-0D46-A1B5-7F18F652024D}" type="presParOf" srcId="{8B4CC974-0587-4C90-BCC5-E94CDCF6A402}" destId="{180F044A-79D2-4AA2-91C2-E5B62C6CA570}" srcOrd="3" destOrd="0" presId="urn:microsoft.com/office/officeart/2005/8/layout/bProcess3"/>
    <dgm:cxn modelId="{7FE44369-31C1-D24D-BAE5-7DAE1765D16C}" type="presParOf" srcId="{180F044A-79D2-4AA2-91C2-E5B62C6CA570}" destId="{F201EA70-856E-4DB9-8046-A93435D28341}" srcOrd="0" destOrd="0" presId="urn:microsoft.com/office/officeart/2005/8/layout/bProcess3"/>
    <dgm:cxn modelId="{404EFAFC-8F53-8941-8543-854ED3259413}" type="presParOf" srcId="{8B4CC974-0587-4C90-BCC5-E94CDCF6A402}" destId="{5B341A03-FA6E-4C1E-A66E-1450DAE715CE}" srcOrd="4" destOrd="0" presId="urn:microsoft.com/office/officeart/2005/8/layout/bProcess3"/>
    <dgm:cxn modelId="{5A5999E7-8715-024F-880D-F6A094EF337E}" type="presParOf" srcId="{8B4CC974-0587-4C90-BCC5-E94CDCF6A402}" destId="{80A7098A-36A1-4906-9130-8E0EA37129ED}" srcOrd="5" destOrd="0" presId="urn:microsoft.com/office/officeart/2005/8/layout/bProcess3"/>
    <dgm:cxn modelId="{58C9E6A6-12EB-4344-84B9-6C1B8443CB8F}" type="presParOf" srcId="{80A7098A-36A1-4906-9130-8E0EA37129ED}" destId="{C1FE94F3-22FB-48B4-B504-2B19CCD24CE9}" srcOrd="0" destOrd="0" presId="urn:microsoft.com/office/officeart/2005/8/layout/bProcess3"/>
    <dgm:cxn modelId="{9F44C2AD-167B-4C42-91D8-5CB71AB6DF96}" type="presParOf" srcId="{8B4CC974-0587-4C90-BCC5-E94CDCF6A402}" destId="{3B59E003-1B09-44AD-B3D0-AB0B5C855450}" srcOrd="6" destOrd="0" presId="urn:microsoft.com/office/officeart/2005/8/layout/bProcess3"/>
    <dgm:cxn modelId="{DF3C5471-CEBE-0A4A-B69A-38090B0A4A56}" type="presParOf" srcId="{8B4CC974-0587-4C90-BCC5-E94CDCF6A402}" destId="{F5B57447-D689-422D-A4AF-D4A665A3C1EF}" srcOrd="7" destOrd="0" presId="urn:microsoft.com/office/officeart/2005/8/layout/bProcess3"/>
    <dgm:cxn modelId="{32D67523-D983-8642-8041-09165C060B37}" type="presParOf" srcId="{F5B57447-D689-422D-A4AF-D4A665A3C1EF}" destId="{FB0DCB30-A785-48FC-BEE4-779211B7D9AF}" srcOrd="0" destOrd="0" presId="urn:microsoft.com/office/officeart/2005/8/layout/bProcess3"/>
    <dgm:cxn modelId="{CD5ECD03-664D-3244-80D3-6AE3FD616189}" type="presParOf" srcId="{8B4CC974-0587-4C90-BCC5-E94CDCF6A402}" destId="{4E949B58-46E4-442D-A589-E706A84FDDBF}" srcOrd="8" destOrd="0" presId="urn:microsoft.com/office/officeart/2005/8/layout/bProcess3"/>
    <dgm:cxn modelId="{9102B344-217D-6548-9C59-A0DB0A3705C5}" type="presParOf" srcId="{8B4CC974-0587-4C90-BCC5-E94CDCF6A402}" destId="{DF6482A2-B42F-4BF3-BE35-E3A688222848}" srcOrd="9" destOrd="0" presId="urn:microsoft.com/office/officeart/2005/8/layout/bProcess3"/>
    <dgm:cxn modelId="{779ADA70-857D-EE48-97B9-BF87003189C8}" type="presParOf" srcId="{DF6482A2-B42F-4BF3-BE35-E3A688222848}" destId="{72658415-C9D2-467E-980D-3D4CA74FB069}" srcOrd="0" destOrd="0" presId="urn:microsoft.com/office/officeart/2005/8/layout/bProcess3"/>
    <dgm:cxn modelId="{2492174A-EFCF-AF4E-B2AE-239BC6426AFF}" type="presParOf" srcId="{8B4CC974-0587-4C90-BCC5-E94CDCF6A402}" destId="{BF190210-DEEF-480D-ADA8-12D865418ACC}" srcOrd="10" destOrd="0" presId="urn:microsoft.com/office/officeart/2005/8/layout/bProcess3"/>
    <dgm:cxn modelId="{89CAF529-7278-124C-9D0C-1B2BA675AC6B}" type="presParOf" srcId="{8B4CC974-0587-4C90-BCC5-E94CDCF6A402}" destId="{605FCEA7-45AA-4A1E-9A2A-59591B0031BD}" srcOrd="11" destOrd="0" presId="urn:microsoft.com/office/officeart/2005/8/layout/bProcess3"/>
    <dgm:cxn modelId="{82A25C91-19D2-E142-82D5-F05FCB90DB16}" type="presParOf" srcId="{605FCEA7-45AA-4A1E-9A2A-59591B0031BD}" destId="{C74B7042-80CD-4369-90F1-38DC0D948D7A}" srcOrd="0" destOrd="0" presId="urn:microsoft.com/office/officeart/2005/8/layout/bProcess3"/>
    <dgm:cxn modelId="{E5D54041-6513-184B-BE7F-C6B0D5EAC3B9}" type="presParOf" srcId="{8B4CC974-0587-4C90-BCC5-E94CDCF6A402}" destId="{2BAC985A-6D94-407E-B3D9-62D23C6FD120}"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2F3DD8-270E-488C-B186-B8C7FDA422C7}"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89F6861F-F392-4F34-835B-8D36C86D5E2F}">
      <dgm:prSet phldrT="[Text]"/>
      <dgm:spPr/>
      <dgm:t>
        <a:bodyPr/>
        <a:lstStyle/>
        <a:p>
          <a:r>
            <a:rPr lang="en-US" dirty="0" smtClean="0"/>
            <a:t>Turnaround</a:t>
          </a:r>
          <a:endParaRPr lang="en-US" dirty="0"/>
        </a:p>
      </dgm:t>
    </dgm:pt>
    <dgm:pt modelId="{35F8595F-59C2-4AE4-A6E5-279A147DF196}" type="parTrans" cxnId="{6C0930CB-91BC-471F-A26F-C31032279E1B}">
      <dgm:prSet/>
      <dgm:spPr/>
      <dgm:t>
        <a:bodyPr/>
        <a:lstStyle/>
        <a:p>
          <a:endParaRPr lang="en-US"/>
        </a:p>
      </dgm:t>
    </dgm:pt>
    <dgm:pt modelId="{206F5659-AEF0-4C67-A2A4-C67E953C10F0}" type="sibTrans" cxnId="{6C0930CB-91BC-471F-A26F-C31032279E1B}">
      <dgm:prSet/>
      <dgm:spPr/>
      <dgm:t>
        <a:bodyPr/>
        <a:lstStyle/>
        <a:p>
          <a:endParaRPr lang="en-US"/>
        </a:p>
      </dgm:t>
    </dgm:pt>
    <dgm:pt modelId="{C69E0BEB-E032-49A4-B76F-14C6D863F84C}">
      <dgm:prSet phldrT="[Text]" custT="1"/>
      <dgm:spPr/>
      <dgm:t>
        <a:bodyPr/>
        <a:lstStyle/>
        <a:p>
          <a:r>
            <a:rPr lang="en-US" sz="2400" dirty="0" smtClean="0"/>
            <a:t>Hours</a:t>
          </a:r>
          <a:endParaRPr lang="en-US" sz="2400" dirty="0"/>
        </a:p>
      </dgm:t>
    </dgm:pt>
    <dgm:pt modelId="{7AFC3F3C-8926-4805-BD2B-C7E18570191C}" type="parTrans" cxnId="{36CD37E1-79B1-4D0C-972D-AA5D2F6D65BD}">
      <dgm:prSet/>
      <dgm:spPr/>
      <dgm:t>
        <a:bodyPr/>
        <a:lstStyle/>
        <a:p>
          <a:endParaRPr lang="en-US"/>
        </a:p>
      </dgm:t>
    </dgm:pt>
    <dgm:pt modelId="{44A617F7-75E1-4F52-A1EF-01D3F0971BF3}" type="sibTrans" cxnId="{36CD37E1-79B1-4D0C-972D-AA5D2F6D65BD}">
      <dgm:prSet/>
      <dgm:spPr/>
      <dgm:t>
        <a:bodyPr/>
        <a:lstStyle/>
        <a:p>
          <a:endParaRPr lang="en-US"/>
        </a:p>
      </dgm:t>
    </dgm:pt>
    <dgm:pt modelId="{A0269D46-B94B-43BC-B500-FD70A4B2E345}">
      <dgm:prSet phldrT="[Text]" custT="1"/>
      <dgm:spPr/>
      <dgm:t>
        <a:bodyPr/>
        <a:lstStyle/>
        <a:p>
          <a:r>
            <a:rPr lang="en-US" sz="2400" dirty="0" smtClean="0"/>
            <a:t>Weeks</a:t>
          </a:r>
          <a:endParaRPr lang="en-US" sz="2400" dirty="0"/>
        </a:p>
      </dgm:t>
    </dgm:pt>
    <dgm:pt modelId="{EBAE8F2B-AE90-4DE0-9F08-538051630400}" type="parTrans" cxnId="{A74125B4-D2E7-445E-8670-2A5E67B20965}">
      <dgm:prSet/>
      <dgm:spPr/>
      <dgm:t>
        <a:bodyPr/>
        <a:lstStyle/>
        <a:p>
          <a:endParaRPr lang="en-US"/>
        </a:p>
      </dgm:t>
    </dgm:pt>
    <dgm:pt modelId="{163A69F4-41E1-4FBD-A5AB-5EF99FE01496}" type="sibTrans" cxnId="{A74125B4-D2E7-445E-8670-2A5E67B20965}">
      <dgm:prSet/>
      <dgm:spPr/>
      <dgm:t>
        <a:bodyPr/>
        <a:lstStyle/>
        <a:p>
          <a:endParaRPr lang="en-US"/>
        </a:p>
      </dgm:t>
    </dgm:pt>
    <dgm:pt modelId="{5BA2DBDC-133F-4248-9B33-3B6D28C1BE79}">
      <dgm:prSet phldrT="[Text]"/>
      <dgm:spPr/>
      <dgm:t>
        <a:bodyPr/>
        <a:lstStyle/>
        <a:p>
          <a:r>
            <a:rPr lang="en-US" dirty="0" smtClean="0"/>
            <a:t>Length</a:t>
          </a:r>
          <a:endParaRPr lang="en-US" dirty="0"/>
        </a:p>
      </dgm:t>
    </dgm:pt>
    <dgm:pt modelId="{D3E242EF-0881-43DF-96D4-3065042BC5F7}" type="parTrans" cxnId="{FBFEFE1F-B9AB-4EBE-8096-72E6577F4B29}">
      <dgm:prSet/>
      <dgm:spPr/>
      <dgm:t>
        <a:bodyPr/>
        <a:lstStyle/>
        <a:p>
          <a:endParaRPr lang="en-US"/>
        </a:p>
      </dgm:t>
    </dgm:pt>
    <dgm:pt modelId="{B3AD708B-C59E-464F-A0D2-BB4426EF868B}" type="sibTrans" cxnId="{FBFEFE1F-B9AB-4EBE-8096-72E6577F4B29}">
      <dgm:prSet/>
      <dgm:spPr/>
      <dgm:t>
        <a:bodyPr/>
        <a:lstStyle/>
        <a:p>
          <a:endParaRPr lang="en-US"/>
        </a:p>
      </dgm:t>
    </dgm:pt>
    <dgm:pt modelId="{BE67B6C9-82E7-4363-A44E-F4562E61534A}">
      <dgm:prSet phldrT="[Text]" custT="1"/>
      <dgm:spPr/>
      <dgm:t>
        <a:bodyPr/>
        <a:lstStyle/>
        <a:p>
          <a:r>
            <a:rPr lang="en-US" sz="2400" dirty="0" smtClean="0"/>
            <a:t>10 pages max</a:t>
          </a:r>
          <a:endParaRPr lang="en-US" sz="2400" dirty="0"/>
        </a:p>
      </dgm:t>
    </dgm:pt>
    <dgm:pt modelId="{442C9ECB-B7DA-488F-8772-36922D7C14B2}" type="parTrans" cxnId="{C622D422-9EE5-4B64-B08A-20276862B6D9}">
      <dgm:prSet/>
      <dgm:spPr/>
      <dgm:t>
        <a:bodyPr/>
        <a:lstStyle/>
        <a:p>
          <a:endParaRPr lang="en-US"/>
        </a:p>
      </dgm:t>
    </dgm:pt>
    <dgm:pt modelId="{9055350C-8B43-4F85-8748-D4ABB09F2EAD}" type="sibTrans" cxnId="{C622D422-9EE5-4B64-B08A-20276862B6D9}">
      <dgm:prSet/>
      <dgm:spPr/>
      <dgm:t>
        <a:bodyPr/>
        <a:lstStyle/>
        <a:p>
          <a:endParaRPr lang="en-US"/>
        </a:p>
      </dgm:t>
    </dgm:pt>
    <dgm:pt modelId="{ABD6742B-AA6D-48C1-B952-C52E3E40B8F4}">
      <dgm:prSet phldrT="[Text]"/>
      <dgm:spPr/>
      <dgm:t>
        <a:bodyPr/>
        <a:lstStyle/>
        <a:p>
          <a:r>
            <a:rPr lang="en-US" dirty="0" smtClean="0"/>
            <a:t>Amount of data sections expected in proposal</a:t>
          </a:r>
          <a:endParaRPr lang="en-US" dirty="0"/>
        </a:p>
      </dgm:t>
    </dgm:pt>
    <dgm:pt modelId="{2155E954-3D6A-4BD9-8CD9-550907578C83}" type="parTrans" cxnId="{A6FA0931-6380-4D6D-8CDE-883F29D5EE5A}">
      <dgm:prSet/>
      <dgm:spPr/>
      <dgm:t>
        <a:bodyPr/>
        <a:lstStyle/>
        <a:p>
          <a:endParaRPr lang="en-US"/>
        </a:p>
      </dgm:t>
    </dgm:pt>
    <dgm:pt modelId="{29A8A494-EE8A-428B-B820-8A3776F2A5D8}" type="sibTrans" cxnId="{A6FA0931-6380-4D6D-8CDE-883F29D5EE5A}">
      <dgm:prSet/>
      <dgm:spPr/>
      <dgm:t>
        <a:bodyPr/>
        <a:lstStyle/>
        <a:p>
          <a:endParaRPr lang="en-US"/>
        </a:p>
      </dgm:t>
    </dgm:pt>
    <dgm:pt modelId="{AB0E6ADC-AB1F-4F3C-AFB4-03A289891558}">
      <dgm:prSet phldrT="[Text]" custT="1"/>
      <dgm:spPr/>
      <dgm:t>
        <a:bodyPr/>
        <a:lstStyle/>
        <a:p>
          <a:r>
            <a:rPr lang="en-US" sz="1900" dirty="0" smtClean="0"/>
            <a:t>1 data planning section</a:t>
          </a:r>
          <a:endParaRPr lang="en-US" sz="1900" dirty="0"/>
        </a:p>
      </dgm:t>
    </dgm:pt>
    <dgm:pt modelId="{EFACB7AA-9FB4-45D2-B2B3-CD48BD2F58B9}" type="parTrans" cxnId="{801640F4-3B83-4C10-BE92-11EA5D480C6F}">
      <dgm:prSet/>
      <dgm:spPr/>
      <dgm:t>
        <a:bodyPr/>
        <a:lstStyle/>
        <a:p>
          <a:endParaRPr lang="en-US"/>
        </a:p>
      </dgm:t>
    </dgm:pt>
    <dgm:pt modelId="{0BC786E9-36C0-4DD3-AFF6-5EBF1FFC7D86}" type="sibTrans" cxnId="{801640F4-3B83-4C10-BE92-11EA5D480C6F}">
      <dgm:prSet/>
      <dgm:spPr/>
      <dgm:t>
        <a:bodyPr/>
        <a:lstStyle/>
        <a:p>
          <a:endParaRPr lang="en-US"/>
        </a:p>
      </dgm:t>
    </dgm:pt>
    <dgm:pt modelId="{AFCFEBE7-6A17-4E3A-8864-BA3A1EC20045}">
      <dgm:prSet phldrT="[Text]" custT="1"/>
      <dgm:spPr/>
      <dgm:t>
        <a:bodyPr/>
        <a:lstStyle/>
        <a:p>
          <a:r>
            <a:rPr lang="en-US" sz="1900" dirty="0" smtClean="0"/>
            <a:t>6 data planning sections</a:t>
          </a:r>
          <a:endParaRPr lang="en-US" sz="1900" dirty="0"/>
        </a:p>
      </dgm:t>
    </dgm:pt>
    <dgm:pt modelId="{4B91D2F8-AEF5-41B5-BA3A-17D5283701A9}" type="parTrans" cxnId="{392E129F-403B-4B4E-ACF8-7DA7B22A909E}">
      <dgm:prSet/>
      <dgm:spPr/>
      <dgm:t>
        <a:bodyPr/>
        <a:lstStyle/>
        <a:p>
          <a:endParaRPr lang="en-US"/>
        </a:p>
      </dgm:t>
    </dgm:pt>
    <dgm:pt modelId="{EC058C0D-347E-422D-8C35-6BA7D375E918}" type="sibTrans" cxnId="{392E129F-403B-4B4E-ACF8-7DA7B22A909E}">
      <dgm:prSet/>
      <dgm:spPr/>
      <dgm:t>
        <a:bodyPr/>
        <a:lstStyle/>
        <a:p>
          <a:endParaRPr lang="en-US"/>
        </a:p>
      </dgm:t>
    </dgm:pt>
    <dgm:pt modelId="{A3E69477-7159-43E8-A0AA-CCF6C62EE453}">
      <dgm:prSet phldrT="[Text]" custT="1"/>
      <dgm:spPr/>
      <dgm:t>
        <a:bodyPr/>
        <a:lstStyle/>
        <a:p>
          <a:r>
            <a:rPr lang="en-US" sz="2400" dirty="0" smtClean="0"/>
            <a:t>1 paragraph max</a:t>
          </a:r>
          <a:endParaRPr lang="en-US" sz="2400" dirty="0"/>
        </a:p>
      </dgm:t>
    </dgm:pt>
    <dgm:pt modelId="{C1CBCF1A-CCDE-4A4C-B715-3417E2EF353E}" type="parTrans" cxnId="{12B25277-6335-4138-9CEC-9F7CF493FFE1}">
      <dgm:prSet/>
      <dgm:spPr/>
    </dgm:pt>
    <dgm:pt modelId="{246ED4EB-ABC8-4C82-A3C8-FC3A93E33704}" type="sibTrans" cxnId="{12B25277-6335-4138-9CEC-9F7CF493FFE1}">
      <dgm:prSet/>
      <dgm:spPr/>
    </dgm:pt>
    <dgm:pt modelId="{C43FBB19-314C-409E-9EE0-17AC398CB73A}" type="pres">
      <dgm:prSet presAssocID="{812F3DD8-270E-488C-B186-B8C7FDA422C7}" presName="Name0" presStyleCnt="0">
        <dgm:presLayoutVars>
          <dgm:chMax val="7"/>
          <dgm:dir/>
          <dgm:animLvl val="lvl"/>
          <dgm:resizeHandles val="exact"/>
        </dgm:presLayoutVars>
      </dgm:prSet>
      <dgm:spPr/>
      <dgm:t>
        <a:bodyPr/>
        <a:lstStyle/>
        <a:p>
          <a:endParaRPr lang="en-US"/>
        </a:p>
      </dgm:t>
    </dgm:pt>
    <dgm:pt modelId="{EFE87CB5-34B8-4322-9926-327E45980E45}" type="pres">
      <dgm:prSet presAssocID="{89F6861F-F392-4F34-835B-8D36C86D5E2F}" presName="circle1" presStyleLbl="node1" presStyleIdx="0" presStyleCnt="3"/>
      <dgm:spPr/>
    </dgm:pt>
    <dgm:pt modelId="{6A845CD5-D2A3-4F17-A866-C2361C56FE6F}" type="pres">
      <dgm:prSet presAssocID="{89F6861F-F392-4F34-835B-8D36C86D5E2F}" presName="space" presStyleCnt="0"/>
      <dgm:spPr/>
    </dgm:pt>
    <dgm:pt modelId="{87E85B49-0130-47DD-8F2F-160B9E218674}" type="pres">
      <dgm:prSet presAssocID="{89F6861F-F392-4F34-835B-8D36C86D5E2F}" presName="rect1" presStyleLbl="alignAcc1" presStyleIdx="0" presStyleCnt="3"/>
      <dgm:spPr/>
      <dgm:t>
        <a:bodyPr/>
        <a:lstStyle/>
        <a:p>
          <a:endParaRPr lang="en-US"/>
        </a:p>
      </dgm:t>
    </dgm:pt>
    <dgm:pt modelId="{8DB22060-D21C-4F79-AFB7-E48E9D9A87AC}" type="pres">
      <dgm:prSet presAssocID="{5BA2DBDC-133F-4248-9B33-3B6D28C1BE79}" presName="vertSpace2" presStyleLbl="node1" presStyleIdx="0" presStyleCnt="3"/>
      <dgm:spPr/>
    </dgm:pt>
    <dgm:pt modelId="{3D3A18A6-FED2-4E78-B1A0-DBC526851133}" type="pres">
      <dgm:prSet presAssocID="{5BA2DBDC-133F-4248-9B33-3B6D28C1BE79}" presName="circle2" presStyleLbl="node1" presStyleIdx="1" presStyleCnt="3"/>
      <dgm:spPr/>
    </dgm:pt>
    <dgm:pt modelId="{950FFAB7-4229-493C-AB4B-05FB7E826B4A}" type="pres">
      <dgm:prSet presAssocID="{5BA2DBDC-133F-4248-9B33-3B6D28C1BE79}" presName="rect2" presStyleLbl="alignAcc1" presStyleIdx="1" presStyleCnt="3"/>
      <dgm:spPr/>
      <dgm:t>
        <a:bodyPr/>
        <a:lstStyle/>
        <a:p>
          <a:endParaRPr lang="en-US"/>
        </a:p>
      </dgm:t>
    </dgm:pt>
    <dgm:pt modelId="{09D98AAD-0EA6-4561-96C0-080814FE07C2}" type="pres">
      <dgm:prSet presAssocID="{ABD6742B-AA6D-48C1-B952-C52E3E40B8F4}" presName="vertSpace3" presStyleLbl="node1" presStyleIdx="1" presStyleCnt="3"/>
      <dgm:spPr/>
    </dgm:pt>
    <dgm:pt modelId="{732D68DE-0002-42E7-B161-FAA098DBA6AC}" type="pres">
      <dgm:prSet presAssocID="{ABD6742B-AA6D-48C1-B952-C52E3E40B8F4}" presName="circle3" presStyleLbl="node1" presStyleIdx="2" presStyleCnt="3"/>
      <dgm:spPr/>
    </dgm:pt>
    <dgm:pt modelId="{DE9056E7-4AF6-4117-B78B-E39F8AF17050}" type="pres">
      <dgm:prSet presAssocID="{ABD6742B-AA6D-48C1-B952-C52E3E40B8F4}" presName="rect3" presStyleLbl="alignAcc1" presStyleIdx="2" presStyleCnt="3"/>
      <dgm:spPr/>
      <dgm:t>
        <a:bodyPr/>
        <a:lstStyle/>
        <a:p>
          <a:endParaRPr lang="en-US"/>
        </a:p>
      </dgm:t>
    </dgm:pt>
    <dgm:pt modelId="{986C95EC-92A7-407A-AE4D-2136AF4B085B}" type="pres">
      <dgm:prSet presAssocID="{89F6861F-F392-4F34-835B-8D36C86D5E2F}" presName="rect1ParTx" presStyleLbl="alignAcc1" presStyleIdx="2" presStyleCnt="3">
        <dgm:presLayoutVars>
          <dgm:chMax val="1"/>
          <dgm:bulletEnabled val="1"/>
        </dgm:presLayoutVars>
      </dgm:prSet>
      <dgm:spPr/>
      <dgm:t>
        <a:bodyPr/>
        <a:lstStyle/>
        <a:p>
          <a:endParaRPr lang="en-US"/>
        </a:p>
      </dgm:t>
    </dgm:pt>
    <dgm:pt modelId="{603D9133-362A-479E-9502-7B956540B7F5}" type="pres">
      <dgm:prSet presAssocID="{89F6861F-F392-4F34-835B-8D36C86D5E2F}" presName="rect1ChTx" presStyleLbl="alignAcc1" presStyleIdx="2" presStyleCnt="3">
        <dgm:presLayoutVars>
          <dgm:bulletEnabled val="1"/>
        </dgm:presLayoutVars>
      </dgm:prSet>
      <dgm:spPr/>
      <dgm:t>
        <a:bodyPr/>
        <a:lstStyle/>
        <a:p>
          <a:endParaRPr lang="en-US"/>
        </a:p>
      </dgm:t>
    </dgm:pt>
    <dgm:pt modelId="{0009CCF9-2097-4F25-AFC3-5C7AD00AA66F}" type="pres">
      <dgm:prSet presAssocID="{5BA2DBDC-133F-4248-9B33-3B6D28C1BE79}" presName="rect2ParTx" presStyleLbl="alignAcc1" presStyleIdx="2" presStyleCnt="3">
        <dgm:presLayoutVars>
          <dgm:chMax val="1"/>
          <dgm:bulletEnabled val="1"/>
        </dgm:presLayoutVars>
      </dgm:prSet>
      <dgm:spPr/>
      <dgm:t>
        <a:bodyPr/>
        <a:lstStyle/>
        <a:p>
          <a:endParaRPr lang="en-US"/>
        </a:p>
      </dgm:t>
    </dgm:pt>
    <dgm:pt modelId="{45AFDB52-8963-4E80-AA22-FD345138CEF4}" type="pres">
      <dgm:prSet presAssocID="{5BA2DBDC-133F-4248-9B33-3B6D28C1BE79}" presName="rect2ChTx" presStyleLbl="alignAcc1" presStyleIdx="2" presStyleCnt="3">
        <dgm:presLayoutVars>
          <dgm:bulletEnabled val="1"/>
        </dgm:presLayoutVars>
      </dgm:prSet>
      <dgm:spPr/>
      <dgm:t>
        <a:bodyPr/>
        <a:lstStyle/>
        <a:p>
          <a:endParaRPr lang="en-US"/>
        </a:p>
      </dgm:t>
    </dgm:pt>
    <dgm:pt modelId="{A97B4649-8773-4A79-966C-680FF4B92DF6}" type="pres">
      <dgm:prSet presAssocID="{ABD6742B-AA6D-48C1-B952-C52E3E40B8F4}" presName="rect3ParTx" presStyleLbl="alignAcc1" presStyleIdx="2" presStyleCnt="3">
        <dgm:presLayoutVars>
          <dgm:chMax val="1"/>
          <dgm:bulletEnabled val="1"/>
        </dgm:presLayoutVars>
      </dgm:prSet>
      <dgm:spPr/>
      <dgm:t>
        <a:bodyPr/>
        <a:lstStyle/>
        <a:p>
          <a:endParaRPr lang="en-US"/>
        </a:p>
      </dgm:t>
    </dgm:pt>
    <dgm:pt modelId="{576A639C-93A8-4B84-B83E-C4891FDD311B}" type="pres">
      <dgm:prSet presAssocID="{ABD6742B-AA6D-48C1-B952-C52E3E40B8F4}" presName="rect3ChTx" presStyleLbl="alignAcc1" presStyleIdx="2" presStyleCnt="3">
        <dgm:presLayoutVars>
          <dgm:bulletEnabled val="1"/>
        </dgm:presLayoutVars>
      </dgm:prSet>
      <dgm:spPr/>
      <dgm:t>
        <a:bodyPr/>
        <a:lstStyle/>
        <a:p>
          <a:endParaRPr lang="en-US"/>
        </a:p>
      </dgm:t>
    </dgm:pt>
  </dgm:ptLst>
  <dgm:cxnLst>
    <dgm:cxn modelId="{618DB262-46CC-6240-97B5-B1A51B1D3A06}" type="presOf" srcId="{5BA2DBDC-133F-4248-9B33-3B6D28C1BE79}" destId="{0009CCF9-2097-4F25-AFC3-5C7AD00AA66F}" srcOrd="1" destOrd="0" presId="urn:microsoft.com/office/officeart/2005/8/layout/target3"/>
    <dgm:cxn modelId="{A6FA0931-6380-4D6D-8CDE-883F29D5EE5A}" srcId="{812F3DD8-270E-488C-B186-B8C7FDA422C7}" destId="{ABD6742B-AA6D-48C1-B952-C52E3E40B8F4}" srcOrd="2" destOrd="0" parTransId="{2155E954-3D6A-4BD9-8CD9-550907578C83}" sibTransId="{29A8A494-EE8A-428B-B820-8A3776F2A5D8}"/>
    <dgm:cxn modelId="{2495D628-EC8F-5B42-84CA-FB72F70844DB}" type="presOf" srcId="{89F6861F-F392-4F34-835B-8D36C86D5E2F}" destId="{87E85B49-0130-47DD-8F2F-160B9E218674}" srcOrd="0" destOrd="0" presId="urn:microsoft.com/office/officeart/2005/8/layout/target3"/>
    <dgm:cxn modelId="{12B25277-6335-4138-9CEC-9F7CF493FFE1}" srcId="{5BA2DBDC-133F-4248-9B33-3B6D28C1BE79}" destId="{A3E69477-7159-43E8-A0AA-CCF6C62EE453}" srcOrd="0" destOrd="0" parTransId="{C1CBCF1A-CCDE-4A4C-B715-3417E2EF353E}" sibTransId="{246ED4EB-ABC8-4C82-A3C8-FC3A93E33704}"/>
    <dgm:cxn modelId="{6C0930CB-91BC-471F-A26F-C31032279E1B}" srcId="{812F3DD8-270E-488C-B186-B8C7FDA422C7}" destId="{89F6861F-F392-4F34-835B-8D36C86D5E2F}" srcOrd="0" destOrd="0" parTransId="{35F8595F-59C2-4AE4-A6E5-279A147DF196}" sibTransId="{206F5659-AEF0-4C67-A2A4-C67E953C10F0}"/>
    <dgm:cxn modelId="{EB3437CA-806B-A949-917A-ACF9F24A2CCC}" type="presOf" srcId="{A3E69477-7159-43E8-A0AA-CCF6C62EE453}" destId="{45AFDB52-8963-4E80-AA22-FD345138CEF4}" srcOrd="0" destOrd="0" presId="urn:microsoft.com/office/officeart/2005/8/layout/target3"/>
    <dgm:cxn modelId="{C622D422-9EE5-4B64-B08A-20276862B6D9}" srcId="{5BA2DBDC-133F-4248-9B33-3B6D28C1BE79}" destId="{BE67B6C9-82E7-4363-A44E-F4562E61534A}" srcOrd="1" destOrd="0" parTransId="{442C9ECB-B7DA-488F-8772-36922D7C14B2}" sibTransId="{9055350C-8B43-4F85-8748-D4ABB09F2EAD}"/>
    <dgm:cxn modelId="{ED832F92-5813-A64C-BBEC-317B96E83511}" type="presOf" srcId="{BE67B6C9-82E7-4363-A44E-F4562E61534A}" destId="{45AFDB52-8963-4E80-AA22-FD345138CEF4}" srcOrd="0" destOrd="1" presId="urn:microsoft.com/office/officeart/2005/8/layout/target3"/>
    <dgm:cxn modelId="{A74125B4-D2E7-445E-8670-2A5E67B20965}" srcId="{89F6861F-F392-4F34-835B-8D36C86D5E2F}" destId="{A0269D46-B94B-43BC-B500-FD70A4B2E345}" srcOrd="1" destOrd="0" parTransId="{EBAE8F2B-AE90-4DE0-9F08-538051630400}" sibTransId="{163A69F4-41E1-4FBD-A5AB-5EF99FE01496}"/>
    <dgm:cxn modelId="{AFC78F31-6320-5341-98A8-9D9E57A4471A}" type="presOf" srcId="{AFCFEBE7-6A17-4E3A-8864-BA3A1EC20045}" destId="{576A639C-93A8-4B84-B83E-C4891FDD311B}" srcOrd="0" destOrd="1" presId="urn:microsoft.com/office/officeart/2005/8/layout/target3"/>
    <dgm:cxn modelId="{392E129F-403B-4B4E-ACF8-7DA7B22A909E}" srcId="{ABD6742B-AA6D-48C1-B952-C52E3E40B8F4}" destId="{AFCFEBE7-6A17-4E3A-8864-BA3A1EC20045}" srcOrd="1" destOrd="0" parTransId="{4B91D2F8-AEF5-41B5-BA3A-17D5283701A9}" sibTransId="{EC058C0D-347E-422D-8C35-6BA7D375E918}"/>
    <dgm:cxn modelId="{A88B914A-6B9A-9E4D-B8A1-4ED243E29E5D}" type="presOf" srcId="{89F6861F-F392-4F34-835B-8D36C86D5E2F}" destId="{986C95EC-92A7-407A-AE4D-2136AF4B085B}" srcOrd="1" destOrd="0" presId="urn:microsoft.com/office/officeart/2005/8/layout/target3"/>
    <dgm:cxn modelId="{1C994EE3-DA20-B54A-8BF8-FBFE79A92DCB}" type="presOf" srcId="{A0269D46-B94B-43BC-B500-FD70A4B2E345}" destId="{603D9133-362A-479E-9502-7B956540B7F5}" srcOrd="0" destOrd="1" presId="urn:microsoft.com/office/officeart/2005/8/layout/target3"/>
    <dgm:cxn modelId="{36CD37E1-79B1-4D0C-972D-AA5D2F6D65BD}" srcId="{89F6861F-F392-4F34-835B-8D36C86D5E2F}" destId="{C69E0BEB-E032-49A4-B76F-14C6D863F84C}" srcOrd="0" destOrd="0" parTransId="{7AFC3F3C-8926-4805-BD2B-C7E18570191C}" sibTransId="{44A617F7-75E1-4F52-A1EF-01D3F0971BF3}"/>
    <dgm:cxn modelId="{BC7AE62D-C859-AF42-BAE3-6290B93523C5}" type="presOf" srcId="{C69E0BEB-E032-49A4-B76F-14C6D863F84C}" destId="{603D9133-362A-479E-9502-7B956540B7F5}" srcOrd="0" destOrd="0" presId="urn:microsoft.com/office/officeart/2005/8/layout/target3"/>
    <dgm:cxn modelId="{042DC91D-42BD-2142-836A-528835AC7990}" type="presOf" srcId="{AB0E6ADC-AB1F-4F3C-AFB4-03A289891558}" destId="{576A639C-93A8-4B84-B83E-C4891FDD311B}" srcOrd="0" destOrd="0" presId="urn:microsoft.com/office/officeart/2005/8/layout/target3"/>
    <dgm:cxn modelId="{AA5CE2BD-BD77-234B-9508-BF790FFAE980}" type="presOf" srcId="{ABD6742B-AA6D-48C1-B952-C52E3E40B8F4}" destId="{A97B4649-8773-4A79-966C-680FF4B92DF6}" srcOrd="1" destOrd="0" presId="urn:microsoft.com/office/officeart/2005/8/layout/target3"/>
    <dgm:cxn modelId="{FBFEFE1F-B9AB-4EBE-8096-72E6577F4B29}" srcId="{812F3DD8-270E-488C-B186-B8C7FDA422C7}" destId="{5BA2DBDC-133F-4248-9B33-3B6D28C1BE79}" srcOrd="1" destOrd="0" parTransId="{D3E242EF-0881-43DF-96D4-3065042BC5F7}" sibTransId="{B3AD708B-C59E-464F-A0D2-BB4426EF868B}"/>
    <dgm:cxn modelId="{E318D6A3-4D67-0048-9F21-E3A106B347A4}" type="presOf" srcId="{812F3DD8-270E-488C-B186-B8C7FDA422C7}" destId="{C43FBB19-314C-409E-9EE0-17AC398CB73A}" srcOrd="0" destOrd="0" presId="urn:microsoft.com/office/officeart/2005/8/layout/target3"/>
    <dgm:cxn modelId="{A762F4B3-DB98-124A-95DF-396943AF3E52}" type="presOf" srcId="{ABD6742B-AA6D-48C1-B952-C52E3E40B8F4}" destId="{DE9056E7-4AF6-4117-B78B-E39F8AF17050}" srcOrd="0" destOrd="0" presId="urn:microsoft.com/office/officeart/2005/8/layout/target3"/>
    <dgm:cxn modelId="{51568BBF-D33A-1840-AE20-004398163685}" type="presOf" srcId="{5BA2DBDC-133F-4248-9B33-3B6D28C1BE79}" destId="{950FFAB7-4229-493C-AB4B-05FB7E826B4A}" srcOrd="0" destOrd="0" presId="urn:microsoft.com/office/officeart/2005/8/layout/target3"/>
    <dgm:cxn modelId="{801640F4-3B83-4C10-BE92-11EA5D480C6F}" srcId="{ABD6742B-AA6D-48C1-B952-C52E3E40B8F4}" destId="{AB0E6ADC-AB1F-4F3C-AFB4-03A289891558}" srcOrd="0" destOrd="0" parTransId="{EFACB7AA-9FB4-45D2-B2B3-CD48BD2F58B9}" sibTransId="{0BC786E9-36C0-4DD3-AFF6-5EBF1FFC7D86}"/>
    <dgm:cxn modelId="{06A9DBEA-5FF1-984A-9B32-81523CC43D91}" type="presParOf" srcId="{C43FBB19-314C-409E-9EE0-17AC398CB73A}" destId="{EFE87CB5-34B8-4322-9926-327E45980E45}" srcOrd="0" destOrd="0" presId="urn:microsoft.com/office/officeart/2005/8/layout/target3"/>
    <dgm:cxn modelId="{B0847E67-8ACA-0E49-8B04-C77E01728D30}" type="presParOf" srcId="{C43FBB19-314C-409E-9EE0-17AC398CB73A}" destId="{6A845CD5-D2A3-4F17-A866-C2361C56FE6F}" srcOrd="1" destOrd="0" presId="urn:microsoft.com/office/officeart/2005/8/layout/target3"/>
    <dgm:cxn modelId="{8F4AF1DF-DD06-9A4D-8F1D-CEF1DC6EC4D7}" type="presParOf" srcId="{C43FBB19-314C-409E-9EE0-17AC398CB73A}" destId="{87E85B49-0130-47DD-8F2F-160B9E218674}" srcOrd="2" destOrd="0" presId="urn:microsoft.com/office/officeart/2005/8/layout/target3"/>
    <dgm:cxn modelId="{66F90293-40E7-694E-B7A4-BA5E6E7AF1F6}" type="presParOf" srcId="{C43FBB19-314C-409E-9EE0-17AC398CB73A}" destId="{8DB22060-D21C-4F79-AFB7-E48E9D9A87AC}" srcOrd="3" destOrd="0" presId="urn:microsoft.com/office/officeart/2005/8/layout/target3"/>
    <dgm:cxn modelId="{908C68C6-93C2-4444-9EE4-C2F30A35AE4C}" type="presParOf" srcId="{C43FBB19-314C-409E-9EE0-17AC398CB73A}" destId="{3D3A18A6-FED2-4E78-B1A0-DBC526851133}" srcOrd="4" destOrd="0" presId="urn:microsoft.com/office/officeart/2005/8/layout/target3"/>
    <dgm:cxn modelId="{10A79D71-B306-2046-B79F-7E6C96250082}" type="presParOf" srcId="{C43FBB19-314C-409E-9EE0-17AC398CB73A}" destId="{950FFAB7-4229-493C-AB4B-05FB7E826B4A}" srcOrd="5" destOrd="0" presId="urn:microsoft.com/office/officeart/2005/8/layout/target3"/>
    <dgm:cxn modelId="{56356DA5-3676-2C40-A277-857360C920AA}" type="presParOf" srcId="{C43FBB19-314C-409E-9EE0-17AC398CB73A}" destId="{09D98AAD-0EA6-4561-96C0-080814FE07C2}" srcOrd="6" destOrd="0" presId="urn:microsoft.com/office/officeart/2005/8/layout/target3"/>
    <dgm:cxn modelId="{F41C9FC8-6672-864B-AEAC-665658CF7B3A}" type="presParOf" srcId="{C43FBB19-314C-409E-9EE0-17AC398CB73A}" destId="{732D68DE-0002-42E7-B161-FAA098DBA6AC}" srcOrd="7" destOrd="0" presId="urn:microsoft.com/office/officeart/2005/8/layout/target3"/>
    <dgm:cxn modelId="{DF87B7B6-FF94-E844-9CEC-74F1DE6B7E4B}" type="presParOf" srcId="{C43FBB19-314C-409E-9EE0-17AC398CB73A}" destId="{DE9056E7-4AF6-4117-B78B-E39F8AF17050}" srcOrd="8" destOrd="0" presId="urn:microsoft.com/office/officeart/2005/8/layout/target3"/>
    <dgm:cxn modelId="{972AA8A9-4438-134D-96F3-4D9A80C77200}" type="presParOf" srcId="{C43FBB19-314C-409E-9EE0-17AC398CB73A}" destId="{986C95EC-92A7-407A-AE4D-2136AF4B085B}" srcOrd="9" destOrd="0" presId="urn:microsoft.com/office/officeart/2005/8/layout/target3"/>
    <dgm:cxn modelId="{B9709380-634D-7C41-86C4-8FABAAB10B39}" type="presParOf" srcId="{C43FBB19-314C-409E-9EE0-17AC398CB73A}" destId="{603D9133-362A-479E-9502-7B956540B7F5}" srcOrd="10" destOrd="0" presId="urn:microsoft.com/office/officeart/2005/8/layout/target3"/>
    <dgm:cxn modelId="{78F33DFE-2F6A-4743-8D63-59E5E4C7994E}" type="presParOf" srcId="{C43FBB19-314C-409E-9EE0-17AC398CB73A}" destId="{0009CCF9-2097-4F25-AFC3-5C7AD00AA66F}" srcOrd="11" destOrd="0" presId="urn:microsoft.com/office/officeart/2005/8/layout/target3"/>
    <dgm:cxn modelId="{3B542DC2-45BB-454E-81D3-B12D037F7D17}" type="presParOf" srcId="{C43FBB19-314C-409E-9EE0-17AC398CB73A}" destId="{45AFDB52-8963-4E80-AA22-FD345138CEF4}" srcOrd="12" destOrd="0" presId="urn:microsoft.com/office/officeart/2005/8/layout/target3"/>
    <dgm:cxn modelId="{C249D29A-3BEC-3947-8CBE-9D5F5CF6BAD0}" type="presParOf" srcId="{C43FBB19-314C-409E-9EE0-17AC398CB73A}" destId="{A97B4649-8773-4A79-966C-680FF4B92DF6}" srcOrd="13" destOrd="0" presId="urn:microsoft.com/office/officeart/2005/8/layout/target3"/>
    <dgm:cxn modelId="{F0A8AC59-E526-DA4B-9235-E91158FB246E}" type="presParOf" srcId="{C43FBB19-314C-409E-9EE0-17AC398CB73A}" destId="{576A639C-93A8-4B84-B83E-C4891FDD311B}"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1445404-166E-4C2E-84FC-5EECFA6CBA98}" type="doc">
      <dgm:prSet loTypeId="urn:microsoft.com/office/officeart/2005/8/layout/lProcess1" loCatId="process" qsTypeId="urn:microsoft.com/office/officeart/2005/8/quickstyle/simple1" qsCatId="simple" csTypeId="urn:microsoft.com/office/officeart/2005/8/colors/colorful5" csCatId="colorful" phldr="1"/>
      <dgm:spPr/>
      <dgm:t>
        <a:bodyPr/>
        <a:lstStyle/>
        <a:p>
          <a:endParaRPr lang="en-US"/>
        </a:p>
      </dgm:t>
    </dgm:pt>
    <dgm:pt modelId="{CD2B0770-08AC-44F3-A4F9-A31B3367F977}">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800" dirty="0"/>
            <a:t>DMP received via email</a:t>
          </a:r>
        </a:p>
      </dgm:t>
    </dgm:pt>
    <dgm:pt modelId="{A947F8CC-619F-4AC9-AC06-582DB82E606E}" type="parTrans" cxnId="{57E16BE8-0DE0-4952-B049-0E4406D9A9FE}">
      <dgm:prSet/>
      <dgm:spPr/>
      <dgm:t>
        <a:bodyPr/>
        <a:lstStyle/>
        <a:p>
          <a:endParaRPr lang="en-US"/>
        </a:p>
      </dgm:t>
    </dgm:pt>
    <dgm:pt modelId="{A811DB13-4108-47C9-AA3B-320E68276D6D}" type="sibTrans" cxnId="{57E16BE8-0DE0-4952-B049-0E4406D9A9FE}">
      <dgm:prSet/>
      <dgm:spPr/>
      <dgm:t>
        <a:bodyPr/>
        <a:lstStyle/>
        <a:p>
          <a:endParaRPr lang="en-US"/>
        </a:p>
      </dgm:t>
    </dgm:pt>
    <dgm:pt modelId="{1F757C58-AEC1-4163-BF5D-A9460E8FAA5C}">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400" dirty="0"/>
            <a:t>DMP Review Lead corresponds with DMP review contact to obtain draft DMP, funding announcement, and due date to campus OSP</a:t>
          </a:r>
        </a:p>
      </dgm:t>
    </dgm:pt>
    <dgm:pt modelId="{BE6E6C11-B097-4FF3-B7B6-055AB018A421}" type="parTrans" cxnId="{94598CDC-239C-47C5-A8D8-3B6FFE709CA4}">
      <dgm:prSet/>
      <dgm:spPr/>
      <dgm:t>
        <a:bodyPr/>
        <a:lstStyle/>
        <a:p>
          <a:endParaRPr lang="en-US"/>
        </a:p>
      </dgm:t>
    </dgm:pt>
    <dgm:pt modelId="{B5A6A760-CC3C-41CE-9534-68A23C2E5725}" type="sibTrans" cxnId="{94598CDC-239C-47C5-A8D8-3B6FFE709CA4}">
      <dgm:prSet/>
      <dgm:spPr/>
      <dgm:t>
        <a:bodyPr/>
        <a:lstStyle/>
        <a:p>
          <a:endParaRPr lang="en-US"/>
        </a:p>
      </dgm:t>
    </dgm:pt>
    <dgm:pt modelId="{2576D7E0-E380-4ED0-8B6B-C5160CFA1C9E}">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1800" dirty="0"/>
            <a:t>DMP received via </a:t>
          </a:r>
          <a:r>
            <a:rPr lang="en-US" sz="1800" dirty="0" err="1"/>
            <a:t>DMPTool</a:t>
          </a:r>
          <a:endParaRPr lang="en-US" sz="1800" dirty="0"/>
        </a:p>
      </dgm:t>
    </dgm:pt>
    <dgm:pt modelId="{F839F84B-9736-4CFB-AF6C-34DF36712EE3}" type="parTrans" cxnId="{BF19F8D6-78CA-4F02-870D-4A2367E356C5}">
      <dgm:prSet/>
      <dgm:spPr/>
      <dgm:t>
        <a:bodyPr/>
        <a:lstStyle/>
        <a:p>
          <a:endParaRPr lang="en-US"/>
        </a:p>
      </dgm:t>
    </dgm:pt>
    <dgm:pt modelId="{C1CF3F94-CF87-485C-AD7E-AA81B7360FA6}" type="sibTrans" cxnId="{BF19F8D6-78CA-4F02-870D-4A2367E356C5}">
      <dgm:prSet/>
      <dgm:spPr/>
      <dgm:t>
        <a:bodyPr/>
        <a:lstStyle/>
        <a:p>
          <a:endParaRPr lang="en-US"/>
        </a:p>
      </dgm:t>
    </dgm:pt>
    <dgm:pt modelId="{71EF9416-6779-43EC-8559-218F5AF1463D}">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200" dirty="0"/>
            <a:t>RDS Director and Curators receives </a:t>
          </a:r>
          <a:r>
            <a:rPr lang="en-US" sz="1200" dirty="0" err="1"/>
            <a:t>DMPTool</a:t>
          </a:r>
          <a:r>
            <a:rPr lang="en-US" sz="1200" dirty="0"/>
            <a:t> email notification about requested review</a:t>
          </a:r>
        </a:p>
      </dgm:t>
    </dgm:pt>
    <dgm:pt modelId="{FE915BDA-D488-4DD9-AC06-4FA367696467}" type="parTrans" cxnId="{B8E4234E-2897-49CE-A70B-8F8024BC8827}">
      <dgm:prSet/>
      <dgm:spPr/>
      <dgm:t>
        <a:bodyPr/>
        <a:lstStyle/>
        <a:p>
          <a:endParaRPr lang="en-US"/>
        </a:p>
      </dgm:t>
    </dgm:pt>
    <dgm:pt modelId="{AC0192EC-82B3-4ADE-8821-A4CF8735D0DC}" type="sibTrans" cxnId="{B8E4234E-2897-49CE-A70B-8F8024BC8827}">
      <dgm:prSet/>
      <dgm:spPr/>
      <dgm:t>
        <a:bodyPr/>
        <a:lstStyle/>
        <a:p>
          <a:endParaRPr lang="en-US"/>
        </a:p>
      </dgm:t>
    </dgm:pt>
    <dgm:pt modelId="{55268D21-66E2-41F6-BE7F-876F8BDA94D0}">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1200" dirty="0"/>
            <a:t>DMP Review Lead moves draft DMP content from </a:t>
          </a:r>
          <a:r>
            <a:rPr lang="en-US" sz="1200" dirty="0" err="1"/>
            <a:t>DMPTool</a:t>
          </a:r>
          <a:r>
            <a:rPr lang="en-US" sz="1200" dirty="0"/>
            <a:t> to a Word document</a:t>
          </a:r>
        </a:p>
      </dgm:t>
    </dgm:pt>
    <dgm:pt modelId="{19F9AFDD-9CBE-4A03-A76D-0D9EC350893D}" type="parTrans" cxnId="{8E4806A9-9B2F-4305-8A85-B2E7383390F8}">
      <dgm:prSet/>
      <dgm:spPr/>
      <dgm:t>
        <a:bodyPr/>
        <a:lstStyle/>
        <a:p>
          <a:endParaRPr lang="en-US"/>
        </a:p>
      </dgm:t>
    </dgm:pt>
    <dgm:pt modelId="{E2E41AD9-9C3B-47FD-B19D-7C7480C218B1}" type="sibTrans" cxnId="{8E4806A9-9B2F-4305-8A85-B2E7383390F8}">
      <dgm:prSet/>
      <dgm:spPr/>
      <dgm:t>
        <a:bodyPr/>
        <a:lstStyle/>
        <a:p>
          <a:endParaRPr lang="en-US"/>
        </a:p>
      </dgm:t>
    </dgm:pt>
    <dgm:pt modelId="{A7F52400-FCEB-4821-B1A6-B4701CD5364E}">
      <dgm:prSet custT="1">
        <dgm:style>
          <a:lnRef idx="1">
            <a:schemeClr val="accent3"/>
          </a:lnRef>
          <a:fillRef idx="2">
            <a:schemeClr val="accent3"/>
          </a:fillRef>
          <a:effectRef idx="1">
            <a:schemeClr val="accent3"/>
          </a:effectRef>
          <a:fontRef idx="minor">
            <a:schemeClr val="dk1"/>
          </a:fontRef>
        </dgm:style>
      </dgm:prSet>
      <dgm:spPr/>
      <dgm:t>
        <a:bodyPr/>
        <a:lstStyle/>
        <a:p>
          <a:r>
            <a:rPr lang="en-US" sz="1200" dirty="0"/>
            <a:t>DMP Review Lead moves draft DMP document and funding announcement, if available, to DMP Review Commentary folder for current FY in the Box folder for DMP </a:t>
          </a:r>
          <a:r>
            <a:rPr lang="en-US" sz="1200" dirty="0" smtClean="0"/>
            <a:t>Reviews</a:t>
          </a:r>
          <a:endParaRPr lang="en-US" sz="1200" dirty="0"/>
        </a:p>
      </dgm:t>
    </dgm:pt>
    <dgm:pt modelId="{013B06DA-DE10-4B44-B4CE-AC02680A13C2}" type="parTrans" cxnId="{2F5458BE-67CF-4159-9813-AC4B17CCF9E4}">
      <dgm:prSet/>
      <dgm:spPr/>
      <dgm:t>
        <a:bodyPr/>
        <a:lstStyle/>
        <a:p>
          <a:endParaRPr lang="en-US"/>
        </a:p>
      </dgm:t>
    </dgm:pt>
    <dgm:pt modelId="{9D6279F7-BA61-4075-BD85-0448DEDA1D3A}" type="sibTrans" cxnId="{2F5458BE-67CF-4159-9813-AC4B17CCF9E4}">
      <dgm:prSet/>
      <dgm:spPr/>
      <dgm:t>
        <a:bodyPr/>
        <a:lstStyle/>
        <a:p>
          <a:endParaRPr lang="en-US"/>
        </a:p>
      </dgm:t>
    </dgm:pt>
    <dgm:pt modelId="{964F15EF-C0DA-43B8-B2BB-022C7F19207C}">
      <dgm:prSet custT="1">
        <dgm:style>
          <a:lnRef idx="1">
            <a:schemeClr val="accent3"/>
          </a:lnRef>
          <a:fillRef idx="2">
            <a:schemeClr val="accent3"/>
          </a:fillRef>
          <a:effectRef idx="1">
            <a:schemeClr val="accent3"/>
          </a:effectRef>
          <a:fontRef idx="minor">
            <a:schemeClr val="dk1"/>
          </a:fontRef>
        </dgm:style>
      </dgm:prSet>
      <dgm:spPr/>
      <dgm:t>
        <a:bodyPr/>
        <a:lstStyle/>
        <a:p>
          <a:r>
            <a:rPr lang="en-US" sz="1200" dirty="0"/>
            <a:t>DMP Review Lead shares Box document(s) with collaborators </a:t>
          </a:r>
          <a:r>
            <a:rPr lang="en-US" sz="1200" dirty="0" smtClean="0"/>
            <a:t>and </a:t>
          </a:r>
          <a:r>
            <a:rPr lang="en-US" sz="1200" dirty="0"/>
            <a:t>collaborates on feedback in Box and/or via email</a:t>
          </a:r>
        </a:p>
      </dgm:t>
    </dgm:pt>
    <dgm:pt modelId="{E8C6D315-9AB8-4501-93DF-78BE18095E54}" type="parTrans" cxnId="{73E20502-99C9-4992-A8D5-5A8F5B7D7BC7}">
      <dgm:prSet/>
      <dgm:spPr/>
      <dgm:t>
        <a:bodyPr/>
        <a:lstStyle/>
        <a:p>
          <a:endParaRPr lang="en-US"/>
        </a:p>
      </dgm:t>
    </dgm:pt>
    <dgm:pt modelId="{8E871ACA-0F02-4E72-A484-A1F63871BE15}" type="sibTrans" cxnId="{73E20502-99C9-4992-A8D5-5A8F5B7D7BC7}">
      <dgm:prSet/>
      <dgm:spPr/>
      <dgm:t>
        <a:bodyPr/>
        <a:lstStyle/>
        <a:p>
          <a:endParaRPr lang="en-US"/>
        </a:p>
      </dgm:t>
    </dgm:pt>
    <dgm:pt modelId="{8BBE0F08-5AAC-4794-A656-90B8B83865CC}">
      <dgm:prSet custT="1">
        <dgm:style>
          <a:lnRef idx="1">
            <a:schemeClr val="accent3"/>
          </a:lnRef>
          <a:fillRef idx="2">
            <a:schemeClr val="accent3"/>
          </a:fillRef>
          <a:effectRef idx="1">
            <a:schemeClr val="accent3"/>
          </a:effectRef>
          <a:fontRef idx="minor">
            <a:schemeClr val="dk1"/>
          </a:fontRef>
        </dgm:style>
      </dgm:prSet>
      <dgm:spPr/>
      <dgm:t>
        <a:bodyPr/>
        <a:lstStyle/>
        <a:p>
          <a:r>
            <a:rPr lang="en-US" sz="1200" dirty="0"/>
            <a:t>DMP Review Lead synthesizes feedback</a:t>
          </a:r>
        </a:p>
      </dgm:t>
    </dgm:pt>
    <dgm:pt modelId="{CA8C77E5-8001-4845-AB83-ABD64564EE23}" type="parTrans" cxnId="{A63EFCAD-1E22-4F4B-9CB5-FFBDBF3CCFA6}">
      <dgm:prSet/>
      <dgm:spPr/>
      <dgm:t>
        <a:bodyPr/>
        <a:lstStyle/>
        <a:p>
          <a:endParaRPr lang="en-US"/>
        </a:p>
      </dgm:t>
    </dgm:pt>
    <dgm:pt modelId="{7EFF31D8-9F3C-4DCC-A269-BD74FA64F576}" type="sibTrans" cxnId="{A63EFCAD-1E22-4F4B-9CB5-FFBDBF3CCFA6}">
      <dgm:prSet/>
      <dgm:spPr/>
      <dgm:t>
        <a:bodyPr/>
        <a:lstStyle/>
        <a:p>
          <a:endParaRPr lang="en-US"/>
        </a:p>
      </dgm:t>
    </dgm:pt>
    <dgm:pt modelId="{EDC545BD-56EC-4321-8452-4794EBC29C83}">
      <dgm:prSet custT="1">
        <dgm:style>
          <a:lnRef idx="1">
            <a:schemeClr val="accent3"/>
          </a:lnRef>
          <a:fillRef idx="2">
            <a:schemeClr val="accent3"/>
          </a:fillRef>
          <a:effectRef idx="1">
            <a:schemeClr val="accent3"/>
          </a:effectRef>
          <a:fontRef idx="minor">
            <a:schemeClr val="dk1"/>
          </a:fontRef>
        </dgm:style>
      </dgm:prSet>
      <dgm:spPr/>
      <dgm:t>
        <a:bodyPr/>
        <a:lstStyle/>
        <a:p>
          <a:r>
            <a:rPr lang="en-US" sz="1200" dirty="0"/>
            <a:t>DMP Review Lead enters feedback as comment on the DMP being reviewed within the </a:t>
          </a:r>
          <a:r>
            <a:rPr lang="en-US" sz="1200" dirty="0" err="1"/>
            <a:t>DMPTool</a:t>
          </a:r>
          <a:r>
            <a:rPr lang="en-US" sz="1200" dirty="0"/>
            <a:t>, referring to </a:t>
          </a:r>
          <a:r>
            <a:rPr lang="en-US" sz="1200" dirty="0" err="1"/>
            <a:t>DMPTool</a:t>
          </a:r>
          <a:r>
            <a:rPr lang="en-US" sz="1200" dirty="0"/>
            <a:t> Review Response Template for intro and outro </a:t>
          </a:r>
          <a:r>
            <a:rPr lang="en-US" sz="1200" dirty="0" smtClean="0"/>
            <a:t>text.  </a:t>
          </a:r>
          <a:r>
            <a:rPr lang="en-US" sz="1200" dirty="0"/>
            <a:t>Clicks "Add Comment", add comment, then click "Submit". The </a:t>
          </a:r>
          <a:r>
            <a:rPr lang="en-US" sz="1200" dirty="0" err="1"/>
            <a:t>DMPTool</a:t>
          </a:r>
          <a:r>
            <a:rPr lang="en-US" sz="1200" dirty="0"/>
            <a:t> owner receives an email notifying them that their DMP has been reviewed.</a:t>
          </a:r>
        </a:p>
      </dgm:t>
    </dgm:pt>
    <dgm:pt modelId="{054AB3F2-A984-404F-AE5F-AB3593CD0EFF}" type="parTrans" cxnId="{A307379C-B358-44F7-B328-BBF376681B27}">
      <dgm:prSet/>
      <dgm:spPr/>
      <dgm:t>
        <a:bodyPr/>
        <a:lstStyle/>
        <a:p>
          <a:endParaRPr lang="en-US"/>
        </a:p>
      </dgm:t>
    </dgm:pt>
    <dgm:pt modelId="{2CAD80E8-9C96-4773-82ED-D81C0965E047}" type="sibTrans" cxnId="{A307379C-B358-44F7-B328-BBF376681B27}">
      <dgm:prSet/>
      <dgm:spPr/>
      <dgm:t>
        <a:bodyPr/>
        <a:lstStyle/>
        <a:p>
          <a:endParaRPr lang="en-US"/>
        </a:p>
      </dgm:t>
    </dgm:pt>
    <dgm:pt modelId="{5BFED470-8C4C-493E-8918-A5DD26E94ACE}">
      <dgm:prSet custT="1">
        <dgm:style>
          <a:lnRef idx="1">
            <a:schemeClr val="accent1"/>
          </a:lnRef>
          <a:fillRef idx="2">
            <a:schemeClr val="accent1"/>
          </a:fillRef>
          <a:effectRef idx="1">
            <a:schemeClr val="accent1"/>
          </a:effectRef>
          <a:fontRef idx="minor">
            <a:schemeClr val="dk1"/>
          </a:fontRef>
        </dgm:style>
      </dgm:prSet>
      <dgm:spPr/>
      <dgm:t>
        <a:bodyPr/>
        <a:lstStyle/>
        <a:p>
          <a:r>
            <a:rPr lang="en-US" sz="1400" dirty="0"/>
            <a:t>DMP Review Lead moves draft DMP document and funding announcement to DMP Review Commentary folder for current FY in the Box folder for DMP </a:t>
          </a:r>
          <a:r>
            <a:rPr lang="en-US" sz="1400" dirty="0" smtClean="0"/>
            <a:t>Reviews.</a:t>
          </a:r>
          <a:endParaRPr lang="en-US" sz="1400" dirty="0"/>
        </a:p>
      </dgm:t>
    </dgm:pt>
    <dgm:pt modelId="{91164C47-F5B3-472E-8313-CA47E8B03CE1}" type="parTrans" cxnId="{86C18CE1-F84A-4C1E-90A3-D07B36D40839}">
      <dgm:prSet/>
      <dgm:spPr/>
      <dgm:t>
        <a:bodyPr/>
        <a:lstStyle/>
        <a:p>
          <a:endParaRPr lang="en-US"/>
        </a:p>
      </dgm:t>
    </dgm:pt>
    <dgm:pt modelId="{12D11FE2-768C-4610-A1A1-2EB0B8C6F8BD}" type="sibTrans" cxnId="{86C18CE1-F84A-4C1E-90A3-D07B36D40839}">
      <dgm:prSet/>
      <dgm:spPr/>
      <dgm:t>
        <a:bodyPr/>
        <a:lstStyle/>
        <a:p>
          <a:endParaRPr lang="en-US"/>
        </a:p>
      </dgm:t>
    </dgm:pt>
    <dgm:pt modelId="{E725A9F6-D164-436B-9509-C477823C37CC}">
      <dgm:prSet custT="1">
        <dgm:style>
          <a:lnRef idx="1">
            <a:schemeClr val="accent1"/>
          </a:lnRef>
          <a:fillRef idx="2">
            <a:schemeClr val="accent1"/>
          </a:fillRef>
          <a:effectRef idx="1">
            <a:schemeClr val="accent1"/>
          </a:effectRef>
          <a:fontRef idx="minor">
            <a:schemeClr val="dk1"/>
          </a:fontRef>
        </dgm:style>
      </dgm:prSet>
      <dgm:spPr/>
      <dgm:t>
        <a:bodyPr/>
        <a:lstStyle/>
        <a:p>
          <a:r>
            <a:rPr lang="en-US" sz="1400" dirty="0"/>
            <a:t>DMP Review Lead shares Box document(s) with collaborators </a:t>
          </a:r>
          <a:r>
            <a:rPr lang="en-US" sz="1400" dirty="0" smtClean="0"/>
            <a:t>and </a:t>
          </a:r>
          <a:r>
            <a:rPr lang="en-US" sz="1400" dirty="0"/>
            <a:t>collaborates on feedback in Box and/or via email</a:t>
          </a:r>
        </a:p>
      </dgm:t>
    </dgm:pt>
    <dgm:pt modelId="{A45C4453-AA2C-4724-BE19-B5AF94EC375B}" type="parTrans" cxnId="{3D63C3ED-B836-4BAD-99C8-AE1250A8DD66}">
      <dgm:prSet/>
      <dgm:spPr/>
      <dgm:t>
        <a:bodyPr/>
        <a:lstStyle/>
        <a:p>
          <a:endParaRPr lang="en-US"/>
        </a:p>
      </dgm:t>
    </dgm:pt>
    <dgm:pt modelId="{D6DBE36A-D3B9-4179-8804-D637C990EBB2}" type="sibTrans" cxnId="{3D63C3ED-B836-4BAD-99C8-AE1250A8DD66}">
      <dgm:prSet/>
      <dgm:spPr/>
      <dgm:t>
        <a:bodyPr/>
        <a:lstStyle/>
        <a:p>
          <a:endParaRPr lang="en-US"/>
        </a:p>
      </dgm:t>
    </dgm:pt>
    <dgm:pt modelId="{FF6ECD26-7C1B-4D1D-85D7-3E0839D1B8FB}">
      <dgm:prSet custT="1">
        <dgm:style>
          <a:lnRef idx="1">
            <a:schemeClr val="accent1"/>
          </a:lnRef>
          <a:fillRef idx="2">
            <a:schemeClr val="accent1"/>
          </a:fillRef>
          <a:effectRef idx="1">
            <a:schemeClr val="accent1"/>
          </a:effectRef>
          <a:fontRef idx="minor">
            <a:schemeClr val="dk1"/>
          </a:fontRef>
        </dgm:style>
      </dgm:prSet>
      <dgm:spPr/>
      <dgm:t>
        <a:bodyPr/>
        <a:lstStyle/>
        <a:p>
          <a:r>
            <a:rPr lang="en-US" sz="1400" dirty="0"/>
            <a:t>DMP Review Lead reviews and synthesizes feedback</a:t>
          </a:r>
        </a:p>
      </dgm:t>
    </dgm:pt>
    <dgm:pt modelId="{1E9056DE-E509-4981-B356-7C7E62A08DF7}" type="parTrans" cxnId="{E25662B4-1C2A-4CFA-8FC2-1E649433173B}">
      <dgm:prSet/>
      <dgm:spPr/>
      <dgm:t>
        <a:bodyPr/>
        <a:lstStyle/>
        <a:p>
          <a:endParaRPr lang="en-US"/>
        </a:p>
      </dgm:t>
    </dgm:pt>
    <dgm:pt modelId="{5323BC1C-72D0-4181-B95B-34C7C2F4E762}" type="sibTrans" cxnId="{E25662B4-1C2A-4CFA-8FC2-1E649433173B}">
      <dgm:prSet/>
      <dgm:spPr/>
      <dgm:t>
        <a:bodyPr/>
        <a:lstStyle/>
        <a:p>
          <a:endParaRPr lang="en-US"/>
        </a:p>
      </dgm:t>
    </dgm:pt>
    <dgm:pt modelId="{89C0F588-AD1A-441A-995F-727CC1C9D7C4}">
      <dgm:prSet custT="1">
        <dgm:style>
          <a:lnRef idx="1">
            <a:schemeClr val="accent1"/>
          </a:lnRef>
          <a:fillRef idx="2">
            <a:schemeClr val="accent1"/>
          </a:fillRef>
          <a:effectRef idx="1">
            <a:schemeClr val="accent1"/>
          </a:effectRef>
          <a:fontRef idx="minor">
            <a:schemeClr val="dk1"/>
          </a:fontRef>
        </dgm:style>
      </dgm:prSet>
      <dgm:spPr/>
      <dgm:t>
        <a:bodyPr/>
        <a:lstStyle/>
        <a:p>
          <a:r>
            <a:rPr lang="en-US" sz="1400" dirty="0"/>
            <a:t>DMP Review Lead sends feedback to DMP review contact</a:t>
          </a:r>
        </a:p>
      </dgm:t>
    </dgm:pt>
    <dgm:pt modelId="{9775828F-9FC4-4CA3-847F-E5A37B7AA58D}" type="parTrans" cxnId="{135B5397-CB22-4C1B-A801-9D71D9C92BC4}">
      <dgm:prSet/>
      <dgm:spPr/>
      <dgm:t>
        <a:bodyPr/>
        <a:lstStyle/>
        <a:p>
          <a:endParaRPr lang="en-US"/>
        </a:p>
      </dgm:t>
    </dgm:pt>
    <dgm:pt modelId="{2A9DD1C6-0CE4-4F87-8DD5-71B1C5A0A403}" type="sibTrans" cxnId="{135B5397-CB22-4C1B-A801-9D71D9C92BC4}">
      <dgm:prSet/>
      <dgm:spPr/>
      <dgm:t>
        <a:bodyPr/>
        <a:lstStyle/>
        <a:p>
          <a:endParaRPr lang="en-US"/>
        </a:p>
      </dgm:t>
    </dgm:pt>
    <dgm:pt modelId="{F1F51285-E533-4732-9463-58D909DF33F6}">
      <dgm:prSet custT="1">
        <dgm:style>
          <a:lnRef idx="1">
            <a:schemeClr val="accent3"/>
          </a:lnRef>
          <a:fillRef idx="2">
            <a:schemeClr val="accent3"/>
          </a:fillRef>
          <a:effectRef idx="1">
            <a:schemeClr val="accent3"/>
          </a:effectRef>
          <a:fontRef idx="minor">
            <a:schemeClr val="dk1"/>
          </a:fontRef>
        </dgm:style>
      </dgm:prSet>
      <dgm:spPr/>
      <dgm:t>
        <a:bodyPr/>
        <a:lstStyle/>
        <a:p>
          <a:r>
            <a:rPr lang="en-US" sz="1200" dirty="0" err="1"/>
            <a:t>DMPTool</a:t>
          </a:r>
          <a:r>
            <a:rPr lang="en-US" sz="1200" dirty="0"/>
            <a:t> Lead clicks "Plan Reviewed" in the </a:t>
          </a:r>
          <a:r>
            <a:rPr lang="en-US" sz="1200" dirty="0" err="1"/>
            <a:t>DMPTool</a:t>
          </a:r>
          <a:r>
            <a:rPr lang="en-US" sz="1200" dirty="0"/>
            <a:t> to remove the DMP from the Review queue</a:t>
          </a:r>
        </a:p>
      </dgm:t>
    </dgm:pt>
    <dgm:pt modelId="{A921D5C8-1F8A-4F1A-8B8A-6515ADD6DD08}" type="parTrans" cxnId="{9EBF7941-694E-4853-B52F-25C9F84A4A04}">
      <dgm:prSet/>
      <dgm:spPr/>
      <dgm:t>
        <a:bodyPr/>
        <a:lstStyle/>
        <a:p>
          <a:endParaRPr lang="en-US"/>
        </a:p>
      </dgm:t>
    </dgm:pt>
    <dgm:pt modelId="{8A4C66F3-A855-4112-AF71-1A025EADD25D}" type="sibTrans" cxnId="{9EBF7941-694E-4853-B52F-25C9F84A4A04}">
      <dgm:prSet/>
      <dgm:spPr/>
      <dgm:t>
        <a:bodyPr/>
        <a:lstStyle/>
        <a:p>
          <a:endParaRPr lang="en-US"/>
        </a:p>
      </dgm:t>
    </dgm:pt>
    <dgm:pt modelId="{FFF0FAE2-36C2-45DD-9335-233756A65C25}" type="pres">
      <dgm:prSet presAssocID="{E1445404-166E-4C2E-84FC-5EECFA6CBA98}" presName="Name0" presStyleCnt="0">
        <dgm:presLayoutVars>
          <dgm:dir/>
          <dgm:animLvl val="lvl"/>
          <dgm:resizeHandles val="exact"/>
        </dgm:presLayoutVars>
      </dgm:prSet>
      <dgm:spPr/>
      <dgm:t>
        <a:bodyPr/>
        <a:lstStyle/>
        <a:p>
          <a:endParaRPr lang="en-US"/>
        </a:p>
      </dgm:t>
    </dgm:pt>
    <dgm:pt modelId="{EB1BBAE8-1B38-4B19-ABE1-C5A7221A8412}" type="pres">
      <dgm:prSet presAssocID="{CD2B0770-08AC-44F3-A4F9-A31B3367F977}" presName="vertFlow" presStyleCnt="0"/>
      <dgm:spPr/>
    </dgm:pt>
    <dgm:pt modelId="{3F390255-B6A2-4CAA-B180-C8CB1D4F5561}" type="pres">
      <dgm:prSet presAssocID="{CD2B0770-08AC-44F3-A4F9-A31B3367F977}" presName="header" presStyleLbl="node1" presStyleIdx="0" presStyleCnt="2" custScaleX="252537"/>
      <dgm:spPr/>
      <dgm:t>
        <a:bodyPr/>
        <a:lstStyle/>
        <a:p>
          <a:endParaRPr lang="en-US"/>
        </a:p>
      </dgm:t>
    </dgm:pt>
    <dgm:pt modelId="{9335B33E-FFF5-46D8-B8C2-F01DC2AF9695}" type="pres">
      <dgm:prSet presAssocID="{BE6E6C11-B097-4FF3-B7B6-055AB018A421}" presName="parTrans" presStyleLbl="sibTrans2D1" presStyleIdx="0" presStyleCnt="12"/>
      <dgm:spPr/>
      <dgm:t>
        <a:bodyPr/>
        <a:lstStyle/>
        <a:p>
          <a:endParaRPr lang="en-US"/>
        </a:p>
      </dgm:t>
    </dgm:pt>
    <dgm:pt modelId="{9DE1D51D-FDBA-4D27-9BDA-80F998009228}" type="pres">
      <dgm:prSet presAssocID="{1F757C58-AEC1-4163-BF5D-A9460E8FAA5C}" presName="child" presStyleLbl="alignAccFollowNode1" presStyleIdx="0" presStyleCnt="12" custScaleX="252537" custScaleY="196761">
        <dgm:presLayoutVars>
          <dgm:chMax val="0"/>
          <dgm:bulletEnabled val="1"/>
        </dgm:presLayoutVars>
      </dgm:prSet>
      <dgm:spPr/>
      <dgm:t>
        <a:bodyPr/>
        <a:lstStyle/>
        <a:p>
          <a:endParaRPr lang="en-US"/>
        </a:p>
      </dgm:t>
    </dgm:pt>
    <dgm:pt modelId="{6D93949E-532F-47CC-BF6B-35066EB86D9A}" type="pres">
      <dgm:prSet presAssocID="{B5A6A760-CC3C-41CE-9534-68A23C2E5725}" presName="sibTrans" presStyleLbl="sibTrans2D1" presStyleIdx="1" presStyleCnt="12"/>
      <dgm:spPr/>
      <dgm:t>
        <a:bodyPr/>
        <a:lstStyle/>
        <a:p>
          <a:endParaRPr lang="en-US"/>
        </a:p>
      </dgm:t>
    </dgm:pt>
    <dgm:pt modelId="{60A45517-3F45-4101-9483-E0ED37F7AF78}" type="pres">
      <dgm:prSet presAssocID="{5BFED470-8C4C-493E-8918-A5DD26E94ACE}" presName="child" presStyleLbl="alignAccFollowNode1" presStyleIdx="1" presStyleCnt="12" custScaleX="252537" custScaleY="215710">
        <dgm:presLayoutVars>
          <dgm:chMax val="0"/>
          <dgm:bulletEnabled val="1"/>
        </dgm:presLayoutVars>
      </dgm:prSet>
      <dgm:spPr/>
      <dgm:t>
        <a:bodyPr/>
        <a:lstStyle/>
        <a:p>
          <a:endParaRPr lang="en-US"/>
        </a:p>
      </dgm:t>
    </dgm:pt>
    <dgm:pt modelId="{1DE92E1F-8638-4D72-A234-3D14CD1473C9}" type="pres">
      <dgm:prSet presAssocID="{12D11FE2-768C-4610-A1A1-2EB0B8C6F8BD}" presName="sibTrans" presStyleLbl="sibTrans2D1" presStyleIdx="2" presStyleCnt="12"/>
      <dgm:spPr/>
      <dgm:t>
        <a:bodyPr/>
        <a:lstStyle/>
        <a:p>
          <a:endParaRPr lang="en-US"/>
        </a:p>
      </dgm:t>
    </dgm:pt>
    <dgm:pt modelId="{2BD65B84-A370-42DE-B44C-D487882942A5}" type="pres">
      <dgm:prSet presAssocID="{E725A9F6-D164-436B-9509-C477823C37CC}" presName="child" presStyleLbl="alignAccFollowNode1" presStyleIdx="2" presStyleCnt="12" custScaleX="252537" custScaleY="194755">
        <dgm:presLayoutVars>
          <dgm:chMax val="0"/>
          <dgm:bulletEnabled val="1"/>
        </dgm:presLayoutVars>
      </dgm:prSet>
      <dgm:spPr/>
      <dgm:t>
        <a:bodyPr/>
        <a:lstStyle/>
        <a:p>
          <a:endParaRPr lang="en-US"/>
        </a:p>
      </dgm:t>
    </dgm:pt>
    <dgm:pt modelId="{25B04840-C330-4BD0-91E8-D8A717B167E8}" type="pres">
      <dgm:prSet presAssocID="{D6DBE36A-D3B9-4179-8804-D637C990EBB2}" presName="sibTrans" presStyleLbl="sibTrans2D1" presStyleIdx="3" presStyleCnt="12"/>
      <dgm:spPr/>
      <dgm:t>
        <a:bodyPr/>
        <a:lstStyle/>
        <a:p>
          <a:endParaRPr lang="en-US"/>
        </a:p>
      </dgm:t>
    </dgm:pt>
    <dgm:pt modelId="{C13AAF3C-8CF1-417E-90D1-F532C382C4AC}" type="pres">
      <dgm:prSet presAssocID="{FF6ECD26-7C1B-4D1D-85D7-3E0839D1B8FB}" presName="child" presStyleLbl="alignAccFollowNode1" presStyleIdx="3" presStyleCnt="12" custScaleX="252537" custScaleY="96890">
        <dgm:presLayoutVars>
          <dgm:chMax val="0"/>
          <dgm:bulletEnabled val="1"/>
        </dgm:presLayoutVars>
      </dgm:prSet>
      <dgm:spPr/>
      <dgm:t>
        <a:bodyPr/>
        <a:lstStyle/>
        <a:p>
          <a:endParaRPr lang="en-US"/>
        </a:p>
      </dgm:t>
    </dgm:pt>
    <dgm:pt modelId="{CA74F52F-A315-4613-ABAA-0D4165A6F8AA}" type="pres">
      <dgm:prSet presAssocID="{5323BC1C-72D0-4181-B95B-34C7C2F4E762}" presName="sibTrans" presStyleLbl="sibTrans2D1" presStyleIdx="4" presStyleCnt="12"/>
      <dgm:spPr/>
      <dgm:t>
        <a:bodyPr/>
        <a:lstStyle/>
        <a:p>
          <a:endParaRPr lang="en-US"/>
        </a:p>
      </dgm:t>
    </dgm:pt>
    <dgm:pt modelId="{FBAA8D13-53FF-43A9-84A6-FF4BA894E1B4}" type="pres">
      <dgm:prSet presAssocID="{89C0F588-AD1A-441A-995F-727CC1C9D7C4}" presName="child" presStyleLbl="alignAccFollowNode1" presStyleIdx="4" presStyleCnt="12" custScaleX="252537" custScaleY="107094">
        <dgm:presLayoutVars>
          <dgm:chMax val="0"/>
          <dgm:bulletEnabled val="1"/>
        </dgm:presLayoutVars>
      </dgm:prSet>
      <dgm:spPr/>
      <dgm:t>
        <a:bodyPr/>
        <a:lstStyle/>
        <a:p>
          <a:endParaRPr lang="en-US"/>
        </a:p>
      </dgm:t>
    </dgm:pt>
    <dgm:pt modelId="{5DEE4F25-07C4-448C-A63D-AE84BFAF0FC6}" type="pres">
      <dgm:prSet presAssocID="{CD2B0770-08AC-44F3-A4F9-A31B3367F977}" presName="hSp" presStyleCnt="0"/>
      <dgm:spPr/>
    </dgm:pt>
    <dgm:pt modelId="{60032C29-36E2-4598-B82E-1A703552548B}" type="pres">
      <dgm:prSet presAssocID="{2576D7E0-E380-4ED0-8B6B-C5160CFA1C9E}" presName="vertFlow" presStyleCnt="0"/>
      <dgm:spPr/>
    </dgm:pt>
    <dgm:pt modelId="{16E85F52-4819-44A8-BC88-1F6081F5AF8F}" type="pres">
      <dgm:prSet presAssocID="{2576D7E0-E380-4ED0-8B6B-C5160CFA1C9E}" presName="header" presStyleLbl="node1" presStyleIdx="1" presStyleCnt="2" custScaleX="235222"/>
      <dgm:spPr/>
      <dgm:t>
        <a:bodyPr/>
        <a:lstStyle/>
        <a:p>
          <a:endParaRPr lang="en-US"/>
        </a:p>
      </dgm:t>
    </dgm:pt>
    <dgm:pt modelId="{B66B778A-37CE-4447-9026-A5190F944B87}" type="pres">
      <dgm:prSet presAssocID="{FE915BDA-D488-4DD9-AC06-4FA367696467}" presName="parTrans" presStyleLbl="sibTrans2D1" presStyleIdx="5" presStyleCnt="12"/>
      <dgm:spPr/>
      <dgm:t>
        <a:bodyPr/>
        <a:lstStyle/>
        <a:p>
          <a:endParaRPr lang="en-US"/>
        </a:p>
      </dgm:t>
    </dgm:pt>
    <dgm:pt modelId="{28A775D2-2464-42ED-BE8B-E4E8EBD37053}" type="pres">
      <dgm:prSet presAssocID="{71EF9416-6779-43EC-8559-218F5AF1463D}" presName="child" presStyleLbl="alignAccFollowNode1" presStyleIdx="5" presStyleCnt="12" custScaleX="239092">
        <dgm:presLayoutVars>
          <dgm:chMax val="0"/>
          <dgm:bulletEnabled val="1"/>
        </dgm:presLayoutVars>
      </dgm:prSet>
      <dgm:spPr/>
      <dgm:t>
        <a:bodyPr/>
        <a:lstStyle/>
        <a:p>
          <a:endParaRPr lang="en-US"/>
        </a:p>
      </dgm:t>
    </dgm:pt>
    <dgm:pt modelId="{B20CB8A0-3CFC-4EF0-BFF8-E803E1F2CD94}" type="pres">
      <dgm:prSet presAssocID="{AC0192EC-82B3-4ADE-8821-A4CF8735D0DC}" presName="sibTrans" presStyleLbl="sibTrans2D1" presStyleIdx="6" presStyleCnt="12"/>
      <dgm:spPr/>
      <dgm:t>
        <a:bodyPr/>
        <a:lstStyle/>
        <a:p>
          <a:endParaRPr lang="en-US"/>
        </a:p>
      </dgm:t>
    </dgm:pt>
    <dgm:pt modelId="{DC4FC7A3-6A52-41D6-9564-965D2127D074}" type="pres">
      <dgm:prSet presAssocID="{55268D21-66E2-41F6-BE7F-876F8BDA94D0}" presName="child" presStyleLbl="alignAccFollowNode1" presStyleIdx="6" presStyleCnt="12" custScaleX="239092">
        <dgm:presLayoutVars>
          <dgm:chMax val="0"/>
          <dgm:bulletEnabled val="1"/>
        </dgm:presLayoutVars>
      </dgm:prSet>
      <dgm:spPr/>
      <dgm:t>
        <a:bodyPr/>
        <a:lstStyle/>
        <a:p>
          <a:endParaRPr lang="en-US"/>
        </a:p>
      </dgm:t>
    </dgm:pt>
    <dgm:pt modelId="{B30678B4-3707-4187-860D-3E5C39F8B5A5}" type="pres">
      <dgm:prSet presAssocID="{E2E41AD9-9C3B-47FD-B19D-7C7480C218B1}" presName="sibTrans" presStyleLbl="sibTrans2D1" presStyleIdx="7" presStyleCnt="12"/>
      <dgm:spPr/>
      <dgm:t>
        <a:bodyPr/>
        <a:lstStyle/>
        <a:p>
          <a:endParaRPr lang="en-US"/>
        </a:p>
      </dgm:t>
    </dgm:pt>
    <dgm:pt modelId="{27A6DA2D-FFCE-47A3-B573-DBFD976EC803}" type="pres">
      <dgm:prSet presAssocID="{A7F52400-FCEB-4821-B1A6-B4701CD5364E}" presName="child" presStyleLbl="alignAccFollowNode1" presStyleIdx="7" presStyleCnt="12" custScaleX="239092" custScaleY="187276">
        <dgm:presLayoutVars>
          <dgm:chMax val="0"/>
          <dgm:bulletEnabled val="1"/>
        </dgm:presLayoutVars>
      </dgm:prSet>
      <dgm:spPr/>
      <dgm:t>
        <a:bodyPr/>
        <a:lstStyle/>
        <a:p>
          <a:endParaRPr lang="en-US"/>
        </a:p>
      </dgm:t>
    </dgm:pt>
    <dgm:pt modelId="{674A8A14-7675-4518-8CE2-32816FC4F1EC}" type="pres">
      <dgm:prSet presAssocID="{9D6279F7-BA61-4075-BD85-0448DEDA1D3A}" presName="sibTrans" presStyleLbl="sibTrans2D1" presStyleIdx="8" presStyleCnt="12"/>
      <dgm:spPr/>
      <dgm:t>
        <a:bodyPr/>
        <a:lstStyle/>
        <a:p>
          <a:endParaRPr lang="en-US"/>
        </a:p>
      </dgm:t>
    </dgm:pt>
    <dgm:pt modelId="{8638E74A-FE9D-47C7-8E9C-47BB80024C14}" type="pres">
      <dgm:prSet presAssocID="{964F15EF-C0DA-43B8-B2BB-022C7F19207C}" presName="child" presStyleLbl="alignAccFollowNode1" presStyleIdx="8" presStyleCnt="12" custScaleX="239092">
        <dgm:presLayoutVars>
          <dgm:chMax val="0"/>
          <dgm:bulletEnabled val="1"/>
        </dgm:presLayoutVars>
      </dgm:prSet>
      <dgm:spPr/>
      <dgm:t>
        <a:bodyPr/>
        <a:lstStyle/>
        <a:p>
          <a:endParaRPr lang="en-US"/>
        </a:p>
      </dgm:t>
    </dgm:pt>
    <dgm:pt modelId="{5ACB07C9-8745-43F7-8474-DADA4162FBE9}" type="pres">
      <dgm:prSet presAssocID="{8E871ACA-0F02-4E72-A484-A1F63871BE15}" presName="sibTrans" presStyleLbl="sibTrans2D1" presStyleIdx="9" presStyleCnt="12"/>
      <dgm:spPr/>
      <dgm:t>
        <a:bodyPr/>
        <a:lstStyle/>
        <a:p>
          <a:endParaRPr lang="en-US"/>
        </a:p>
      </dgm:t>
    </dgm:pt>
    <dgm:pt modelId="{E2D86457-5847-4F5D-A15C-99FEF8BECB91}" type="pres">
      <dgm:prSet presAssocID="{8BBE0F08-5AAC-4794-A656-90B8B83865CC}" presName="child" presStyleLbl="alignAccFollowNode1" presStyleIdx="9" presStyleCnt="12" custScaleX="239092">
        <dgm:presLayoutVars>
          <dgm:chMax val="0"/>
          <dgm:bulletEnabled val="1"/>
        </dgm:presLayoutVars>
      </dgm:prSet>
      <dgm:spPr/>
      <dgm:t>
        <a:bodyPr/>
        <a:lstStyle/>
        <a:p>
          <a:endParaRPr lang="en-US"/>
        </a:p>
      </dgm:t>
    </dgm:pt>
    <dgm:pt modelId="{95467DF0-F3B8-464D-9104-D763D1F555EF}" type="pres">
      <dgm:prSet presAssocID="{7EFF31D8-9F3C-4DCC-A269-BD74FA64F576}" presName="sibTrans" presStyleLbl="sibTrans2D1" presStyleIdx="10" presStyleCnt="12"/>
      <dgm:spPr/>
      <dgm:t>
        <a:bodyPr/>
        <a:lstStyle/>
        <a:p>
          <a:endParaRPr lang="en-US"/>
        </a:p>
      </dgm:t>
    </dgm:pt>
    <dgm:pt modelId="{85FAE99D-A0D3-4476-A41F-1546BF3C3C2E}" type="pres">
      <dgm:prSet presAssocID="{EDC545BD-56EC-4321-8452-4794EBC29C83}" presName="child" presStyleLbl="alignAccFollowNode1" presStyleIdx="10" presStyleCnt="12" custScaleX="239092" custScaleY="294908">
        <dgm:presLayoutVars>
          <dgm:chMax val="0"/>
          <dgm:bulletEnabled val="1"/>
        </dgm:presLayoutVars>
      </dgm:prSet>
      <dgm:spPr/>
      <dgm:t>
        <a:bodyPr/>
        <a:lstStyle/>
        <a:p>
          <a:endParaRPr lang="en-US"/>
        </a:p>
      </dgm:t>
    </dgm:pt>
    <dgm:pt modelId="{37BB4468-E974-476A-A528-8106716F6508}" type="pres">
      <dgm:prSet presAssocID="{2CAD80E8-9C96-4773-82ED-D81C0965E047}" presName="sibTrans" presStyleLbl="sibTrans2D1" presStyleIdx="11" presStyleCnt="12"/>
      <dgm:spPr/>
      <dgm:t>
        <a:bodyPr/>
        <a:lstStyle/>
        <a:p>
          <a:endParaRPr lang="en-US"/>
        </a:p>
      </dgm:t>
    </dgm:pt>
    <dgm:pt modelId="{BA80985A-9969-48F6-8150-E336271E136D}" type="pres">
      <dgm:prSet presAssocID="{F1F51285-E533-4732-9463-58D909DF33F6}" presName="child" presStyleLbl="alignAccFollowNode1" presStyleIdx="11" presStyleCnt="12" custScaleX="239092">
        <dgm:presLayoutVars>
          <dgm:chMax val="0"/>
          <dgm:bulletEnabled val="1"/>
        </dgm:presLayoutVars>
      </dgm:prSet>
      <dgm:spPr/>
      <dgm:t>
        <a:bodyPr/>
        <a:lstStyle/>
        <a:p>
          <a:endParaRPr lang="en-US"/>
        </a:p>
      </dgm:t>
    </dgm:pt>
  </dgm:ptLst>
  <dgm:cxnLst>
    <dgm:cxn modelId="{135B5397-CB22-4C1B-A801-9D71D9C92BC4}" srcId="{CD2B0770-08AC-44F3-A4F9-A31B3367F977}" destId="{89C0F588-AD1A-441A-995F-727CC1C9D7C4}" srcOrd="4" destOrd="0" parTransId="{9775828F-9FC4-4CA3-847F-E5A37B7AA58D}" sibTransId="{2A9DD1C6-0CE4-4F87-8DD5-71B1C5A0A403}"/>
    <dgm:cxn modelId="{BF19F8D6-78CA-4F02-870D-4A2367E356C5}" srcId="{E1445404-166E-4C2E-84FC-5EECFA6CBA98}" destId="{2576D7E0-E380-4ED0-8B6B-C5160CFA1C9E}" srcOrd="1" destOrd="0" parTransId="{F839F84B-9736-4CFB-AF6C-34DF36712EE3}" sibTransId="{C1CF3F94-CF87-485C-AD7E-AA81B7360FA6}"/>
    <dgm:cxn modelId="{73E20502-99C9-4992-A8D5-5A8F5B7D7BC7}" srcId="{2576D7E0-E380-4ED0-8B6B-C5160CFA1C9E}" destId="{964F15EF-C0DA-43B8-B2BB-022C7F19207C}" srcOrd="3" destOrd="0" parTransId="{E8C6D315-9AB8-4501-93DF-78BE18095E54}" sibTransId="{8E871ACA-0F02-4E72-A484-A1F63871BE15}"/>
    <dgm:cxn modelId="{83020DE8-1B20-6D41-A814-98DE45CE0D0D}" type="presOf" srcId="{5323BC1C-72D0-4181-B95B-34C7C2F4E762}" destId="{CA74F52F-A315-4613-ABAA-0D4165A6F8AA}" srcOrd="0" destOrd="0" presId="urn:microsoft.com/office/officeart/2005/8/layout/lProcess1"/>
    <dgm:cxn modelId="{94598CDC-239C-47C5-A8D8-3B6FFE709CA4}" srcId="{CD2B0770-08AC-44F3-A4F9-A31B3367F977}" destId="{1F757C58-AEC1-4163-BF5D-A9460E8FAA5C}" srcOrd="0" destOrd="0" parTransId="{BE6E6C11-B097-4FF3-B7B6-055AB018A421}" sibTransId="{B5A6A760-CC3C-41CE-9534-68A23C2E5725}"/>
    <dgm:cxn modelId="{5DD08406-EB7C-E342-AA13-9E73401B361B}" type="presOf" srcId="{D6DBE36A-D3B9-4179-8804-D637C990EBB2}" destId="{25B04840-C330-4BD0-91E8-D8A717B167E8}" srcOrd="0" destOrd="0" presId="urn:microsoft.com/office/officeart/2005/8/layout/lProcess1"/>
    <dgm:cxn modelId="{900D2C2B-1D28-F644-87E7-226A3126F3A2}" type="presOf" srcId="{8E871ACA-0F02-4E72-A484-A1F63871BE15}" destId="{5ACB07C9-8745-43F7-8474-DADA4162FBE9}" srcOrd="0" destOrd="0" presId="urn:microsoft.com/office/officeart/2005/8/layout/lProcess1"/>
    <dgm:cxn modelId="{F49ACF55-F2D7-784C-8C87-12705EA8CD91}" type="presOf" srcId="{1F757C58-AEC1-4163-BF5D-A9460E8FAA5C}" destId="{9DE1D51D-FDBA-4D27-9BDA-80F998009228}" srcOrd="0" destOrd="0" presId="urn:microsoft.com/office/officeart/2005/8/layout/lProcess1"/>
    <dgm:cxn modelId="{8B3FBDF5-A7F0-0A45-8334-3161B71DFF59}" type="presOf" srcId="{AC0192EC-82B3-4ADE-8821-A4CF8735D0DC}" destId="{B20CB8A0-3CFC-4EF0-BFF8-E803E1F2CD94}" srcOrd="0" destOrd="0" presId="urn:microsoft.com/office/officeart/2005/8/layout/lProcess1"/>
    <dgm:cxn modelId="{E629D3D0-0ACA-DD4E-B402-3D35A6113371}" type="presOf" srcId="{964F15EF-C0DA-43B8-B2BB-022C7F19207C}" destId="{8638E74A-FE9D-47C7-8E9C-47BB80024C14}" srcOrd="0" destOrd="0" presId="urn:microsoft.com/office/officeart/2005/8/layout/lProcess1"/>
    <dgm:cxn modelId="{57E16BE8-0DE0-4952-B049-0E4406D9A9FE}" srcId="{E1445404-166E-4C2E-84FC-5EECFA6CBA98}" destId="{CD2B0770-08AC-44F3-A4F9-A31B3367F977}" srcOrd="0" destOrd="0" parTransId="{A947F8CC-619F-4AC9-AC06-582DB82E606E}" sibTransId="{A811DB13-4108-47C9-AA3B-320E68276D6D}"/>
    <dgm:cxn modelId="{6CAD3D5C-30FA-A743-9E1E-DEA798C5C64E}" type="presOf" srcId="{9D6279F7-BA61-4075-BD85-0448DEDA1D3A}" destId="{674A8A14-7675-4518-8CE2-32816FC4F1EC}" srcOrd="0" destOrd="0" presId="urn:microsoft.com/office/officeart/2005/8/layout/lProcess1"/>
    <dgm:cxn modelId="{8E4806A9-9B2F-4305-8A85-B2E7383390F8}" srcId="{2576D7E0-E380-4ED0-8B6B-C5160CFA1C9E}" destId="{55268D21-66E2-41F6-BE7F-876F8BDA94D0}" srcOrd="1" destOrd="0" parTransId="{19F9AFDD-9CBE-4A03-A76D-0D9EC350893D}" sibTransId="{E2E41AD9-9C3B-47FD-B19D-7C7480C218B1}"/>
    <dgm:cxn modelId="{EF10CF01-DEA9-714E-93EC-74A1F6BFAB7A}" type="presOf" srcId="{8BBE0F08-5AAC-4794-A656-90B8B83865CC}" destId="{E2D86457-5847-4F5D-A15C-99FEF8BECB91}" srcOrd="0" destOrd="0" presId="urn:microsoft.com/office/officeart/2005/8/layout/lProcess1"/>
    <dgm:cxn modelId="{87F457E3-D03E-514D-8293-A184506138D6}" type="presOf" srcId="{FE915BDA-D488-4DD9-AC06-4FA367696467}" destId="{B66B778A-37CE-4447-9026-A5190F944B87}" srcOrd="0" destOrd="0" presId="urn:microsoft.com/office/officeart/2005/8/layout/lProcess1"/>
    <dgm:cxn modelId="{8A5C6C3D-A534-624E-88DF-58967E256ED1}" type="presOf" srcId="{89C0F588-AD1A-441A-995F-727CC1C9D7C4}" destId="{FBAA8D13-53FF-43A9-84A6-FF4BA894E1B4}" srcOrd="0" destOrd="0" presId="urn:microsoft.com/office/officeart/2005/8/layout/lProcess1"/>
    <dgm:cxn modelId="{E12C3FC1-E43F-314B-AC7E-8F781FDA9812}" type="presOf" srcId="{71EF9416-6779-43EC-8559-218F5AF1463D}" destId="{28A775D2-2464-42ED-BE8B-E4E8EBD37053}" srcOrd="0" destOrd="0" presId="urn:microsoft.com/office/officeart/2005/8/layout/lProcess1"/>
    <dgm:cxn modelId="{2F5458BE-67CF-4159-9813-AC4B17CCF9E4}" srcId="{2576D7E0-E380-4ED0-8B6B-C5160CFA1C9E}" destId="{A7F52400-FCEB-4821-B1A6-B4701CD5364E}" srcOrd="2" destOrd="0" parTransId="{013B06DA-DE10-4B44-B4CE-AC02680A13C2}" sibTransId="{9D6279F7-BA61-4075-BD85-0448DEDA1D3A}"/>
    <dgm:cxn modelId="{6234FA53-4CF1-6842-BEC6-3ABC4E3CE157}" type="presOf" srcId="{CD2B0770-08AC-44F3-A4F9-A31B3367F977}" destId="{3F390255-B6A2-4CAA-B180-C8CB1D4F5561}" srcOrd="0" destOrd="0" presId="urn:microsoft.com/office/officeart/2005/8/layout/lProcess1"/>
    <dgm:cxn modelId="{A307379C-B358-44F7-B328-BBF376681B27}" srcId="{2576D7E0-E380-4ED0-8B6B-C5160CFA1C9E}" destId="{EDC545BD-56EC-4321-8452-4794EBC29C83}" srcOrd="5" destOrd="0" parTransId="{054AB3F2-A984-404F-AE5F-AB3593CD0EFF}" sibTransId="{2CAD80E8-9C96-4773-82ED-D81C0965E047}"/>
    <dgm:cxn modelId="{5FDF8274-5319-E248-AE66-635B296AA93B}" type="presOf" srcId="{55268D21-66E2-41F6-BE7F-876F8BDA94D0}" destId="{DC4FC7A3-6A52-41D6-9564-965D2127D074}" srcOrd="0" destOrd="0" presId="urn:microsoft.com/office/officeart/2005/8/layout/lProcess1"/>
    <dgm:cxn modelId="{DAC6AB3C-03D0-634D-847B-F3C4D068268C}" type="presOf" srcId="{EDC545BD-56EC-4321-8452-4794EBC29C83}" destId="{85FAE99D-A0D3-4476-A41F-1546BF3C3C2E}" srcOrd="0" destOrd="0" presId="urn:microsoft.com/office/officeart/2005/8/layout/lProcess1"/>
    <dgm:cxn modelId="{574F807B-EF35-104D-A59A-9988654678CA}" type="presOf" srcId="{BE6E6C11-B097-4FF3-B7B6-055AB018A421}" destId="{9335B33E-FFF5-46D8-B8C2-F01DC2AF9695}" srcOrd="0" destOrd="0" presId="urn:microsoft.com/office/officeart/2005/8/layout/lProcess1"/>
    <dgm:cxn modelId="{10C9D4E0-2732-664F-A127-ED2A1F0A45E8}" type="presOf" srcId="{B5A6A760-CC3C-41CE-9534-68A23C2E5725}" destId="{6D93949E-532F-47CC-BF6B-35066EB86D9A}" srcOrd="0" destOrd="0" presId="urn:microsoft.com/office/officeart/2005/8/layout/lProcess1"/>
    <dgm:cxn modelId="{FF9EEA08-7C57-134C-9825-7193003A5938}" type="presOf" srcId="{2CAD80E8-9C96-4773-82ED-D81C0965E047}" destId="{37BB4468-E974-476A-A528-8106716F6508}" srcOrd="0" destOrd="0" presId="urn:microsoft.com/office/officeart/2005/8/layout/lProcess1"/>
    <dgm:cxn modelId="{22C7C5A9-0BB3-8349-9607-AAD65385DDFC}" type="presOf" srcId="{FF6ECD26-7C1B-4D1D-85D7-3E0839D1B8FB}" destId="{C13AAF3C-8CF1-417E-90D1-F532C382C4AC}" srcOrd="0" destOrd="0" presId="urn:microsoft.com/office/officeart/2005/8/layout/lProcess1"/>
    <dgm:cxn modelId="{6CDF7282-9BD5-8F45-A6AF-609083C5B2AF}" type="presOf" srcId="{A7F52400-FCEB-4821-B1A6-B4701CD5364E}" destId="{27A6DA2D-FFCE-47A3-B573-DBFD976EC803}" srcOrd="0" destOrd="0" presId="urn:microsoft.com/office/officeart/2005/8/layout/lProcess1"/>
    <dgm:cxn modelId="{6277054A-4A2B-2B4D-A16C-9D70A5357D0D}" type="presOf" srcId="{12D11FE2-768C-4610-A1A1-2EB0B8C6F8BD}" destId="{1DE92E1F-8638-4D72-A234-3D14CD1473C9}" srcOrd="0" destOrd="0" presId="urn:microsoft.com/office/officeart/2005/8/layout/lProcess1"/>
    <dgm:cxn modelId="{DB3F57D2-8BBA-CE4A-92D9-E803B01B3DD3}" type="presOf" srcId="{F1F51285-E533-4732-9463-58D909DF33F6}" destId="{BA80985A-9969-48F6-8150-E336271E136D}" srcOrd="0" destOrd="0" presId="urn:microsoft.com/office/officeart/2005/8/layout/lProcess1"/>
    <dgm:cxn modelId="{B6989546-C1C9-5849-BBD1-2DED20951911}" type="presOf" srcId="{2576D7E0-E380-4ED0-8B6B-C5160CFA1C9E}" destId="{16E85F52-4819-44A8-BC88-1F6081F5AF8F}" srcOrd="0" destOrd="0" presId="urn:microsoft.com/office/officeart/2005/8/layout/lProcess1"/>
    <dgm:cxn modelId="{EEFB5403-1060-6242-9462-F7BC69652B19}" type="presOf" srcId="{E1445404-166E-4C2E-84FC-5EECFA6CBA98}" destId="{FFF0FAE2-36C2-45DD-9335-233756A65C25}" srcOrd="0" destOrd="0" presId="urn:microsoft.com/office/officeart/2005/8/layout/lProcess1"/>
    <dgm:cxn modelId="{E25662B4-1C2A-4CFA-8FC2-1E649433173B}" srcId="{CD2B0770-08AC-44F3-A4F9-A31B3367F977}" destId="{FF6ECD26-7C1B-4D1D-85D7-3E0839D1B8FB}" srcOrd="3" destOrd="0" parTransId="{1E9056DE-E509-4981-B356-7C7E62A08DF7}" sibTransId="{5323BC1C-72D0-4181-B95B-34C7C2F4E762}"/>
    <dgm:cxn modelId="{9EBF7941-694E-4853-B52F-25C9F84A4A04}" srcId="{2576D7E0-E380-4ED0-8B6B-C5160CFA1C9E}" destId="{F1F51285-E533-4732-9463-58D909DF33F6}" srcOrd="6" destOrd="0" parTransId="{A921D5C8-1F8A-4F1A-8B8A-6515ADD6DD08}" sibTransId="{8A4C66F3-A855-4112-AF71-1A025EADD25D}"/>
    <dgm:cxn modelId="{F3271554-20EC-9645-AAF6-4C02D11424E3}" type="presOf" srcId="{5BFED470-8C4C-493E-8918-A5DD26E94ACE}" destId="{60A45517-3F45-4101-9483-E0ED37F7AF78}" srcOrd="0" destOrd="0" presId="urn:microsoft.com/office/officeart/2005/8/layout/lProcess1"/>
    <dgm:cxn modelId="{A63EFCAD-1E22-4F4B-9CB5-FFBDBF3CCFA6}" srcId="{2576D7E0-E380-4ED0-8B6B-C5160CFA1C9E}" destId="{8BBE0F08-5AAC-4794-A656-90B8B83865CC}" srcOrd="4" destOrd="0" parTransId="{CA8C77E5-8001-4845-AB83-ABD64564EE23}" sibTransId="{7EFF31D8-9F3C-4DCC-A269-BD74FA64F576}"/>
    <dgm:cxn modelId="{B8E4234E-2897-49CE-A70B-8F8024BC8827}" srcId="{2576D7E0-E380-4ED0-8B6B-C5160CFA1C9E}" destId="{71EF9416-6779-43EC-8559-218F5AF1463D}" srcOrd="0" destOrd="0" parTransId="{FE915BDA-D488-4DD9-AC06-4FA367696467}" sibTransId="{AC0192EC-82B3-4ADE-8821-A4CF8735D0DC}"/>
    <dgm:cxn modelId="{B8D775C8-EEAB-F74C-B424-47609ECC61EB}" type="presOf" srcId="{E2E41AD9-9C3B-47FD-B19D-7C7480C218B1}" destId="{B30678B4-3707-4187-860D-3E5C39F8B5A5}" srcOrd="0" destOrd="0" presId="urn:microsoft.com/office/officeart/2005/8/layout/lProcess1"/>
    <dgm:cxn modelId="{3D63C3ED-B836-4BAD-99C8-AE1250A8DD66}" srcId="{CD2B0770-08AC-44F3-A4F9-A31B3367F977}" destId="{E725A9F6-D164-436B-9509-C477823C37CC}" srcOrd="2" destOrd="0" parTransId="{A45C4453-AA2C-4724-BE19-B5AF94EC375B}" sibTransId="{D6DBE36A-D3B9-4179-8804-D637C990EBB2}"/>
    <dgm:cxn modelId="{86C18CE1-F84A-4C1E-90A3-D07B36D40839}" srcId="{CD2B0770-08AC-44F3-A4F9-A31B3367F977}" destId="{5BFED470-8C4C-493E-8918-A5DD26E94ACE}" srcOrd="1" destOrd="0" parTransId="{91164C47-F5B3-472E-8313-CA47E8B03CE1}" sibTransId="{12D11FE2-768C-4610-A1A1-2EB0B8C6F8BD}"/>
    <dgm:cxn modelId="{25626107-2D59-4448-A751-AF72EB536BE0}" type="presOf" srcId="{E725A9F6-D164-436B-9509-C477823C37CC}" destId="{2BD65B84-A370-42DE-B44C-D487882942A5}" srcOrd="0" destOrd="0" presId="urn:microsoft.com/office/officeart/2005/8/layout/lProcess1"/>
    <dgm:cxn modelId="{D7009C90-1477-7147-B85C-4CFCFC18A9C9}" type="presOf" srcId="{7EFF31D8-9F3C-4DCC-A269-BD74FA64F576}" destId="{95467DF0-F3B8-464D-9104-D763D1F555EF}" srcOrd="0" destOrd="0" presId="urn:microsoft.com/office/officeart/2005/8/layout/lProcess1"/>
    <dgm:cxn modelId="{6FED93ED-5F02-3246-A38F-F30E90EEB156}" type="presParOf" srcId="{FFF0FAE2-36C2-45DD-9335-233756A65C25}" destId="{EB1BBAE8-1B38-4B19-ABE1-C5A7221A8412}" srcOrd="0" destOrd="0" presId="urn:microsoft.com/office/officeart/2005/8/layout/lProcess1"/>
    <dgm:cxn modelId="{EF648551-6281-9546-B001-A771DC9BAF95}" type="presParOf" srcId="{EB1BBAE8-1B38-4B19-ABE1-C5A7221A8412}" destId="{3F390255-B6A2-4CAA-B180-C8CB1D4F5561}" srcOrd="0" destOrd="0" presId="urn:microsoft.com/office/officeart/2005/8/layout/lProcess1"/>
    <dgm:cxn modelId="{827BBEF6-FB55-5646-BDB4-F150AF4B0B9A}" type="presParOf" srcId="{EB1BBAE8-1B38-4B19-ABE1-C5A7221A8412}" destId="{9335B33E-FFF5-46D8-B8C2-F01DC2AF9695}" srcOrd="1" destOrd="0" presId="urn:microsoft.com/office/officeart/2005/8/layout/lProcess1"/>
    <dgm:cxn modelId="{CF62B8A2-977A-D14A-B0BA-9F4B93A03010}" type="presParOf" srcId="{EB1BBAE8-1B38-4B19-ABE1-C5A7221A8412}" destId="{9DE1D51D-FDBA-4D27-9BDA-80F998009228}" srcOrd="2" destOrd="0" presId="urn:microsoft.com/office/officeart/2005/8/layout/lProcess1"/>
    <dgm:cxn modelId="{C8AFC460-3247-2848-A381-1E0A50CE4344}" type="presParOf" srcId="{EB1BBAE8-1B38-4B19-ABE1-C5A7221A8412}" destId="{6D93949E-532F-47CC-BF6B-35066EB86D9A}" srcOrd="3" destOrd="0" presId="urn:microsoft.com/office/officeart/2005/8/layout/lProcess1"/>
    <dgm:cxn modelId="{35C9FCC2-4C72-5E48-A347-2E47DE3C5BB2}" type="presParOf" srcId="{EB1BBAE8-1B38-4B19-ABE1-C5A7221A8412}" destId="{60A45517-3F45-4101-9483-E0ED37F7AF78}" srcOrd="4" destOrd="0" presId="urn:microsoft.com/office/officeart/2005/8/layout/lProcess1"/>
    <dgm:cxn modelId="{8B2E1E75-EB99-ED4E-8A21-4C9BAD69622A}" type="presParOf" srcId="{EB1BBAE8-1B38-4B19-ABE1-C5A7221A8412}" destId="{1DE92E1F-8638-4D72-A234-3D14CD1473C9}" srcOrd="5" destOrd="0" presId="urn:microsoft.com/office/officeart/2005/8/layout/lProcess1"/>
    <dgm:cxn modelId="{33AB8F4A-FBA6-7841-99FE-02EC2893676A}" type="presParOf" srcId="{EB1BBAE8-1B38-4B19-ABE1-C5A7221A8412}" destId="{2BD65B84-A370-42DE-B44C-D487882942A5}" srcOrd="6" destOrd="0" presId="urn:microsoft.com/office/officeart/2005/8/layout/lProcess1"/>
    <dgm:cxn modelId="{18366560-7B99-A240-8C12-0C5EE61107E3}" type="presParOf" srcId="{EB1BBAE8-1B38-4B19-ABE1-C5A7221A8412}" destId="{25B04840-C330-4BD0-91E8-D8A717B167E8}" srcOrd="7" destOrd="0" presId="urn:microsoft.com/office/officeart/2005/8/layout/lProcess1"/>
    <dgm:cxn modelId="{E13FAB02-70BB-774E-BCF8-9769A5D1A677}" type="presParOf" srcId="{EB1BBAE8-1B38-4B19-ABE1-C5A7221A8412}" destId="{C13AAF3C-8CF1-417E-90D1-F532C382C4AC}" srcOrd="8" destOrd="0" presId="urn:microsoft.com/office/officeart/2005/8/layout/lProcess1"/>
    <dgm:cxn modelId="{F1702EDF-98DD-2C41-8EE6-2F3A45211B0C}" type="presParOf" srcId="{EB1BBAE8-1B38-4B19-ABE1-C5A7221A8412}" destId="{CA74F52F-A315-4613-ABAA-0D4165A6F8AA}" srcOrd="9" destOrd="0" presId="urn:microsoft.com/office/officeart/2005/8/layout/lProcess1"/>
    <dgm:cxn modelId="{1BD972C7-A79E-FC43-8BE6-2DEC15B75899}" type="presParOf" srcId="{EB1BBAE8-1B38-4B19-ABE1-C5A7221A8412}" destId="{FBAA8D13-53FF-43A9-84A6-FF4BA894E1B4}" srcOrd="10" destOrd="0" presId="urn:microsoft.com/office/officeart/2005/8/layout/lProcess1"/>
    <dgm:cxn modelId="{23490BB6-ABA1-A046-97E3-C79250827FD2}" type="presParOf" srcId="{FFF0FAE2-36C2-45DD-9335-233756A65C25}" destId="{5DEE4F25-07C4-448C-A63D-AE84BFAF0FC6}" srcOrd="1" destOrd="0" presId="urn:microsoft.com/office/officeart/2005/8/layout/lProcess1"/>
    <dgm:cxn modelId="{85C71876-C1C1-5F48-A707-D3A3CA50C940}" type="presParOf" srcId="{FFF0FAE2-36C2-45DD-9335-233756A65C25}" destId="{60032C29-36E2-4598-B82E-1A703552548B}" srcOrd="2" destOrd="0" presId="urn:microsoft.com/office/officeart/2005/8/layout/lProcess1"/>
    <dgm:cxn modelId="{FC2BD32C-0E0D-D142-88EE-96699095AD2B}" type="presParOf" srcId="{60032C29-36E2-4598-B82E-1A703552548B}" destId="{16E85F52-4819-44A8-BC88-1F6081F5AF8F}" srcOrd="0" destOrd="0" presId="urn:microsoft.com/office/officeart/2005/8/layout/lProcess1"/>
    <dgm:cxn modelId="{3369C60A-A1F4-0B46-843C-E6D563EA22AA}" type="presParOf" srcId="{60032C29-36E2-4598-B82E-1A703552548B}" destId="{B66B778A-37CE-4447-9026-A5190F944B87}" srcOrd="1" destOrd="0" presId="urn:microsoft.com/office/officeart/2005/8/layout/lProcess1"/>
    <dgm:cxn modelId="{E870EE61-46AE-2A47-B7EC-5B5DEA21DFF2}" type="presParOf" srcId="{60032C29-36E2-4598-B82E-1A703552548B}" destId="{28A775D2-2464-42ED-BE8B-E4E8EBD37053}" srcOrd="2" destOrd="0" presId="urn:microsoft.com/office/officeart/2005/8/layout/lProcess1"/>
    <dgm:cxn modelId="{6631FDA1-7536-8F45-9527-7DBC59899576}" type="presParOf" srcId="{60032C29-36E2-4598-B82E-1A703552548B}" destId="{B20CB8A0-3CFC-4EF0-BFF8-E803E1F2CD94}" srcOrd="3" destOrd="0" presId="urn:microsoft.com/office/officeart/2005/8/layout/lProcess1"/>
    <dgm:cxn modelId="{2134F935-5F10-4A4A-87C6-71F48A22877E}" type="presParOf" srcId="{60032C29-36E2-4598-B82E-1A703552548B}" destId="{DC4FC7A3-6A52-41D6-9564-965D2127D074}" srcOrd="4" destOrd="0" presId="urn:microsoft.com/office/officeart/2005/8/layout/lProcess1"/>
    <dgm:cxn modelId="{230B05E0-85C5-1249-9E8A-5021E52FA4EC}" type="presParOf" srcId="{60032C29-36E2-4598-B82E-1A703552548B}" destId="{B30678B4-3707-4187-860D-3E5C39F8B5A5}" srcOrd="5" destOrd="0" presId="urn:microsoft.com/office/officeart/2005/8/layout/lProcess1"/>
    <dgm:cxn modelId="{C227E8D6-3A77-8C4F-97D2-FCCF37FD8590}" type="presParOf" srcId="{60032C29-36E2-4598-B82E-1A703552548B}" destId="{27A6DA2D-FFCE-47A3-B573-DBFD976EC803}" srcOrd="6" destOrd="0" presId="urn:microsoft.com/office/officeart/2005/8/layout/lProcess1"/>
    <dgm:cxn modelId="{FAE4F9F7-401F-4246-A176-E9AB36773B52}" type="presParOf" srcId="{60032C29-36E2-4598-B82E-1A703552548B}" destId="{674A8A14-7675-4518-8CE2-32816FC4F1EC}" srcOrd="7" destOrd="0" presId="urn:microsoft.com/office/officeart/2005/8/layout/lProcess1"/>
    <dgm:cxn modelId="{A2721F5F-35A1-9F4D-AD86-C1A8D4E1E5D8}" type="presParOf" srcId="{60032C29-36E2-4598-B82E-1A703552548B}" destId="{8638E74A-FE9D-47C7-8E9C-47BB80024C14}" srcOrd="8" destOrd="0" presId="urn:microsoft.com/office/officeart/2005/8/layout/lProcess1"/>
    <dgm:cxn modelId="{7D22746A-70E4-1F4E-9082-173A713DD95B}" type="presParOf" srcId="{60032C29-36E2-4598-B82E-1A703552548B}" destId="{5ACB07C9-8745-43F7-8474-DADA4162FBE9}" srcOrd="9" destOrd="0" presId="urn:microsoft.com/office/officeart/2005/8/layout/lProcess1"/>
    <dgm:cxn modelId="{8E42A085-A5A8-D540-9BC8-86CE6C27E6A1}" type="presParOf" srcId="{60032C29-36E2-4598-B82E-1A703552548B}" destId="{E2D86457-5847-4F5D-A15C-99FEF8BECB91}" srcOrd="10" destOrd="0" presId="urn:microsoft.com/office/officeart/2005/8/layout/lProcess1"/>
    <dgm:cxn modelId="{9A11B358-A2A2-A545-8CB8-4C56A6550C98}" type="presParOf" srcId="{60032C29-36E2-4598-B82E-1A703552548B}" destId="{95467DF0-F3B8-464D-9104-D763D1F555EF}" srcOrd="11" destOrd="0" presId="urn:microsoft.com/office/officeart/2005/8/layout/lProcess1"/>
    <dgm:cxn modelId="{4201A46B-D0F5-5D4F-98E4-E17F43B5D573}" type="presParOf" srcId="{60032C29-36E2-4598-B82E-1A703552548B}" destId="{85FAE99D-A0D3-4476-A41F-1546BF3C3C2E}" srcOrd="12" destOrd="0" presId="urn:microsoft.com/office/officeart/2005/8/layout/lProcess1"/>
    <dgm:cxn modelId="{40D554C1-5934-064C-8CF8-C7C61310EDA3}" type="presParOf" srcId="{60032C29-36E2-4598-B82E-1A703552548B}" destId="{37BB4468-E974-476A-A528-8106716F6508}" srcOrd="13" destOrd="0" presId="urn:microsoft.com/office/officeart/2005/8/layout/lProcess1"/>
    <dgm:cxn modelId="{23D0BB02-2C34-774F-8BE4-8911349FE3CB}" type="presParOf" srcId="{60032C29-36E2-4598-B82E-1A703552548B}" destId="{BA80985A-9969-48F6-8150-E336271E136D}" srcOrd="14" destOrd="0" presId="urn:microsoft.com/office/officeart/2005/8/layout/lProcess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53E7D-36D0-194A-893E-5696BC6FCCCA}">
      <dsp:nvSpPr>
        <dsp:cNvPr id="0" name=""/>
        <dsp:cNvSpPr/>
      </dsp:nvSpPr>
      <dsp:spPr>
        <a:xfrm>
          <a:off x="2127332" y="925"/>
          <a:ext cx="2448068" cy="1224034"/>
        </a:xfrm>
        <a:prstGeom prst="roundRect">
          <a:avLst>
            <a:gd name="adj" fmla="val 10000"/>
          </a:avLst>
        </a:prstGeom>
        <a:solidFill>
          <a:schemeClr val="bg1">
            <a:lumMod val="8500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sp3d extrusionH="28000" prstMaterial="matte"/>
        </a:bodyPr>
        <a:lstStyle/>
        <a:p>
          <a:pPr lvl="0" algn="ctr" defTabSz="1511300">
            <a:lnSpc>
              <a:spcPct val="90000"/>
            </a:lnSpc>
            <a:spcBef>
              <a:spcPct val="0"/>
            </a:spcBef>
            <a:spcAft>
              <a:spcPct val="35000"/>
            </a:spcAft>
          </a:pPr>
          <a:r>
            <a:rPr lang="en-US" sz="3400" kern="1200" dirty="0" smtClean="0">
              <a:solidFill>
                <a:schemeClr val="bg2">
                  <a:lumMod val="25000"/>
                </a:schemeClr>
              </a:solidFill>
            </a:rPr>
            <a:t>Funders</a:t>
          </a:r>
          <a:endParaRPr lang="en-US" sz="3400" kern="1200" dirty="0">
            <a:solidFill>
              <a:schemeClr val="bg2">
                <a:lumMod val="25000"/>
              </a:schemeClr>
            </a:solidFill>
          </a:endParaRPr>
        </a:p>
      </dsp:txBody>
      <dsp:txXfrm>
        <a:off x="2163183" y="36776"/>
        <a:ext cx="2376366" cy="1152332"/>
      </dsp:txXfrm>
    </dsp:sp>
    <dsp:sp modelId="{91709630-AD1B-1849-9828-1CADC2244594}">
      <dsp:nvSpPr>
        <dsp:cNvPr id="0" name=""/>
        <dsp:cNvSpPr/>
      </dsp:nvSpPr>
      <dsp:spPr>
        <a:xfrm rot="3600000">
          <a:off x="3724619" y="2148034"/>
          <a:ext cx="1273409" cy="428411"/>
        </a:xfrm>
        <a:prstGeom prst="leftRightArrow">
          <a:avLst>
            <a:gd name="adj1" fmla="val 60000"/>
            <a:gd name="adj2" fmla="val 50000"/>
          </a:avLst>
        </a:prstGeom>
        <a:solidFill>
          <a:schemeClr val="dk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chemeClr val="bg2">
                <a:lumMod val="25000"/>
              </a:schemeClr>
            </a:solidFill>
          </a:endParaRPr>
        </a:p>
      </dsp:txBody>
      <dsp:txXfrm>
        <a:off x="3853142" y="2233716"/>
        <a:ext cx="1016363" cy="257047"/>
      </dsp:txXfrm>
    </dsp:sp>
    <dsp:sp modelId="{D86E07D6-311B-F84F-BE42-72147B967CC0}">
      <dsp:nvSpPr>
        <dsp:cNvPr id="0" name=""/>
        <dsp:cNvSpPr/>
      </dsp:nvSpPr>
      <dsp:spPr>
        <a:xfrm>
          <a:off x="4147247" y="3499521"/>
          <a:ext cx="2448068" cy="1224034"/>
        </a:xfrm>
        <a:prstGeom prst="roundRect">
          <a:avLst>
            <a:gd name="adj" fmla="val 10000"/>
          </a:avLst>
        </a:prstGeom>
        <a:solidFill>
          <a:srgbClr val="D9D9D9"/>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sp3d extrusionH="28000" prstMaterial="matte"/>
        </a:bodyPr>
        <a:lstStyle/>
        <a:p>
          <a:pPr lvl="0" algn="ctr" defTabSz="1511300">
            <a:lnSpc>
              <a:spcPct val="90000"/>
            </a:lnSpc>
            <a:spcBef>
              <a:spcPct val="0"/>
            </a:spcBef>
            <a:spcAft>
              <a:spcPct val="35000"/>
            </a:spcAft>
          </a:pPr>
          <a:r>
            <a:rPr lang="en-US" sz="3400" kern="1200" dirty="0" smtClean="0">
              <a:solidFill>
                <a:schemeClr val="bg2">
                  <a:lumMod val="25000"/>
                </a:schemeClr>
              </a:solidFill>
            </a:rPr>
            <a:t>Researchers</a:t>
          </a:r>
          <a:endParaRPr lang="en-US" sz="3400" kern="1200" dirty="0">
            <a:solidFill>
              <a:schemeClr val="bg2">
                <a:lumMod val="25000"/>
              </a:schemeClr>
            </a:solidFill>
          </a:endParaRPr>
        </a:p>
      </dsp:txBody>
      <dsp:txXfrm>
        <a:off x="4183098" y="3535372"/>
        <a:ext cx="2376366" cy="1152332"/>
      </dsp:txXfrm>
    </dsp:sp>
    <dsp:sp modelId="{DCA5E23F-41B5-2349-8C4E-2A87FD629E19}">
      <dsp:nvSpPr>
        <dsp:cNvPr id="0" name=""/>
        <dsp:cNvSpPr/>
      </dsp:nvSpPr>
      <dsp:spPr>
        <a:xfrm rot="10800000">
          <a:off x="2714661" y="3897332"/>
          <a:ext cx="1273409" cy="428411"/>
        </a:xfrm>
        <a:prstGeom prst="leftRightArrow">
          <a:avLst>
            <a:gd name="adj1" fmla="val 60000"/>
            <a:gd name="adj2" fmla="val 50000"/>
          </a:avLst>
        </a:prstGeom>
        <a:solidFill>
          <a:schemeClr val="dk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chemeClr val="bg2">
                <a:lumMod val="25000"/>
              </a:schemeClr>
            </a:solidFill>
          </a:endParaRPr>
        </a:p>
      </dsp:txBody>
      <dsp:txXfrm rot="10800000">
        <a:off x="2843184" y="3983014"/>
        <a:ext cx="1016363" cy="257047"/>
      </dsp:txXfrm>
    </dsp:sp>
    <dsp:sp modelId="{8A41820E-A7B6-6042-9B2D-A32A461B6CB2}">
      <dsp:nvSpPr>
        <dsp:cNvPr id="0" name=""/>
        <dsp:cNvSpPr/>
      </dsp:nvSpPr>
      <dsp:spPr>
        <a:xfrm>
          <a:off x="107417" y="3499521"/>
          <a:ext cx="2448068" cy="1224034"/>
        </a:xfrm>
        <a:prstGeom prst="roundRect">
          <a:avLst>
            <a:gd name="adj" fmla="val 10000"/>
          </a:avLst>
        </a:prstGeom>
        <a:solidFill>
          <a:srgbClr val="D9D9D9"/>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sp3d extrusionH="28000" prstMaterial="matte"/>
        </a:bodyPr>
        <a:lstStyle/>
        <a:p>
          <a:pPr lvl="0" algn="ctr" defTabSz="1511300">
            <a:lnSpc>
              <a:spcPct val="90000"/>
            </a:lnSpc>
            <a:spcBef>
              <a:spcPct val="0"/>
            </a:spcBef>
            <a:spcAft>
              <a:spcPct val="35000"/>
            </a:spcAft>
          </a:pPr>
          <a:r>
            <a:rPr lang="en-US" sz="3400" kern="1200" dirty="0" smtClean="0">
              <a:solidFill>
                <a:schemeClr val="bg2">
                  <a:lumMod val="25000"/>
                </a:schemeClr>
              </a:solidFill>
            </a:rPr>
            <a:t>Publishers</a:t>
          </a:r>
          <a:endParaRPr lang="en-US" sz="3400" kern="1200" dirty="0">
            <a:solidFill>
              <a:schemeClr val="bg2">
                <a:lumMod val="25000"/>
              </a:schemeClr>
            </a:solidFill>
          </a:endParaRPr>
        </a:p>
      </dsp:txBody>
      <dsp:txXfrm>
        <a:off x="143268" y="3535372"/>
        <a:ext cx="2376366" cy="1152332"/>
      </dsp:txXfrm>
    </dsp:sp>
    <dsp:sp modelId="{DDBB7026-4D06-A846-BE8F-7E72B3A3408E}">
      <dsp:nvSpPr>
        <dsp:cNvPr id="0" name=""/>
        <dsp:cNvSpPr/>
      </dsp:nvSpPr>
      <dsp:spPr>
        <a:xfrm rot="18000000">
          <a:off x="1704704" y="2148034"/>
          <a:ext cx="1273409" cy="428411"/>
        </a:xfrm>
        <a:prstGeom prst="leftRightArrow">
          <a:avLst>
            <a:gd name="adj1" fmla="val 60000"/>
            <a:gd name="adj2" fmla="val 50000"/>
          </a:avLst>
        </a:prstGeom>
        <a:solidFill>
          <a:schemeClr val="dk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solidFill>
              <a:schemeClr val="bg2">
                <a:lumMod val="25000"/>
              </a:schemeClr>
            </a:solidFill>
          </a:endParaRPr>
        </a:p>
      </dsp:txBody>
      <dsp:txXfrm>
        <a:off x="1833227" y="2233716"/>
        <a:ext cx="1016363" cy="2570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702EC-3E7E-4957-83FE-41DAA6712888}">
      <dsp:nvSpPr>
        <dsp:cNvPr id="0" name=""/>
        <dsp:cNvSpPr/>
      </dsp:nvSpPr>
      <dsp:spPr>
        <a:xfrm rot="21300000">
          <a:off x="18706" y="1685100"/>
          <a:ext cx="6058586" cy="693799"/>
        </a:xfrm>
        <a:prstGeom prst="mathMinus">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0B8334-4620-4C19-B0B7-1F2BD2F69369}">
      <dsp:nvSpPr>
        <dsp:cNvPr id="0" name=""/>
        <dsp:cNvSpPr/>
      </dsp:nvSpPr>
      <dsp:spPr>
        <a:xfrm>
          <a:off x="731520" y="203200"/>
          <a:ext cx="1828800" cy="1625600"/>
        </a:xfrm>
        <a:prstGeom prst="down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6DD12-C62B-4680-8FF5-5EADF90D7DF5}">
      <dsp:nvSpPr>
        <dsp:cNvPr id="0" name=""/>
        <dsp:cNvSpPr/>
      </dsp:nvSpPr>
      <dsp:spPr>
        <a:xfrm>
          <a:off x="3230880" y="0"/>
          <a:ext cx="1950720"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i="1" kern="1200" dirty="0" smtClean="0"/>
            <a:t>INCLUDING</a:t>
          </a:r>
          <a:br>
            <a:rPr lang="en-US" sz="2200" i="1" kern="1200" dirty="0" smtClean="0"/>
          </a:br>
          <a:r>
            <a:rPr lang="en-US" sz="1900" kern="1200" dirty="0" smtClean="0"/>
            <a:t>everyone who has the expertise and desire to contribute</a:t>
          </a:r>
          <a:endParaRPr lang="en-US" sz="1900" kern="1200" dirty="0"/>
        </a:p>
      </dsp:txBody>
      <dsp:txXfrm>
        <a:off x="3230880" y="0"/>
        <a:ext cx="1950720" cy="1706880"/>
      </dsp:txXfrm>
    </dsp:sp>
    <dsp:sp modelId="{77730847-E15A-4943-BA00-E78BD391FE59}">
      <dsp:nvSpPr>
        <dsp:cNvPr id="0" name=""/>
        <dsp:cNvSpPr/>
      </dsp:nvSpPr>
      <dsp:spPr>
        <a:xfrm>
          <a:off x="3535680" y="2235200"/>
          <a:ext cx="1828800" cy="1625600"/>
        </a:xfrm>
        <a:prstGeom prst="up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1B417-9CAA-42A5-86F0-B20320D4BD2A}">
      <dsp:nvSpPr>
        <dsp:cNvPr id="0" name=""/>
        <dsp:cNvSpPr/>
      </dsp:nvSpPr>
      <dsp:spPr>
        <a:xfrm>
          <a:off x="914400" y="2357120"/>
          <a:ext cx="1950720" cy="17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i="1" kern="1200" dirty="0" smtClean="0"/>
            <a:t>RESPECTING</a:t>
          </a:r>
          <a:br>
            <a:rPr lang="en-US" sz="2200" i="1" kern="1200" dirty="0" smtClean="0"/>
          </a:br>
          <a:r>
            <a:rPr lang="en-US" sz="2000" kern="1200" dirty="0" smtClean="0"/>
            <a:t>the time of every individual we ask to contribute</a:t>
          </a:r>
          <a:endParaRPr lang="en-US" sz="2000" kern="1200" dirty="0"/>
        </a:p>
      </dsp:txBody>
      <dsp:txXfrm>
        <a:off x="914400" y="2357120"/>
        <a:ext cx="1950720" cy="1706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B39C8-FB91-4C91-B9F7-0C601D5F38E8}">
      <dsp:nvSpPr>
        <dsp:cNvPr id="0" name=""/>
        <dsp:cNvSpPr/>
      </dsp:nvSpPr>
      <dsp:spPr>
        <a:xfrm>
          <a:off x="0" y="220921"/>
          <a:ext cx="2108880" cy="126532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Data types and formats</a:t>
          </a:r>
          <a:endParaRPr lang="en-US" sz="2100" kern="1200" dirty="0"/>
        </a:p>
      </dsp:txBody>
      <dsp:txXfrm>
        <a:off x="0" y="220921"/>
        <a:ext cx="2108880" cy="1265328"/>
      </dsp:txXfrm>
    </dsp:sp>
    <dsp:sp modelId="{5A249D46-0AB3-4D1E-9180-53D2DA6F1586}">
      <dsp:nvSpPr>
        <dsp:cNvPr id="0" name=""/>
        <dsp:cNvSpPr/>
      </dsp:nvSpPr>
      <dsp:spPr>
        <a:xfrm>
          <a:off x="2319769" y="220921"/>
          <a:ext cx="2108880" cy="126532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Plans for documenting  data</a:t>
          </a:r>
          <a:endParaRPr lang="en-US" sz="2100" kern="1200" dirty="0"/>
        </a:p>
      </dsp:txBody>
      <dsp:txXfrm>
        <a:off x="2319769" y="220921"/>
        <a:ext cx="2108880" cy="1265328"/>
      </dsp:txXfrm>
    </dsp:sp>
    <dsp:sp modelId="{6476F03A-6331-4CDD-A1FA-230AE715C39B}">
      <dsp:nvSpPr>
        <dsp:cNvPr id="0" name=""/>
        <dsp:cNvSpPr/>
      </dsp:nvSpPr>
      <dsp:spPr>
        <a:xfrm>
          <a:off x="4639538" y="220921"/>
          <a:ext cx="2108880" cy="126532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Plans for securing data</a:t>
          </a:r>
          <a:endParaRPr lang="en-US" sz="2100" kern="1200" dirty="0"/>
        </a:p>
      </dsp:txBody>
      <dsp:txXfrm>
        <a:off x="4639538" y="220921"/>
        <a:ext cx="2108880" cy="1265328"/>
      </dsp:txXfrm>
    </dsp:sp>
    <dsp:sp modelId="{7D0B1B52-849D-412A-AAC5-36099B5B8CFD}">
      <dsp:nvSpPr>
        <dsp:cNvPr id="0" name=""/>
        <dsp:cNvSpPr/>
      </dsp:nvSpPr>
      <dsp:spPr>
        <a:xfrm>
          <a:off x="1159884" y="1697138"/>
          <a:ext cx="2108880" cy="126532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Plans for sharing and preserving data</a:t>
          </a:r>
          <a:endParaRPr lang="en-US" sz="2100" kern="1200" dirty="0"/>
        </a:p>
      </dsp:txBody>
      <dsp:txXfrm>
        <a:off x="1159884" y="1697138"/>
        <a:ext cx="2108880" cy="1265328"/>
      </dsp:txXfrm>
    </dsp:sp>
    <dsp:sp modelId="{F10B9867-C5D1-4A88-9912-544EB13F1056}">
      <dsp:nvSpPr>
        <dsp:cNvPr id="0" name=""/>
        <dsp:cNvSpPr/>
      </dsp:nvSpPr>
      <dsp:spPr>
        <a:xfrm>
          <a:off x="3479653" y="1697138"/>
          <a:ext cx="2108880" cy="126532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Roles responsible for implementing DMP</a:t>
          </a:r>
          <a:endParaRPr lang="en-US" sz="2100" kern="1200" dirty="0"/>
        </a:p>
      </dsp:txBody>
      <dsp:txXfrm>
        <a:off x="3479653" y="1697138"/>
        <a:ext cx="2108880" cy="1265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DD6DA-D567-4CE9-BCE1-515B36A1C2E9}">
      <dsp:nvSpPr>
        <dsp:cNvPr id="0" name=""/>
        <dsp:cNvSpPr/>
      </dsp:nvSpPr>
      <dsp:spPr>
        <a:xfrm>
          <a:off x="0" y="49"/>
          <a:ext cx="7543800" cy="19622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866900">
            <a:lnSpc>
              <a:spcPct val="90000"/>
            </a:lnSpc>
            <a:spcBef>
              <a:spcPct val="0"/>
            </a:spcBef>
            <a:spcAft>
              <a:spcPct val="35000"/>
            </a:spcAft>
          </a:pPr>
          <a:r>
            <a:rPr lang="en-US" sz="4200" kern="1200" dirty="0" smtClean="0"/>
            <a:t>For many researchers, this is about compliance</a:t>
          </a:r>
          <a:endParaRPr lang="en-US" sz="4200" kern="1200" dirty="0"/>
        </a:p>
      </dsp:txBody>
      <dsp:txXfrm>
        <a:off x="0" y="49"/>
        <a:ext cx="7543800" cy="1962256"/>
      </dsp:txXfrm>
    </dsp:sp>
    <dsp:sp modelId="{3B2473CE-ADE9-42F0-8064-8DE1526CC1E9}">
      <dsp:nvSpPr>
        <dsp:cNvPr id="0" name=""/>
        <dsp:cNvSpPr/>
      </dsp:nvSpPr>
      <dsp:spPr>
        <a:xfrm>
          <a:off x="0" y="2060418"/>
          <a:ext cx="7543800" cy="1962256"/>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866900">
            <a:lnSpc>
              <a:spcPct val="90000"/>
            </a:lnSpc>
            <a:spcBef>
              <a:spcPct val="0"/>
            </a:spcBef>
            <a:spcAft>
              <a:spcPct val="35000"/>
            </a:spcAft>
          </a:pPr>
          <a:r>
            <a:rPr lang="en-US" sz="4200" kern="1200" dirty="0" smtClean="0"/>
            <a:t>For the RDS, this is about wanting researchers to manage their data</a:t>
          </a:r>
          <a:endParaRPr lang="en-US" sz="4200" kern="1200" dirty="0"/>
        </a:p>
      </dsp:txBody>
      <dsp:txXfrm>
        <a:off x="0" y="2060418"/>
        <a:ext cx="7543800" cy="1962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A2C0D-F2DF-44AD-BECE-38545895EB83}">
      <dsp:nvSpPr>
        <dsp:cNvPr id="0" name=""/>
        <dsp:cNvSpPr/>
      </dsp:nvSpPr>
      <dsp:spPr>
        <a:xfrm>
          <a:off x="0" y="0"/>
          <a:ext cx="6585626" cy="12699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a:lnSpc>
              <a:spcPct val="90000"/>
            </a:lnSpc>
            <a:spcBef>
              <a:spcPct val="0"/>
            </a:spcBef>
            <a:spcAft>
              <a:spcPct val="35000"/>
            </a:spcAft>
          </a:pPr>
          <a:r>
            <a:rPr lang="en-US" sz="5700" kern="1200" dirty="0" smtClean="0"/>
            <a:t>FAST</a:t>
          </a:r>
          <a:endParaRPr lang="en-US" sz="5700" kern="1200" dirty="0"/>
        </a:p>
      </dsp:txBody>
      <dsp:txXfrm>
        <a:off x="1444125" y="0"/>
        <a:ext cx="5141500" cy="1269999"/>
      </dsp:txXfrm>
    </dsp:sp>
    <dsp:sp modelId="{20CB5309-71B3-4571-8E25-3A9FF073F74B}">
      <dsp:nvSpPr>
        <dsp:cNvPr id="0" name=""/>
        <dsp:cNvSpPr/>
      </dsp:nvSpPr>
      <dsp:spPr>
        <a:xfrm>
          <a:off x="126999" y="126999"/>
          <a:ext cx="1317125" cy="101599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5269B2-1B79-43B1-90E4-8D8CD0D8A531}">
      <dsp:nvSpPr>
        <dsp:cNvPr id="0" name=""/>
        <dsp:cNvSpPr/>
      </dsp:nvSpPr>
      <dsp:spPr>
        <a:xfrm>
          <a:off x="0" y="1396999"/>
          <a:ext cx="6585626" cy="12699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a:lnSpc>
              <a:spcPct val="90000"/>
            </a:lnSpc>
            <a:spcBef>
              <a:spcPct val="0"/>
            </a:spcBef>
            <a:spcAft>
              <a:spcPct val="35000"/>
            </a:spcAft>
          </a:pPr>
          <a:r>
            <a:rPr lang="en-US" sz="5700" kern="1200" dirty="0" smtClean="0"/>
            <a:t>CONFIDENTIAL</a:t>
          </a:r>
          <a:endParaRPr lang="en-US" sz="5700" kern="1200" dirty="0"/>
        </a:p>
      </dsp:txBody>
      <dsp:txXfrm>
        <a:off x="1444125" y="1396999"/>
        <a:ext cx="5141500" cy="1269999"/>
      </dsp:txXfrm>
    </dsp:sp>
    <dsp:sp modelId="{91508181-178D-4AB4-B9B6-28FA9F8E2F6C}">
      <dsp:nvSpPr>
        <dsp:cNvPr id="0" name=""/>
        <dsp:cNvSpPr/>
      </dsp:nvSpPr>
      <dsp:spPr>
        <a:xfrm>
          <a:off x="126999" y="1523999"/>
          <a:ext cx="1317125" cy="1015999"/>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8D7BE1-0CAD-4044-B98C-27A5D2F1F016}">
      <dsp:nvSpPr>
        <dsp:cNvPr id="0" name=""/>
        <dsp:cNvSpPr/>
      </dsp:nvSpPr>
      <dsp:spPr>
        <a:xfrm>
          <a:off x="0" y="2793999"/>
          <a:ext cx="6585626" cy="126999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l" defTabSz="2533650">
            <a:lnSpc>
              <a:spcPct val="90000"/>
            </a:lnSpc>
            <a:spcBef>
              <a:spcPct val="0"/>
            </a:spcBef>
            <a:spcAft>
              <a:spcPct val="35000"/>
            </a:spcAft>
          </a:pPr>
          <a:r>
            <a:rPr lang="en-US" sz="5700" kern="1200" dirty="0" smtClean="0"/>
            <a:t>BALANCED</a:t>
          </a:r>
          <a:endParaRPr lang="en-US" sz="5700" kern="1200" dirty="0"/>
        </a:p>
      </dsp:txBody>
      <dsp:txXfrm>
        <a:off x="1444125" y="2793999"/>
        <a:ext cx="5141500" cy="1269999"/>
      </dsp:txXfrm>
    </dsp:sp>
    <dsp:sp modelId="{4F5670A0-F8CF-4823-8064-3EDCC7D16ED1}">
      <dsp:nvSpPr>
        <dsp:cNvPr id="0" name=""/>
        <dsp:cNvSpPr/>
      </dsp:nvSpPr>
      <dsp:spPr>
        <a:xfrm>
          <a:off x="126999" y="2920999"/>
          <a:ext cx="1317125" cy="1015999"/>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14000" r="-14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E5F00-35C7-4D5A-83B1-75E6623264B7}">
      <dsp:nvSpPr>
        <dsp:cNvPr id="0" name=""/>
        <dsp:cNvSpPr/>
      </dsp:nvSpPr>
      <dsp:spPr>
        <a:xfrm>
          <a:off x="3667478" y="0"/>
          <a:ext cx="2216256" cy="2216593"/>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93E2E-F9E6-4C1F-89DE-72654650B7A0}">
      <dsp:nvSpPr>
        <dsp:cNvPr id="0" name=""/>
        <dsp:cNvSpPr/>
      </dsp:nvSpPr>
      <dsp:spPr>
        <a:xfrm>
          <a:off x="4157343" y="800257"/>
          <a:ext cx="1231531" cy="61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Review DMP</a:t>
          </a:r>
          <a:endParaRPr lang="en-US" sz="1600" kern="1200" dirty="0"/>
        </a:p>
      </dsp:txBody>
      <dsp:txXfrm>
        <a:off x="4157343" y="800257"/>
        <a:ext cx="1231531" cy="615618"/>
      </dsp:txXfrm>
    </dsp:sp>
    <dsp:sp modelId="{04B0D27D-D411-4943-A726-F700EA7BB804}">
      <dsp:nvSpPr>
        <dsp:cNvPr id="0" name=""/>
        <dsp:cNvSpPr/>
      </dsp:nvSpPr>
      <dsp:spPr>
        <a:xfrm>
          <a:off x="3051921" y="1273597"/>
          <a:ext cx="2216256" cy="2216593"/>
        </a:xfrm>
        <a:prstGeom prst="leftCircularArrow">
          <a:avLst>
            <a:gd name="adj1" fmla="val 10980"/>
            <a:gd name="adj2" fmla="val 1142322"/>
            <a:gd name="adj3" fmla="val 6300000"/>
            <a:gd name="adj4" fmla="val 189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E08E2F-74DF-4924-9042-599CE9025115}">
      <dsp:nvSpPr>
        <dsp:cNvPr id="0" name=""/>
        <dsp:cNvSpPr/>
      </dsp:nvSpPr>
      <dsp:spPr>
        <a:xfrm>
          <a:off x="3544283" y="2081222"/>
          <a:ext cx="1231531" cy="61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Coordinate with experts</a:t>
          </a:r>
          <a:endParaRPr lang="en-US" sz="1600" kern="1200" dirty="0"/>
        </a:p>
      </dsp:txBody>
      <dsp:txXfrm>
        <a:off x="3544283" y="2081222"/>
        <a:ext cx="1231531" cy="615618"/>
      </dsp:txXfrm>
    </dsp:sp>
    <dsp:sp modelId="{174C9A62-EC2F-4980-8C10-721117450F8E}">
      <dsp:nvSpPr>
        <dsp:cNvPr id="0" name=""/>
        <dsp:cNvSpPr/>
      </dsp:nvSpPr>
      <dsp:spPr>
        <a:xfrm>
          <a:off x="3825217" y="2699603"/>
          <a:ext cx="1904107" cy="1904870"/>
        </a:xfrm>
        <a:prstGeom prst="blockArc">
          <a:avLst>
            <a:gd name="adj1" fmla="val 13500000"/>
            <a:gd name="adj2" fmla="val 10800000"/>
            <a:gd name="adj3" fmla="val 1274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4439E7-BA33-4E63-940E-8043F2309CDD}">
      <dsp:nvSpPr>
        <dsp:cNvPr id="0" name=""/>
        <dsp:cNvSpPr/>
      </dsp:nvSpPr>
      <dsp:spPr>
        <a:xfrm>
          <a:off x="4160257" y="3364028"/>
          <a:ext cx="1231531" cy="61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Send feedback to researcher</a:t>
          </a:r>
          <a:endParaRPr lang="en-US" sz="1600" kern="1200" dirty="0"/>
        </a:p>
      </dsp:txBody>
      <dsp:txXfrm>
        <a:off x="4160257" y="3364028"/>
        <a:ext cx="1231531" cy="6156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2F5A1-B3B3-4006-A3D7-5ADC38CAE14D}">
      <dsp:nvSpPr>
        <dsp:cNvPr id="0" name=""/>
        <dsp:cNvSpPr/>
      </dsp:nvSpPr>
      <dsp:spPr>
        <a:xfrm>
          <a:off x="2961251" y="527792"/>
          <a:ext cx="408901" cy="91440"/>
        </a:xfrm>
        <a:custGeom>
          <a:avLst/>
          <a:gdLst/>
          <a:ahLst/>
          <a:cxnLst/>
          <a:rect l="0" t="0" r="0" b="0"/>
          <a:pathLst>
            <a:path>
              <a:moveTo>
                <a:pt x="0" y="45720"/>
              </a:moveTo>
              <a:lnTo>
                <a:pt x="4089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54714" y="571314"/>
        <a:ext cx="21975" cy="4395"/>
      </dsp:txXfrm>
    </dsp:sp>
    <dsp:sp modelId="{32AB2FE7-13CF-4787-9684-482D7370EE17}">
      <dsp:nvSpPr>
        <dsp:cNvPr id="0" name=""/>
        <dsp:cNvSpPr/>
      </dsp:nvSpPr>
      <dsp:spPr>
        <a:xfrm>
          <a:off x="1052174" y="249"/>
          <a:ext cx="1910877" cy="11465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Program officer told researcher that the DMP needed work</a:t>
          </a:r>
          <a:endParaRPr lang="en-US" sz="1500" kern="1200" dirty="0"/>
        </a:p>
      </dsp:txBody>
      <dsp:txXfrm>
        <a:off x="1052174" y="249"/>
        <a:ext cx="1910877" cy="1146526"/>
      </dsp:txXfrm>
    </dsp:sp>
    <dsp:sp modelId="{5CCC368F-C1F3-4FAA-AF9B-771FC42F2EC0}">
      <dsp:nvSpPr>
        <dsp:cNvPr id="0" name=""/>
        <dsp:cNvSpPr/>
      </dsp:nvSpPr>
      <dsp:spPr>
        <a:xfrm>
          <a:off x="5311630" y="527792"/>
          <a:ext cx="408901" cy="91440"/>
        </a:xfrm>
        <a:custGeom>
          <a:avLst/>
          <a:gdLst/>
          <a:ahLst/>
          <a:cxnLst/>
          <a:rect l="0" t="0" r="0" b="0"/>
          <a:pathLst>
            <a:path>
              <a:moveTo>
                <a:pt x="0" y="45720"/>
              </a:moveTo>
              <a:lnTo>
                <a:pt x="4089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05093" y="571314"/>
        <a:ext cx="21975" cy="4395"/>
      </dsp:txXfrm>
    </dsp:sp>
    <dsp:sp modelId="{D90F813C-E3FE-4577-9AFA-50AF287BE03E}">
      <dsp:nvSpPr>
        <dsp:cNvPr id="0" name=""/>
        <dsp:cNvSpPr/>
      </dsp:nvSpPr>
      <dsp:spPr>
        <a:xfrm>
          <a:off x="3402552" y="249"/>
          <a:ext cx="1910877" cy="11465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Researcher requested in-person meeting with us</a:t>
          </a:r>
          <a:endParaRPr lang="en-US" sz="1500" kern="1200" dirty="0"/>
        </a:p>
      </dsp:txBody>
      <dsp:txXfrm>
        <a:off x="3402552" y="249"/>
        <a:ext cx="1910877" cy="1146526"/>
      </dsp:txXfrm>
    </dsp:sp>
    <dsp:sp modelId="{BE570984-5075-47E2-9C1C-98B189CEA9A7}">
      <dsp:nvSpPr>
        <dsp:cNvPr id="0" name=""/>
        <dsp:cNvSpPr/>
      </dsp:nvSpPr>
      <dsp:spPr>
        <a:xfrm>
          <a:off x="2007612" y="1144975"/>
          <a:ext cx="4700757" cy="408901"/>
        </a:xfrm>
        <a:custGeom>
          <a:avLst/>
          <a:gdLst/>
          <a:ahLst/>
          <a:cxnLst/>
          <a:rect l="0" t="0" r="0" b="0"/>
          <a:pathLst>
            <a:path>
              <a:moveTo>
                <a:pt x="4700757" y="0"/>
              </a:moveTo>
              <a:lnTo>
                <a:pt x="4700757" y="221550"/>
              </a:lnTo>
              <a:lnTo>
                <a:pt x="0" y="221550"/>
              </a:lnTo>
              <a:lnTo>
                <a:pt x="0" y="40890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39960" y="1347228"/>
        <a:ext cx="236062" cy="4395"/>
      </dsp:txXfrm>
    </dsp:sp>
    <dsp:sp modelId="{CA6501FA-B0A5-43CD-ABA1-CAF1BC8FD827}">
      <dsp:nvSpPr>
        <dsp:cNvPr id="0" name=""/>
        <dsp:cNvSpPr/>
      </dsp:nvSpPr>
      <dsp:spPr>
        <a:xfrm>
          <a:off x="5752931" y="249"/>
          <a:ext cx="1910877" cy="11465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RDS invited Library subject specialist to the meeting</a:t>
          </a:r>
          <a:endParaRPr lang="en-US" sz="1500" kern="1200" dirty="0"/>
        </a:p>
      </dsp:txBody>
      <dsp:txXfrm>
        <a:off x="5752931" y="249"/>
        <a:ext cx="1910877" cy="1146526"/>
      </dsp:txXfrm>
    </dsp:sp>
    <dsp:sp modelId="{C3C3626B-A4D5-464F-A4D1-A8E3EA448B88}">
      <dsp:nvSpPr>
        <dsp:cNvPr id="0" name=""/>
        <dsp:cNvSpPr/>
      </dsp:nvSpPr>
      <dsp:spPr>
        <a:xfrm>
          <a:off x="2961251" y="2113820"/>
          <a:ext cx="408901" cy="91440"/>
        </a:xfrm>
        <a:custGeom>
          <a:avLst/>
          <a:gdLst/>
          <a:ahLst/>
          <a:cxnLst/>
          <a:rect l="0" t="0" r="0" b="0"/>
          <a:pathLst>
            <a:path>
              <a:moveTo>
                <a:pt x="0" y="45720"/>
              </a:moveTo>
              <a:lnTo>
                <a:pt x="4089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54714" y="2157342"/>
        <a:ext cx="21975" cy="4395"/>
      </dsp:txXfrm>
    </dsp:sp>
    <dsp:sp modelId="{AE8DC9AD-0B84-4DCC-A40F-68D58EEFBF58}">
      <dsp:nvSpPr>
        <dsp:cNvPr id="0" name=""/>
        <dsp:cNvSpPr/>
      </dsp:nvSpPr>
      <dsp:spPr>
        <a:xfrm>
          <a:off x="1052174" y="1586277"/>
          <a:ext cx="1910877" cy="11465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RDS read DMP, the funding announcement, and agency guidelines</a:t>
          </a:r>
          <a:endParaRPr lang="en-US" sz="1500" kern="1200" dirty="0"/>
        </a:p>
      </dsp:txBody>
      <dsp:txXfrm>
        <a:off x="1052174" y="1586277"/>
        <a:ext cx="1910877" cy="1146526"/>
      </dsp:txXfrm>
    </dsp:sp>
    <dsp:sp modelId="{C2096FA5-9587-43C1-9CC2-A8422A13A77C}">
      <dsp:nvSpPr>
        <dsp:cNvPr id="0" name=""/>
        <dsp:cNvSpPr/>
      </dsp:nvSpPr>
      <dsp:spPr>
        <a:xfrm>
          <a:off x="5311630" y="2113820"/>
          <a:ext cx="408901" cy="91440"/>
        </a:xfrm>
        <a:custGeom>
          <a:avLst/>
          <a:gdLst/>
          <a:ahLst/>
          <a:cxnLst/>
          <a:rect l="0" t="0" r="0" b="0"/>
          <a:pathLst>
            <a:path>
              <a:moveTo>
                <a:pt x="0" y="45720"/>
              </a:moveTo>
              <a:lnTo>
                <a:pt x="40890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05093" y="2157342"/>
        <a:ext cx="21975" cy="4395"/>
      </dsp:txXfrm>
    </dsp:sp>
    <dsp:sp modelId="{F2B3E21C-AE5B-4FDF-99F5-BDF7845EBD5B}">
      <dsp:nvSpPr>
        <dsp:cNvPr id="0" name=""/>
        <dsp:cNvSpPr/>
      </dsp:nvSpPr>
      <dsp:spPr>
        <a:xfrm>
          <a:off x="3402552" y="1586277"/>
          <a:ext cx="1910877" cy="11465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RDS talked through program officer’s feedback and made recommendations</a:t>
          </a:r>
          <a:endParaRPr lang="en-US" sz="1500" kern="1200" dirty="0"/>
        </a:p>
      </dsp:txBody>
      <dsp:txXfrm>
        <a:off x="3402552" y="1586277"/>
        <a:ext cx="1910877" cy="1146526"/>
      </dsp:txXfrm>
    </dsp:sp>
    <dsp:sp modelId="{C583AFCB-8BC4-4378-8F1F-4A25F53FF8DC}">
      <dsp:nvSpPr>
        <dsp:cNvPr id="0" name=""/>
        <dsp:cNvSpPr/>
      </dsp:nvSpPr>
      <dsp:spPr>
        <a:xfrm>
          <a:off x="2007612" y="2731003"/>
          <a:ext cx="4700757" cy="408901"/>
        </a:xfrm>
        <a:custGeom>
          <a:avLst/>
          <a:gdLst/>
          <a:ahLst/>
          <a:cxnLst/>
          <a:rect l="0" t="0" r="0" b="0"/>
          <a:pathLst>
            <a:path>
              <a:moveTo>
                <a:pt x="4700757" y="0"/>
              </a:moveTo>
              <a:lnTo>
                <a:pt x="4700757" y="221550"/>
              </a:lnTo>
              <a:lnTo>
                <a:pt x="0" y="221550"/>
              </a:lnTo>
              <a:lnTo>
                <a:pt x="0" y="40890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39960" y="2933257"/>
        <a:ext cx="236062" cy="4395"/>
      </dsp:txXfrm>
    </dsp:sp>
    <dsp:sp modelId="{0680A07B-28D5-41B7-8EA5-73283762E407}">
      <dsp:nvSpPr>
        <dsp:cNvPr id="0" name=""/>
        <dsp:cNvSpPr/>
      </dsp:nvSpPr>
      <dsp:spPr>
        <a:xfrm>
          <a:off x="5752931" y="1586277"/>
          <a:ext cx="1910877" cy="11465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RDS sent follow-up email detailing our recommendations</a:t>
          </a:r>
        </a:p>
      </dsp:txBody>
      <dsp:txXfrm>
        <a:off x="5752931" y="1586277"/>
        <a:ext cx="1910877" cy="1146526"/>
      </dsp:txXfrm>
    </dsp:sp>
    <dsp:sp modelId="{688CD8F1-BDED-460F-AE0B-0776F2317245}">
      <dsp:nvSpPr>
        <dsp:cNvPr id="0" name=""/>
        <dsp:cNvSpPr/>
      </dsp:nvSpPr>
      <dsp:spPr>
        <a:xfrm>
          <a:off x="1052174" y="3172305"/>
          <a:ext cx="1910877" cy="114652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RDS reviewed subsequent drafts until completion</a:t>
          </a:r>
        </a:p>
      </dsp:txBody>
      <dsp:txXfrm>
        <a:off x="1052174" y="3172305"/>
        <a:ext cx="1910877" cy="11465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8D43F-2A8E-404E-A689-91D46AB34F87}">
      <dsp:nvSpPr>
        <dsp:cNvPr id="0" name=""/>
        <dsp:cNvSpPr/>
      </dsp:nvSpPr>
      <dsp:spPr>
        <a:xfrm>
          <a:off x="1874598" y="1040383"/>
          <a:ext cx="399583" cy="91440"/>
        </a:xfrm>
        <a:custGeom>
          <a:avLst/>
          <a:gdLst/>
          <a:ahLst/>
          <a:cxnLst/>
          <a:rect l="0" t="0" r="0" b="0"/>
          <a:pathLst>
            <a:path>
              <a:moveTo>
                <a:pt x="0" y="45720"/>
              </a:moveTo>
              <a:lnTo>
                <a:pt x="399583"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63636" y="1083950"/>
        <a:ext cx="21509" cy="4306"/>
      </dsp:txXfrm>
    </dsp:sp>
    <dsp:sp modelId="{82F77C62-530E-4A69-BF39-EC135C1AA6F1}">
      <dsp:nvSpPr>
        <dsp:cNvPr id="0" name=""/>
        <dsp:cNvSpPr/>
      </dsp:nvSpPr>
      <dsp:spPr>
        <a:xfrm>
          <a:off x="6035" y="308552"/>
          <a:ext cx="1870363" cy="155510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Researcher sought out DMP assistance from the Scholarly Commons</a:t>
          </a:r>
          <a:endParaRPr lang="en-US" sz="1500" kern="1200" dirty="0"/>
        </a:p>
      </dsp:txBody>
      <dsp:txXfrm>
        <a:off x="6035" y="308552"/>
        <a:ext cx="1870363" cy="1555102"/>
      </dsp:txXfrm>
    </dsp:sp>
    <dsp:sp modelId="{180F044A-79D2-4AA2-91C2-E5B62C6CA570}">
      <dsp:nvSpPr>
        <dsp:cNvPr id="0" name=""/>
        <dsp:cNvSpPr/>
      </dsp:nvSpPr>
      <dsp:spPr>
        <a:xfrm>
          <a:off x="4175146" y="1040383"/>
          <a:ext cx="399583" cy="91440"/>
        </a:xfrm>
        <a:custGeom>
          <a:avLst/>
          <a:gdLst/>
          <a:ahLst/>
          <a:cxnLst/>
          <a:rect l="0" t="0" r="0" b="0"/>
          <a:pathLst>
            <a:path>
              <a:moveTo>
                <a:pt x="0" y="45720"/>
              </a:moveTo>
              <a:lnTo>
                <a:pt x="399583"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64183" y="1083950"/>
        <a:ext cx="21509" cy="4306"/>
      </dsp:txXfrm>
    </dsp:sp>
    <dsp:sp modelId="{C2CE691F-4339-425E-A052-D273550E1F03}">
      <dsp:nvSpPr>
        <dsp:cNvPr id="0" name=""/>
        <dsp:cNvSpPr/>
      </dsp:nvSpPr>
      <dsp:spPr>
        <a:xfrm>
          <a:off x="2306582" y="308552"/>
          <a:ext cx="1870363" cy="155510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Scholarly Commons routed question to RDS</a:t>
          </a:r>
          <a:endParaRPr lang="en-US" sz="1500" kern="1200" dirty="0"/>
        </a:p>
      </dsp:txBody>
      <dsp:txXfrm>
        <a:off x="2306582" y="308552"/>
        <a:ext cx="1870363" cy="1555102"/>
      </dsp:txXfrm>
    </dsp:sp>
    <dsp:sp modelId="{80A7098A-36A1-4906-9130-8E0EA37129ED}">
      <dsp:nvSpPr>
        <dsp:cNvPr id="0" name=""/>
        <dsp:cNvSpPr/>
      </dsp:nvSpPr>
      <dsp:spPr>
        <a:xfrm>
          <a:off x="6475693" y="1040383"/>
          <a:ext cx="399583" cy="91440"/>
        </a:xfrm>
        <a:custGeom>
          <a:avLst/>
          <a:gdLst/>
          <a:ahLst/>
          <a:cxnLst/>
          <a:rect l="0" t="0" r="0" b="0"/>
          <a:pathLst>
            <a:path>
              <a:moveTo>
                <a:pt x="0" y="45720"/>
              </a:moveTo>
              <a:lnTo>
                <a:pt x="399583"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664730" y="1083950"/>
        <a:ext cx="21509" cy="4306"/>
      </dsp:txXfrm>
    </dsp:sp>
    <dsp:sp modelId="{5B341A03-FA6E-4C1E-A66E-1450DAE715CE}">
      <dsp:nvSpPr>
        <dsp:cNvPr id="0" name=""/>
        <dsp:cNvSpPr/>
      </dsp:nvSpPr>
      <dsp:spPr>
        <a:xfrm>
          <a:off x="4607129" y="308552"/>
          <a:ext cx="1870363" cy="155510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RDS reviewed the researcher’s specific question and draft plan</a:t>
          </a:r>
          <a:endParaRPr lang="en-US" sz="1500" kern="1200" dirty="0"/>
        </a:p>
      </dsp:txBody>
      <dsp:txXfrm>
        <a:off x="4607129" y="308552"/>
        <a:ext cx="1870363" cy="1555102"/>
      </dsp:txXfrm>
    </dsp:sp>
    <dsp:sp modelId="{F5B57447-D689-422D-A4AF-D4A665A3C1EF}">
      <dsp:nvSpPr>
        <dsp:cNvPr id="0" name=""/>
        <dsp:cNvSpPr/>
      </dsp:nvSpPr>
      <dsp:spPr>
        <a:xfrm>
          <a:off x="941217" y="1861854"/>
          <a:ext cx="6901641" cy="399583"/>
        </a:xfrm>
        <a:custGeom>
          <a:avLst/>
          <a:gdLst/>
          <a:ahLst/>
          <a:cxnLst/>
          <a:rect l="0" t="0" r="0" b="0"/>
          <a:pathLst>
            <a:path>
              <a:moveTo>
                <a:pt x="6901641" y="0"/>
              </a:moveTo>
              <a:lnTo>
                <a:pt x="6901641" y="216891"/>
              </a:lnTo>
              <a:lnTo>
                <a:pt x="0" y="216891"/>
              </a:lnTo>
              <a:lnTo>
                <a:pt x="0" y="399583"/>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219162" y="2059493"/>
        <a:ext cx="345751" cy="4306"/>
      </dsp:txXfrm>
    </dsp:sp>
    <dsp:sp modelId="{3B59E003-1B09-44AD-B3D0-AB0B5C855450}">
      <dsp:nvSpPr>
        <dsp:cNvPr id="0" name=""/>
        <dsp:cNvSpPr/>
      </dsp:nvSpPr>
      <dsp:spPr>
        <a:xfrm>
          <a:off x="6907677" y="308552"/>
          <a:ext cx="1870363" cy="155510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Since the researcher was proposing to use FERPA-protected data RDS…</a:t>
          </a:r>
          <a:endParaRPr lang="en-US" sz="1500" kern="1200" dirty="0"/>
        </a:p>
      </dsp:txBody>
      <dsp:txXfrm>
        <a:off x="6907677" y="308552"/>
        <a:ext cx="1870363" cy="1555102"/>
      </dsp:txXfrm>
    </dsp:sp>
    <dsp:sp modelId="{DF6482A2-B42F-4BF3-BE35-E3A688222848}">
      <dsp:nvSpPr>
        <dsp:cNvPr id="0" name=""/>
        <dsp:cNvSpPr/>
      </dsp:nvSpPr>
      <dsp:spPr>
        <a:xfrm>
          <a:off x="1874598" y="3025669"/>
          <a:ext cx="399583" cy="91440"/>
        </a:xfrm>
        <a:custGeom>
          <a:avLst/>
          <a:gdLst/>
          <a:ahLst/>
          <a:cxnLst/>
          <a:rect l="0" t="0" r="0" b="0"/>
          <a:pathLst>
            <a:path>
              <a:moveTo>
                <a:pt x="0" y="45720"/>
              </a:moveTo>
              <a:lnTo>
                <a:pt x="399583"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63636" y="3069236"/>
        <a:ext cx="21509" cy="4306"/>
      </dsp:txXfrm>
    </dsp:sp>
    <dsp:sp modelId="{4E949B58-46E4-442D-A589-E706A84FDDBF}">
      <dsp:nvSpPr>
        <dsp:cNvPr id="0" name=""/>
        <dsp:cNvSpPr/>
      </dsp:nvSpPr>
      <dsp:spPr>
        <a:xfrm>
          <a:off x="6035" y="2293838"/>
          <a:ext cx="1870363" cy="155510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RDS spoke with researcher on the phone to clarify questions and discuss DMP</a:t>
          </a:r>
          <a:endParaRPr lang="en-US" sz="1500" kern="1200" dirty="0"/>
        </a:p>
      </dsp:txBody>
      <dsp:txXfrm>
        <a:off x="6035" y="2293838"/>
        <a:ext cx="1870363" cy="1555102"/>
      </dsp:txXfrm>
    </dsp:sp>
    <dsp:sp modelId="{605FCEA7-45AA-4A1E-9A2A-59591B0031BD}">
      <dsp:nvSpPr>
        <dsp:cNvPr id="0" name=""/>
        <dsp:cNvSpPr/>
      </dsp:nvSpPr>
      <dsp:spPr>
        <a:xfrm>
          <a:off x="4175146" y="3025669"/>
          <a:ext cx="399583" cy="91440"/>
        </a:xfrm>
        <a:custGeom>
          <a:avLst/>
          <a:gdLst/>
          <a:ahLst/>
          <a:cxnLst/>
          <a:rect l="0" t="0" r="0" b="0"/>
          <a:pathLst>
            <a:path>
              <a:moveTo>
                <a:pt x="0" y="45720"/>
              </a:moveTo>
              <a:lnTo>
                <a:pt x="399583"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64183" y="3069236"/>
        <a:ext cx="21509" cy="4306"/>
      </dsp:txXfrm>
    </dsp:sp>
    <dsp:sp modelId="{BF190210-DEEF-480D-ADA8-12D865418ACC}">
      <dsp:nvSpPr>
        <dsp:cNvPr id="0" name=""/>
        <dsp:cNvSpPr/>
      </dsp:nvSpPr>
      <dsp:spPr>
        <a:xfrm>
          <a:off x="2306582" y="2293838"/>
          <a:ext cx="1870363" cy="155510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RDS provided comments and suggestions on the researcher’s DMP, incorporating feedback</a:t>
          </a:r>
        </a:p>
      </dsp:txBody>
      <dsp:txXfrm>
        <a:off x="2306582" y="2293838"/>
        <a:ext cx="1870363" cy="1555102"/>
      </dsp:txXfrm>
    </dsp:sp>
    <dsp:sp modelId="{2BAC985A-6D94-407E-B3D9-62D23C6FD120}">
      <dsp:nvSpPr>
        <dsp:cNvPr id="0" name=""/>
        <dsp:cNvSpPr/>
      </dsp:nvSpPr>
      <dsp:spPr>
        <a:xfrm>
          <a:off x="4607129" y="2293838"/>
          <a:ext cx="1870363" cy="155510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Researcher implemented RDS’s suggestions and expressed gratitude for our attention to detail</a:t>
          </a:r>
        </a:p>
      </dsp:txBody>
      <dsp:txXfrm>
        <a:off x="4607129" y="2293838"/>
        <a:ext cx="1870363" cy="15551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87CB5-34B8-4322-9926-327E45980E45}">
      <dsp:nvSpPr>
        <dsp:cNvPr id="0" name=""/>
        <dsp:cNvSpPr/>
      </dsp:nvSpPr>
      <dsp:spPr>
        <a:xfrm>
          <a:off x="0" y="0"/>
          <a:ext cx="4022724" cy="402272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E85B49-0130-47DD-8F2F-160B9E218674}">
      <dsp:nvSpPr>
        <dsp:cNvPr id="0" name=""/>
        <dsp:cNvSpPr/>
      </dsp:nvSpPr>
      <dsp:spPr>
        <a:xfrm>
          <a:off x="2011362" y="0"/>
          <a:ext cx="5532437" cy="40227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Turnaround</a:t>
          </a:r>
          <a:endParaRPr lang="en-US" sz="2400" kern="1200" dirty="0"/>
        </a:p>
      </dsp:txBody>
      <dsp:txXfrm>
        <a:off x="2011362" y="0"/>
        <a:ext cx="2766218" cy="1206820"/>
      </dsp:txXfrm>
    </dsp:sp>
    <dsp:sp modelId="{3D3A18A6-FED2-4E78-B1A0-DBC526851133}">
      <dsp:nvSpPr>
        <dsp:cNvPr id="0" name=""/>
        <dsp:cNvSpPr/>
      </dsp:nvSpPr>
      <dsp:spPr>
        <a:xfrm>
          <a:off x="703978" y="1206820"/>
          <a:ext cx="2614768" cy="261476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0FFAB7-4229-493C-AB4B-05FB7E826B4A}">
      <dsp:nvSpPr>
        <dsp:cNvPr id="0" name=""/>
        <dsp:cNvSpPr/>
      </dsp:nvSpPr>
      <dsp:spPr>
        <a:xfrm>
          <a:off x="2011362" y="1206820"/>
          <a:ext cx="5532437" cy="26147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Length</a:t>
          </a:r>
          <a:endParaRPr lang="en-US" sz="2400" kern="1200" dirty="0"/>
        </a:p>
      </dsp:txBody>
      <dsp:txXfrm>
        <a:off x="2011362" y="1206820"/>
        <a:ext cx="2766218" cy="1206816"/>
      </dsp:txXfrm>
    </dsp:sp>
    <dsp:sp modelId="{732D68DE-0002-42E7-B161-FAA098DBA6AC}">
      <dsp:nvSpPr>
        <dsp:cNvPr id="0" name=""/>
        <dsp:cNvSpPr/>
      </dsp:nvSpPr>
      <dsp:spPr>
        <a:xfrm>
          <a:off x="1407954" y="2413636"/>
          <a:ext cx="1206816" cy="120681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9056E7-4AF6-4117-B78B-E39F8AF17050}">
      <dsp:nvSpPr>
        <dsp:cNvPr id="0" name=""/>
        <dsp:cNvSpPr/>
      </dsp:nvSpPr>
      <dsp:spPr>
        <a:xfrm>
          <a:off x="2011362" y="2413636"/>
          <a:ext cx="5532437" cy="120681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Amount of data sections expected in proposal</a:t>
          </a:r>
          <a:endParaRPr lang="en-US" sz="2400" kern="1200" dirty="0"/>
        </a:p>
      </dsp:txBody>
      <dsp:txXfrm>
        <a:off x="2011362" y="2413636"/>
        <a:ext cx="2766218" cy="1206816"/>
      </dsp:txXfrm>
    </dsp:sp>
    <dsp:sp modelId="{603D9133-362A-479E-9502-7B956540B7F5}">
      <dsp:nvSpPr>
        <dsp:cNvPr id="0" name=""/>
        <dsp:cNvSpPr/>
      </dsp:nvSpPr>
      <dsp:spPr>
        <a:xfrm>
          <a:off x="4777581" y="0"/>
          <a:ext cx="2766218" cy="120682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Hours</a:t>
          </a:r>
          <a:endParaRPr lang="en-US" sz="2400" kern="1200" dirty="0"/>
        </a:p>
        <a:p>
          <a:pPr marL="228600" lvl="1" indent="-228600" algn="l" defTabSz="1066800">
            <a:lnSpc>
              <a:spcPct val="90000"/>
            </a:lnSpc>
            <a:spcBef>
              <a:spcPct val="0"/>
            </a:spcBef>
            <a:spcAft>
              <a:spcPct val="15000"/>
            </a:spcAft>
            <a:buChar char="••"/>
          </a:pPr>
          <a:r>
            <a:rPr lang="en-US" sz="2400" kern="1200" dirty="0" smtClean="0"/>
            <a:t>Weeks</a:t>
          </a:r>
          <a:endParaRPr lang="en-US" sz="2400" kern="1200" dirty="0"/>
        </a:p>
      </dsp:txBody>
      <dsp:txXfrm>
        <a:off x="4777581" y="0"/>
        <a:ext cx="2766218" cy="1206820"/>
      </dsp:txXfrm>
    </dsp:sp>
    <dsp:sp modelId="{45AFDB52-8963-4E80-AA22-FD345138CEF4}">
      <dsp:nvSpPr>
        <dsp:cNvPr id="0" name=""/>
        <dsp:cNvSpPr/>
      </dsp:nvSpPr>
      <dsp:spPr>
        <a:xfrm>
          <a:off x="4777581" y="1206820"/>
          <a:ext cx="2766218" cy="12068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1 paragraph max</a:t>
          </a:r>
          <a:endParaRPr lang="en-US" sz="2400" kern="1200" dirty="0"/>
        </a:p>
        <a:p>
          <a:pPr marL="228600" lvl="1" indent="-228600" algn="l" defTabSz="1066800">
            <a:lnSpc>
              <a:spcPct val="90000"/>
            </a:lnSpc>
            <a:spcBef>
              <a:spcPct val="0"/>
            </a:spcBef>
            <a:spcAft>
              <a:spcPct val="15000"/>
            </a:spcAft>
            <a:buChar char="••"/>
          </a:pPr>
          <a:r>
            <a:rPr lang="en-US" sz="2400" kern="1200" dirty="0" smtClean="0"/>
            <a:t>10 pages max</a:t>
          </a:r>
          <a:endParaRPr lang="en-US" sz="2400" kern="1200" dirty="0"/>
        </a:p>
      </dsp:txBody>
      <dsp:txXfrm>
        <a:off x="4777581" y="1206820"/>
        <a:ext cx="2766218" cy="1206816"/>
      </dsp:txXfrm>
    </dsp:sp>
    <dsp:sp modelId="{576A639C-93A8-4B84-B83E-C4891FDD311B}">
      <dsp:nvSpPr>
        <dsp:cNvPr id="0" name=""/>
        <dsp:cNvSpPr/>
      </dsp:nvSpPr>
      <dsp:spPr>
        <a:xfrm>
          <a:off x="4777581" y="2413636"/>
          <a:ext cx="2766218" cy="12068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smtClean="0"/>
            <a:t>1 data planning section</a:t>
          </a:r>
          <a:endParaRPr lang="en-US" sz="1900" kern="1200" dirty="0"/>
        </a:p>
        <a:p>
          <a:pPr marL="171450" lvl="1" indent="-171450" algn="l" defTabSz="844550">
            <a:lnSpc>
              <a:spcPct val="90000"/>
            </a:lnSpc>
            <a:spcBef>
              <a:spcPct val="0"/>
            </a:spcBef>
            <a:spcAft>
              <a:spcPct val="15000"/>
            </a:spcAft>
            <a:buChar char="••"/>
          </a:pPr>
          <a:r>
            <a:rPr lang="en-US" sz="1900" kern="1200" dirty="0" smtClean="0"/>
            <a:t>6 data planning sections</a:t>
          </a:r>
          <a:endParaRPr lang="en-US" sz="1900" kern="1200" dirty="0"/>
        </a:p>
      </dsp:txBody>
      <dsp:txXfrm>
        <a:off x="4777581" y="2413636"/>
        <a:ext cx="2766218" cy="12068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90255-B6A2-4CAA-B180-C8CB1D4F5561}">
      <dsp:nvSpPr>
        <dsp:cNvPr id="0" name=""/>
        <dsp:cNvSpPr/>
      </dsp:nvSpPr>
      <dsp:spPr>
        <a:xfrm>
          <a:off x="1912" y="96618"/>
          <a:ext cx="4125716" cy="408426"/>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DMP received via email</a:t>
          </a:r>
        </a:p>
      </dsp:txBody>
      <dsp:txXfrm>
        <a:off x="13874" y="108580"/>
        <a:ext cx="4101792" cy="384502"/>
      </dsp:txXfrm>
    </dsp:sp>
    <dsp:sp modelId="{9335B33E-FFF5-46D8-B8C2-F01DC2AF9695}">
      <dsp:nvSpPr>
        <dsp:cNvPr id="0" name=""/>
        <dsp:cNvSpPr/>
      </dsp:nvSpPr>
      <dsp:spPr>
        <a:xfrm rot="5400000">
          <a:off x="2029033" y="540783"/>
          <a:ext cx="71474" cy="71474"/>
        </a:xfrm>
        <a:prstGeom prst="rightArrow">
          <a:avLst>
            <a:gd name="adj1" fmla="val 667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DE1D51D-FDBA-4D27-9BDA-80F998009228}">
      <dsp:nvSpPr>
        <dsp:cNvPr id="0" name=""/>
        <dsp:cNvSpPr/>
      </dsp:nvSpPr>
      <dsp:spPr>
        <a:xfrm>
          <a:off x="1912" y="647995"/>
          <a:ext cx="4125716" cy="803624"/>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DMP Review Lead corresponds with DMP review contact to obtain draft DMP, funding announcement, and due date to campus OSP</a:t>
          </a:r>
        </a:p>
      </dsp:txBody>
      <dsp:txXfrm>
        <a:off x="25449" y="671532"/>
        <a:ext cx="4078642" cy="756550"/>
      </dsp:txXfrm>
    </dsp:sp>
    <dsp:sp modelId="{6D93949E-532F-47CC-BF6B-35066EB86D9A}">
      <dsp:nvSpPr>
        <dsp:cNvPr id="0" name=""/>
        <dsp:cNvSpPr/>
      </dsp:nvSpPr>
      <dsp:spPr>
        <a:xfrm rot="5400000">
          <a:off x="2029033" y="1487357"/>
          <a:ext cx="71474" cy="71474"/>
        </a:xfrm>
        <a:prstGeom prst="rightArrow">
          <a:avLst>
            <a:gd name="adj1" fmla="val 66700"/>
            <a:gd name="adj2" fmla="val 50000"/>
          </a:avLst>
        </a:prstGeom>
        <a:solidFill>
          <a:schemeClr val="accent5">
            <a:hueOff val="-668486"/>
            <a:satOff val="-930"/>
            <a:lumOff val="-3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A45517-3F45-4101-9483-E0ED37F7AF78}">
      <dsp:nvSpPr>
        <dsp:cNvPr id="0" name=""/>
        <dsp:cNvSpPr/>
      </dsp:nvSpPr>
      <dsp:spPr>
        <a:xfrm>
          <a:off x="1912" y="1594569"/>
          <a:ext cx="4125716" cy="881017"/>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DMP Review Lead moves draft DMP document and funding announcement to DMP Review Commentary folder for current FY in the Box folder for DMP </a:t>
          </a:r>
          <a:r>
            <a:rPr lang="en-US" sz="1400" kern="1200" dirty="0" smtClean="0"/>
            <a:t>Reviews.</a:t>
          </a:r>
          <a:endParaRPr lang="en-US" sz="1400" kern="1200" dirty="0"/>
        </a:p>
      </dsp:txBody>
      <dsp:txXfrm>
        <a:off x="27716" y="1620373"/>
        <a:ext cx="4074108" cy="829409"/>
      </dsp:txXfrm>
    </dsp:sp>
    <dsp:sp modelId="{1DE92E1F-8638-4D72-A234-3D14CD1473C9}">
      <dsp:nvSpPr>
        <dsp:cNvPr id="0" name=""/>
        <dsp:cNvSpPr/>
      </dsp:nvSpPr>
      <dsp:spPr>
        <a:xfrm rot="5400000">
          <a:off x="2029033" y="2511324"/>
          <a:ext cx="71474" cy="71474"/>
        </a:xfrm>
        <a:prstGeom prst="rightArrow">
          <a:avLst>
            <a:gd name="adj1" fmla="val 66700"/>
            <a:gd name="adj2" fmla="val 50000"/>
          </a:avLst>
        </a:prstGeom>
        <a:solidFill>
          <a:schemeClr val="accent5">
            <a:hueOff val="-1336972"/>
            <a:satOff val="-1860"/>
            <a:lumOff val="-71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D65B84-A370-42DE-B44C-D487882942A5}">
      <dsp:nvSpPr>
        <dsp:cNvPr id="0" name=""/>
        <dsp:cNvSpPr/>
      </dsp:nvSpPr>
      <dsp:spPr>
        <a:xfrm>
          <a:off x="1912" y="2618536"/>
          <a:ext cx="4125716" cy="795431"/>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DMP Review Lead shares Box document(s) with collaborators </a:t>
          </a:r>
          <a:r>
            <a:rPr lang="en-US" sz="1400" kern="1200" dirty="0" smtClean="0"/>
            <a:t>and </a:t>
          </a:r>
          <a:r>
            <a:rPr lang="en-US" sz="1400" kern="1200" dirty="0"/>
            <a:t>collaborates on feedback in Box and/or via email</a:t>
          </a:r>
        </a:p>
      </dsp:txBody>
      <dsp:txXfrm>
        <a:off x="25209" y="2641833"/>
        <a:ext cx="4079122" cy="748837"/>
      </dsp:txXfrm>
    </dsp:sp>
    <dsp:sp modelId="{25B04840-C330-4BD0-91E8-D8A717B167E8}">
      <dsp:nvSpPr>
        <dsp:cNvPr id="0" name=""/>
        <dsp:cNvSpPr/>
      </dsp:nvSpPr>
      <dsp:spPr>
        <a:xfrm rot="5400000">
          <a:off x="2029033" y="3449705"/>
          <a:ext cx="71474" cy="71474"/>
        </a:xfrm>
        <a:prstGeom prst="rightArrow">
          <a:avLst>
            <a:gd name="adj1" fmla="val 66700"/>
            <a:gd name="adj2" fmla="val 50000"/>
          </a:avLst>
        </a:prstGeom>
        <a:solidFill>
          <a:schemeClr val="accent5">
            <a:hueOff val="-2005458"/>
            <a:satOff val="-2789"/>
            <a:lumOff val="-10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13AAF3C-8CF1-417E-90D1-F532C382C4AC}">
      <dsp:nvSpPr>
        <dsp:cNvPr id="0" name=""/>
        <dsp:cNvSpPr/>
      </dsp:nvSpPr>
      <dsp:spPr>
        <a:xfrm>
          <a:off x="1912" y="3556917"/>
          <a:ext cx="4125716" cy="395724"/>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DMP Review Lead reviews and synthesizes feedback</a:t>
          </a:r>
        </a:p>
      </dsp:txBody>
      <dsp:txXfrm>
        <a:off x="13502" y="3568507"/>
        <a:ext cx="4102536" cy="372544"/>
      </dsp:txXfrm>
    </dsp:sp>
    <dsp:sp modelId="{CA74F52F-A315-4613-ABAA-0D4165A6F8AA}">
      <dsp:nvSpPr>
        <dsp:cNvPr id="0" name=""/>
        <dsp:cNvSpPr/>
      </dsp:nvSpPr>
      <dsp:spPr>
        <a:xfrm rot="5400000">
          <a:off x="2029033" y="3988379"/>
          <a:ext cx="71474" cy="71474"/>
        </a:xfrm>
        <a:prstGeom prst="rightArrow">
          <a:avLst>
            <a:gd name="adj1" fmla="val 66700"/>
            <a:gd name="adj2" fmla="val 50000"/>
          </a:avLst>
        </a:prstGeom>
        <a:solidFill>
          <a:schemeClr val="accent5">
            <a:hueOff val="-2673943"/>
            <a:satOff val="-3719"/>
            <a:lumOff val="-142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AA8D13-53FF-43A9-84A6-FF4BA894E1B4}">
      <dsp:nvSpPr>
        <dsp:cNvPr id="0" name=""/>
        <dsp:cNvSpPr/>
      </dsp:nvSpPr>
      <dsp:spPr>
        <a:xfrm>
          <a:off x="1912" y="4095591"/>
          <a:ext cx="4125716" cy="437400"/>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DMP Review Lead sends feedback to DMP review contact</a:t>
          </a:r>
        </a:p>
      </dsp:txBody>
      <dsp:txXfrm>
        <a:off x="14723" y="4108402"/>
        <a:ext cx="4100094" cy="411778"/>
      </dsp:txXfrm>
    </dsp:sp>
    <dsp:sp modelId="{16E85F52-4819-44A8-BC88-1F6081F5AF8F}">
      <dsp:nvSpPr>
        <dsp:cNvPr id="0" name=""/>
        <dsp:cNvSpPr/>
      </dsp:nvSpPr>
      <dsp:spPr>
        <a:xfrm>
          <a:off x="4387960" y="96618"/>
          <a:ext cx="3842839" cy="408426"/>
        </a:xfrm>
        <a:prstGeom prst="roundRect">
          <a:avLst>
            <a:gd name="adj" fmla="val 1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a:t>DMP received via </a:t>
          </a:r>
          <a:r>
            <a:rPr lang="en-US" sz="1800" kern="1200" dirty="0" err="1"/>
            <a:t>DMPTool</a:t>
          </a:r>
          <a:endParaRPr lang="en-US" sz="1800" kern="1200" dirty="0"/>
        </a:p>
      </dsp:txBody>
      <dsp:txXfrm>
        <a:off x="4399922" y="108580"/>
        <a:ext cx="3818915" cy="384502"/>
      </dsp:txXfrm>
    </dsp:sp>
    <dsp:sp modelId="{B66B778A-37CE-4447-9026-A5190F944B87}">
      <dsp:nvSpPr>
        <dsp:cNvPr id="0" name=""/>
        <dsp:cNvSpPr/>
      </dsp:nvSpPr>
      <dsp:spPr>
        <a:xfrm rot="5400000">
          <a:off x="6273642" y="540783"/>
          <a:ext cx="71474" cy="71474"/>
        </a:xfrm>
        <a:prstGeom prst="rightArrow">
          <a:avLst>
            <a:gd name="adj1" fmla="val 66700"/>
            <a:gd name="adj2" fmla="val 50000"/>
          </a:avLst>
        </a:prstGeom>
        <a:solidFill>
          <a:schemeClr val="accent5">
            <a:hueOff val="-3342429"/>
            <a:satOff val="-4649"/>
            <a:lumOff val="-17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A775D2-2464-42ED-BE8B-E4E8EBD37053}">
      <dsp:nvSpPr>
        <dsp:cNvPr id="0" name=""/>
        <dsp:cNvSpPr/>
      </dsp:nvSpPr>
      <dsp:spPr>
        <a:xfrm>
          <a:off x="4356348" y="647995"/>
          <a:ext cx="3906064" cy="408426"/>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RDS Director and Curators receives </a:t>
          </a:r>
          <a:r>
            <a:rPr lang="en-US" sz="1200" kern="1200" dirty="0" err="1"/>
            <a:t>DMPTool</a:t>
          </a:r>
          <a:r>
            <a:rPr lang="en-US" sz="1200" kern="1200" dirty="0"/>
            <a:t> email notification about requested review</a:t>
          </a:r>
        </a:p>
      </dsp:txBody>
      <dsp:txXfrm>
        <a:off x="4368310" y="659957"/>
        <a:ext cx="3882140" cy="384502"/>
      </dsp:txXfrm>
    </dsp:sp>
    <dsp:sp modelId="{B20CB8A0-3CFC-4EF0-BFF8-E803E1F2CD94}">
      <dsp:nvSpPr>
        <dsp:cNvPr id="0" name=""/>
        <dsp:cNvSpPr/>
      </dsp:nvSpPr>
      <dsp:spPr>
        <a:xfrm rot="5400000">
          <a:off x="6273642" y="1092159"/>
          <a:ext cx="71474" cy="71474"/>
        </a:xfrm>
        <a:prstGeom prst="rightArrow">
          <a:avLst>
            <a:gd name="adj1" fmla="val 66700"/>
            <a:gd name="adj2" fmla="val 50000"/>
          </a:avLst>
        </a:prstGeom>
        <a:solidFill>
          <a:schemeClr val="accent5">
            <a:hueOff val="-4010915"/>
            <a:satOff val="-5579"/>
            <a:lumOff val="-21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4FC7A3-6A52-41D6-9564-965D2127D074}">
      <dsp:nvSpPr>
        <dsp:cNvPr id="0" name=""/>
        <dsp:cNvSpPr/>
      </dsp:nvSpPr>
      <dsp:spPr>
        <a:xfrm>
          <a:off x="4356348" y="1199371"/>
          <a:ext cx="3906064" cy="408426"/>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DMP Review Lead moves draft DMP content from </a:t>
          </a:r>
          <a:r>
            <a:rPr lang="en-US" sz="1200" kern="1200" dirty="0" err="1"/>
            <a:t>DMPTool</a:t>
          </a:r>
          <a:r>
            <a:rPr lang="en-US" sz="1200" kern="1200" dirty="0"/>
            <a:t> to a Word document</a:t>
          </a:r>
        </a:p>
      </dsp:txBody>
      <dsp:txXfrm>
        <a:off x="4368310" y="1211333"/>
        <a:ext cx="3882140" cy="384502"/>
      </dsp:txXfrm>
    </dsp:sp>
    <dsp:sp modelId="{B30678B4-3707-4187-860D-3E5C39F8B5A5}">
      <dsp:nvSpPr>
        <dsp:cNvPr id="0" name=""/>
        <dsp:cNvSpPr/>
      </dsp:nvSpPr>
      <dsp:spPr>
        <a:xfrm rot="5400000">
          <a:off x="6273642" y="1643535"/>
          <a:ext cx="71474" cy="71474"/>
        </a:xfrm>
        <a:prstGeom prst="rightArrow">
          <a:avLst>
            <a:gd name="adj1" fmla="val 66700"/>
            <a:gd name="adj2" fmla="val 50000"/>
          </a:avLst>
        </a:prstGeom>
        <a:solidFill>
          <a:schemeClr val="accent5">
            <a:hueOff val="-4679401"/>
            <a:satOff val="-6509"/>
            <a:lumOff val="-249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A6DA2D-FFCE-47A3-B573-DBFD976EC803}">
      <dsp:nvSpPr>
        <dsp:cNvPr id="0" name=""/>
        <dsp:cNvSpPr/>
      </dsp:nvSpPr>
      <dsp:spPr>
        <a:xfrm>
          <a:off x="4356348" y="1750747"/>
          <a:ext cx="3906064" cy="764885"/>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DMP Review Lead moves draft DMP document and funding announcement, if available, to DMP Review Commentary folder for current FY in the Box folder for DMP </a:t>
          </a:r>
          <a:r>
            <a:rPr lang="en-US" sz="1200" kern="1200" dirty="0" smtClean="0"/>
            <a:t>Reviews</a:t>
          </a:r>
          <a:endParaRPr lang="en-US" sz="1200" kern="1200" dirty="0"/>
        </a:p>
      </dsp:txBody>
      <dsp:txXfrm>
        <a:off x="4378751" y="1773150"/>
        <a:ext cx="3861258" cy="720079"/>
      </dsp:txXfrm>
    </dsp:sp>
    <dsp:sp modelId="{674A8A14-7675-4518-8CE2-32816FC4F1EC}">
      <dsp:nvSpPr>
        <dsp:cNvPr id="0" name=""/>
        <dsp:cNvSpPr/>
      </dsp:nvSpPr>
      <dsp:spPr>
        <a:xfrm rot="5400000">
          <a:off x="6273642" y="2551370"/>
          <a:ext cx="71474" cy="71474"/>
        </a:xfrm>
        <a:prstGeom prst="rightArrow">
          <a:avLst>
            <a:gd name="adj1" fmla="val 66700"/>
            <a:gd name="adj2" fmla="val 50000"/>
          </a:avLst>
        </a:prstGeom>
        <a:solidFill>
          <a:schemeClr val="accent5">
            <a:hueOff val="-5347887"/>
            <a:satOff val="-7439"/>
            <a:lumOff val="-285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38E74A-FE9D-47C7-8E9C-47BB80024C14}">
      <dsp:nvSpPr>
        <dsp:cNvPr id="0" name=""/>
        <dsp:cNvSpPr/>
      </dsp:nvSpPr>
      <dsp:spPr>
        <a:xfrm>
          <a:off x="4356348" y="2658582"/>
          <a:ext cx="3906064" cy="408426"/>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DMP Review Lead shares Box document(s) with collaborators </a:t>
          </a:r>
          <a:r>
            <a:rPr lang="en-US" sz="1200" kern="1200" dirty="0" smtClean="0"/>
            <a:t>and </a:t>
          </a:r>
          <a:r>
            <a:rPr lang="en-US" sz="1200" kern="1200" dirty="0"/>
            <a:t>collaborates on feedback in Box and/or via email</a:t>
          </a:r>
        </a:p>
      </dsp:txBody>
      <dsp:txXfrm>
        <a:off x="4368310" y="2670544"/>
        <a:ext cx="3882140" cy="384502"/>
      </dsp:txXfrm>
    </dsp:sp>
    <dsp:sp modelId="{5ACB07C9-8745-43F7-8474-DADA4162FBE9}">
      <dsp:nvSpPr>
        <dsp:cNvPr id="0" name=""/>
        <dsp:cNvSpPr/>
      </dsp:nvSpPr>
      <dsp:spPr>
        <a:xfrm rot="5400000">
          <a:off x="6273642" y="3102746"/>
          <a:ext cx="71474" cy="71474"/>
        </a:xfrm>
        <a:prstGeom prst="rightArrow">
          <a:avLst>
            <a:gd name="adj1" fmla="val 66700"/>
            <a:gd name="adj2" fmla="val 50000"/>
          </a:avLst>
        </a:prstGeom>
        <a:solidFill>
          <a:schemeClr val="accent5">
            <a:hueOff val="-6016373"/>
            <a:satOff val="-8368"/>
            <a:lumOff val="-320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D86457-5847-4F5D-A15C-99FEF8BECB91}">
      <dsp:nvSpPr>
        <dsp:cNvPr id="0" name=""/>
        <dsp:cNvSpPr/>
      </dsp:nvSpPr>
      <dsp:spPr>
        <a:xfrm>
          <a:off x="4356348" y="3209958"/>
          <a:ext cx="3906064" cy="408426"/>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DMP Review Lead synthesizes feedback</a:t>
          </a:r>
        </a:p>
      </dsp:txBody>
      <dsp:txXfrm>
        <a:off x="4368310" y="3221920"/>
        <a:ext cx="3882140" cy="384502"/>
      </dsp:txXfrm>
    </dsp:sp>
    <dsp:sp modelId="{95467DF0-F3B8-464D-9104-D763D1F555EF}">
      <dsp:nvSpPr>
        <dsp:cNvPr id="0" name=""/>
        <dsp:cNvSpPr/>
      </dsp:nvSpPr>
      <dsp:spPr>
        <a:xfrm rot="5400000">
          <a:off x="6273642" y="3654123"/>
          <a:ext cx="71474" cy="71474"/>
        </a:xfrm>
        <a:prstGeom prst="rightArrow">
          <a:avLst>
            <a:gd name="adj1" fmla="val 66700"/>
            <a:gd name="adj2" fmla="val 50000"/>
          </a:avLst>
        </a:prstGeom>
        <a:solidFill>
          <a:schemeClr val="accent5">
            <a:hueOff val="-6684859"/>
            <a:satOff val="-9298"/>
            <a:lumOff val="-35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FAE99D-A0D3-4476-A41F-1546BF3C3C2E}">
      <dsp:nvSpPr>
        <dsp:cNvPr id="0" name=""/>
        <dsp:cNvSpPr/>
      </dsp:nvSpPr>
      <dsp:spPr>
        <a:xfrm>
          <a:off x="4356348" y="3761335"/>
          <a:ext cx="3906064" cy="1204483"/>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DMP Review Lead enters feedback as comment on the DMP being reviewed within the </a:t>
          </a:r>
          <a:r>
            <a:rPr lang="en-US" sz="1200" kern="1200" dirty="0" err="1"/>
            <a:t>DMPTool</a:t>
          </a:r>
          <a:r>
            <a:rPr lang="en-US" sz="1200" kern="1200" dirty="0"/>
            <a:t>, referring to </a:t>
          </a:r>
          <a:r>
            <a:rPr lang="en-US" sz="1200" kern="1200" dirty="0" err="1"/>
            <a:t>DMPTool</a:t>
          </a:r>
          <a:r>
            <a:rPr lang="en-US" sz="1200" kern="1200" dirty="0"/>
            <a:t> Review Response Template for intro and outro </a:t>
          </a:r>
          <a:r>
            <a:rPr lang="en-US" sz="1200" kern="1200" dirty="0" smtClean="0"/>
            <a:t>text.  </a:t>
          </a:r>
          <a:r>
            <a:rPr lang="en-US" sz="1200" kern="1200" dirty="0"/>
            <a:t>Clicks "Add Comment", add comment, then click "Submit". The </a:t>
          </a:r>
          <a:r>
            <a:rPr lang="en-US" sz="1200" kern="1200" dirty="0" err="1"/>
            <a:t>DMPTool</a:t>
          </a:r>
          <a:r>
            <a:rPr lang="en-US" sz="1200" kern="1200" dirty="0"/>
            <a:t> owner receives an email notifying them that their DMP has been reviewed.</a:t>
          </a:r>
        </a:p>
      </dsp:txBody>
      <dsp:txXfrm>
        <a:off x="4391626" y="3796613"/>
        <a:ext cx="3835508" cy="1133927"/>
      </dsp:txXfrm>
    </dsp:sp>
    <dsp:sp modelId="{37BB4468-E974-476A-A528-8106716F6508}">
      <dsp:nvSpPr>
        <dsp:cNvPr id="0" name=""/>
        <dsp:cNvSpPr/>
      </dsp:nvSpPr>
      <dsp:spPr>
        <a:xfrm rot="5400000">
          <a:off x="6273642" y="5001556"/>
          <a:ext cx="71474" cy="71474"/>
        </a:xfrm>
        <a:prstGeom prst="rightArrow">
          <a:avLst>
            <a:gd name="adj1" fmla="val 667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80985A-9969-48F6-8150-E336271E136D}">
      <dsp:nvSpPr>
        <dsp:cNvPr id="0" name=""/>
        <dsp:cNvSpPr/>
      </dsp:nvSpPr>
      <dsp:spPr>
        <a:xfrm>
          <a:off x="4356348" y="5108768"/>
          <a:ext cx="3906064" cy="408426"/>
        </a:xfrm>
        <a:prstGeom prst="roundRect">
          <a:avLst>
            <a:gd name="adj" fmla="val 10000"/>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a:t>DMPTool</a:t>
          </a:r>
          <a:r>
            <a:rPr lang="en-US" sz="1200" kern="1200" dirty="0"/>
            <a:t> Lead clicks "Plan Reviewed" in the </a:t>
          </a:r>
          <a:r>
            <a:rPr lang="en-US" sz="1200" kern="1200" dirty="0" err="1"/>
            <a:t>DMPTool</a:t>
          </a:r>
          <a:r>
            <a:rPr lang="en-US" sz="1200" kern="1200" dirty="0"/>
            <a:t> to remove the DMP from the Review queue</a:t>
          </a:r>
        </a:p>
      </dsp:txBody>
      <dsp:txXfrm>
        <a:off x="4368310" y="5120730"/>
        <a:ext cx="3882140" cy="38450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ranklin Gothic Book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ranklin Gothic Book Regular" charset="0"/>
              </a:defRPr>
            </a:lvl1pPr>
          </a:lstStyle>
          <a:p>
            <a:fld id="{6941B5A5-EEB9-BD4D-A79B-337D72306A3E}" type="datetimeFigureOut">
              <a:rPr lang="en-US" smtClean="0"/>
              <a:pPr/>
              <a:t>11/29/16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ranklin Gothic Book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ranklin Gothic Book Regular" charset="0"/>
              </a:defRPr>
            </a:lvl1pPr>
          </a:lstStyle>
          <a:p>
            <a:fld id="{C1DDF80D-1FCF-9D4D-9F36-2C9FE1397A8F}" type="slidenum">
              <a:rPr lang="en-US" smtClean="0"/>
              <a:pPr/>
              <a:t>‹#›</a:t>
            </a:fld>
            <a:endParaRPr lang="en-US" dirty="0"/>
          </a:p>
        </p:txBody>
      </p:sp>
    </p:spTree>
    <p:extLst>
      <p:ext uri="{BB962C8B-B14F-4D97-AF65-F5344CB8AC3E}">
        <p14:creationId xmlns:p14="http://schemas.microsoft.com/office/powerpoint/2010/main" val="204091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ranklin Gothic Book Regular" charset="0"/>
        <a:ea typeface="+mn-ea"/>
        <a:cs typeface="+mn-cs"/>
      </a:defRPr>
    </a:lvl1pPr>
    <a:lvl2pPr marL="457200" algn="l" defTabSz="914400" rtl="0" eaLnBrk="1" latinLnBrk="0" hangingPunct="1">
      <a:defRPr sz="1200" b="0" i="0" kern="1200">
        <a:solidFill>
          <a:schemeClr val="tx1"/>
        </a:solidFill>
        <a:latin typeface="Franklin Gothic Book Regular" charset="0"/>
        <a:ea typeface="+mn-ea"/>
        <a:cs typeface="+mn-cs"/>
      </a:defRPr>
    </a:lvl2pPr>
    <a:lvl3pPr marL="914400" algn="l" defTabSz="914400" rtl="0" eaLnBrk="1" latinLnBrk="0" hangingPunct="1">
      <a:defRPr sz="1200" b="0" i="0" kern="1200">
        <a:solidFill>
          <a:schemeClr val="tx1"/>
        </a:solidFill>
        <a:latin typeface="Franklin Gothic Book Regular" charset="0"/>
        <a:ea typeface="+mn-ea"/>
        <a:cs typeface="+mn-cs"/>
      </a:defRPr>
    </a:lvl3pPr>
    <a:lvl4pPr marL="1371600" algn="l" defTabSz="914400" rtl="0" eaLnBrk="1" latinLnBrk="0" hangingPunct="1">
      <a:defRPr sz="1200" b="0" i="0" kern="1200">
        <a:solidFill>
          <a:schemeClr val="tx1"/>
        </a:solidFill>
        <a:latin typeface="Franklin Gothic Book Regular" charset="0"/>
        <a:ea typeface="+mn-ea"/>
        <a:cs typeface="+mn-cs"/>
      </a:defRPr>
    </a:lvl4pPr>
    <a:lvl5pPr marL="1828800" algn="l" defTabSz="914400" rtl="0" eaLnBrk="1" latinLnBrk="0" hangingPunct="1">
      <a:defRPr sz="1200" b="0" i="0" kern="1200">
        <a:solidFill>
          <a:schemeClr val="tx1"/>
        </a:solidFill>
        <a:latin typeface="Franklin Gothic Book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6</a:t>
            </a:fld>
            <a:endParaRPr lang="en-US" dirty="0"/>
          </a:p>
        </p:txBody>
      </p:sp>
    </p:spTree>
    <p:extLst>
      <p:ext uri="{BB962C8B-B14F-4D97-AF65-F5344CB8AC3E}">
        <p14:creationId xmlns:p14="http://schemas.microsoft.com/office/powerpoint/2010/main" val="172425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Have you </a:t>
            </a:r>
            <a:r>
              <a:rPr lang="en-US" baseline="0" dirty="0" smtClean="0"/>
              <a:t>found out about a promise a researcher made in a DMP that surprised you?</a:t>
            </a:r>
          </a:p>
        </p:txBody>
      </p:sp>
      <p:sp>
        <p:nvSpPr>
          <p:cNvPr id="4" name="Slide Number Placeholder 3"/>
          <p:cNvSpPr>
            <a:spLocks noGrp="1"/>
          </p:cNvSpPr>
          <p:nvPr>
            <p:ph type="sldNum" sz="quarter" idx="10"/>
          </p:nvPr>
        </p:nvSpPr>
        <p:spPr/>
        <p:txBody>
          <a:bodyPr/>
          <a:lstStyle/>
          <a:p>
            <a:fld id="{141659C6-1196-9C4B-BC2E-DC269C736939}" type="slidenum">
              <a:rPr lang="en-US" smtClean="0"/>
              <a:t>27</a:t>
            </a:fld>
            <a:endParaRPr lang="en-US" dirty="0"/>
          </a:p>
        </p:txBody>
      </p:sp>
    </p:spTree>
    <p:extLst>
      <p:ext uri="{BB962C8B-B14F-4D97-AF65-F5344CB8AC3E}">
        <p14:creationId xmlns:p14="http://schemas.microsoft.com/office/powerpoint/2010/main" val="1604662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which means we must </a:t>
            </a:r>
            <a:r>
              <a:rPr lang="en-US" sz="1200" dirty="0" smtClean="0"/>
              <a:t>maintain overarching knowledge of DMP trends and funder requirements</a:t>
            </a:r>
            <a:r>
              <a:rPr lang="en-US" sz="1200" baseline="0" dirty="0" smtClean="0"/>
              <a:t> AND </a:t>
            </a:r>
            <a:r>
              <a:rPr lang="en-US" dirty="0" smtClean="0"/>
              <a:t>maintain and tighten on-campus network of expertise </a:t>
            </a:r>
          </a:p>
          <a:p>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13</a:t>
            </a:fld>
            <a:endParaRPr lang="en-US" dirty="0"/>
          </a:p>
        </p:txBody>
      </p:sp>
    </p:spTree>
    <p:extLst>
      <p:ext uri="{BB962C8B-B14F-4D97-AF65-F5344CB8AC3E}">
        <p14:creationId xmlns:p14="http://schemas.microsoft.com/office/powerpoint/2010/main" val="97055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15</a:t>
            </a:fld>
            <a:endParaRPr lang="en-US" dirty="0"/>
          </a:p>
        </p:txBody>
      </p:sp>
    </p:spTree>
    <p:extLst>
      <p:ext uri="{BB962C8B-B14F-4D97-AF65-F5344CB8AC3E}">
        <p14:creationId xmlns:p14="http://schemas.microsoft.com/office/powerpoint/2010/main" val="492692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16</a:t>
            </a:fld>
            <a:endParaRPr lang="en-US" dirty="0"/>
          </a:p>
        </p:txBody>
      </p:sp>
    </p:spTree>
    <p:extLst>
      <p:ext uri="{BB962C8B-B14F-4D97-AF65-F5344CB8AC3E}">
        <p14:creationId xmlns:p14="http://schemas.microsoft.com/office/powerpoint/2010/main" val="15620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17</a:t>
            </a:fld>
            <a:endParaRPr lang="en-US" dirty="0"/>
          </a:p>
        </p:txBody>
      </p:sp>
    </p:spTree>
    <p:extLst>
      <p:ext uri="{BB962C8B-B14F-4D97-AF65-F5344CB8AC3E}">
        <p14:creationId xmlns:p14="http://schemas.microsoft.com/office/powerpoint/2010/main" val="172922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18</a:t>
            </a:fld>
            <a:endParaRPr lang="en-US" dirty="0"/>
          </a:p>
        </p:txBody>
      </p:sp>
    </p:spTree>
    <p:extLst>
      <p:ext uri="{BB962C8B-B14F-4D97-AF65-F5344CB8AC3E}">
        <p14:creationId xmlns:p14="http://schemas.microsoft.com/office/powerpoint/2010/main" val="147184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21</a:t>
            </a:fld>
            <a:endParaRPr lang="en-US" dirty="0"/>
          </a:p>
        </p:txBody>
      </p:sp>
    </p:spTree>
    <p:extLst>
      <p:ext uri="{BB962C8B-B14F-4D97-AF65-F5344CB8AC3E}">
        <p14:creationId xmlns:p14="http://schemas.microsoft.com/office/powerpoint/2010/main" val="154513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purpose here is not for them to read it, but for</a:t>
            </a:r>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25</a:t>
            </a:fld>
            <a:endParaRPr lang="en-US" dirty="0"/>
          </a:p>
        </p:txBody>
      </p:sp>
    </p:spTree>
    <p:extLst>
      <p:ext uri="{BB962C8B-B14F-4D97-AF65-F5344CB8AC3E}">
        <p14:creationId xmlns:p14="http://schemas.microsoft.com/office/powerpoint/2010/main" val="37889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i="1" dirty="0" smtClean="0"/>
              <a:t>Including </a:t>
            </a:r>
            <a:r>
              <a:rPr lang="en-US" dirty="0" smtClean="0"/>
              <a:t>everyone who has the expertise and desire to contribute</a:t>
            </a:r>
          </a:p>
          <a:p>
            <a:pPr>
              <a:buFont typeface="Arial" panose="020B0604020202020204" pitchFamily="34" charset="0"/>
              <a:buChar char="•"/>
            </a:pPr>
            <a:r>
              <a:rPr lang="en-US" i="1" dirty="0" smtClean="0"/>
              <a:t>Respecting </a:t>
            </a:r>
            <a:r>
              <a:rPr lang="en-US" dirty="0" smtClean="0"/>
              <a:t>the time of every individual we ask to contribute</a:t>
            </a:r>
          </a:p>
          <a:p>
            <a:endParaRPr lang="en-US" dirty="0"/>
          </a:p>
        </p:txBody>
      </p:sp>
      <p:sp>
        <p:nvSpPr>
          <p:cNvPr id="4" name="Slide Number Placeholder 3"/>
          <p:cNvSpPr>
            <a:spLocks noGrp="1"/>
          </p:cNvSpPr>
          <p:nvPr>
            <p:ph type="sldNum" sz="quarter" idx="10"/>
          </p:nvPr>
        </p:nvSpPr>
        <p:spPr/>
        <p:txBody>
          <a:bodyPr/>
          <a:lstStyle/>
          <a:p>
            <a:fld id="{141659C6-1196-9C4B-BC2E-DC269C736939}" type="slidenum">
              <a:rPr lang="en-US" smtClean="0"/>
              <a:t>26</a:t>
            </a:fld>
            <a:endParaRPr lang="en-US" dirty="0"/>
          </a:p>
        </p:txBody>
      </p:sp>
    </p:spTree>
    <p:extLst>
      <p:ext uri="{BB962C8B-B14F-4D97-AF65-F5344CB8AC3E}">
        <p14:creationId xmlns:p14="http://schemas.microsoft.com/office/powerpoint/2010/main" val="960719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Date Placeholder 3"/>
          <p:cNvSpPr>
            <a:spLocks noGrp="1"/>
          </p:cNvSpPr>
          <p:nvPr>
            <p:ph type="dt" sz="half" idx="2"/>
          </p:nvPr>
        </p:nvSpPr>
        <p:spPr>
          <a:xfrm>
            <a:off x="838718" y="6177399"/>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972" y="6177399"/>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November 28-30, 2016</a:t>
            </a:r>
            <a:endParaRPr lang="en-US" dirty="0"/>
          </a:p>
        </p:txBody>
      </p:sp>
    </p:spTree>
    <p:extLst>
      <p:ext uri="{BB962C8B-B14F-4D97-AF65-F5344CB8AC3E}">
        <p14:creationId xmlns:p14="http://schemas.microsoft.com/office/powerpoint/2010/main" val="180159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HathiTrust">
    <p:spTree>
      <p:nvGrpSpPr>
        <p:cNvPr id="1" name=""/>
        <p:cNvGrpSpPr/>
        <p:nvPr/>
      </p:nvGrpSpPr>
      <p:grpSpPr>
        <a:xfrm>
          <a:off x="0" y="0"/>
          <a:ext cx="0" cy="0"/>
          <a:chOff x="0" y="0"/>
          <a:chExt cx="0" cy="0"/>
        </a:xfrm>
      </p:grpSpPr>
      <p:sp>
        <p:nvSpPr>
          <p:cNvPr id="4" name="Rectangle 3"/>
          <p:cNvSpPr/>
          <p:nvPr/>
        </p:nvSpPr>
        <p:spPr>
          <a:xfrm>
            <a:off x="237067" y="196850"/>
            <a:ext cx="11717867" cy="6407150"/>
          </a:xfrm>
          <a:prstGeom prst="rect">
            <a:avLst/>
          </a:prstGeom>
          <a:solidFill>
            <a:schemeClr val="bg1"/>
          </a:solidFill>
          <a:ln w="127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sz="1800" b="0" i="0" dirty="0">
              <a:solidFill>
                <a:srgbClr val="FF6600"/>
              </a:solidFill>
              <a:latin typeface="Franklin Gothic Book Regular" charset="0"/>
              <a:ea typeface="MS PGothic" charset="0"/>
              <a:cs typeface="Arial" charset="0"/>
            </a:endParaRPr>
          </a:p>
        </p:txBody>
      </p:sp>
      <p:pic>
        <p:nvPicPr>
          <p:cNvPr id="7"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949518" y="5930900"/>
            <a:ext cx="1265767" cy="92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a:cxnSpLocks noChangeShapeType="1"/>
          </p:cNvCxnSpPr>
          <p:nvPr/>
        </p:nvCxnSpPr>
        <p:spPr bwMode="auto">
          <a:xfrm>
            <a:off x="762000" y="1524000"/>
            <a:ext cx="10668000" cy="1588"/>
          </a:xfrm>
          <a:prstGeom prst="line">
            <a:avLst/>
          </a:prstGeom>
          <a:noFill/>
          <a:ln w="12700">
            <a:solidFill>
              <a:srgbClr val="D57007"/>
            </a:solidFill>
            <a:round/>
            <a:headEnd/>
            <a:tailEnd/>
          </a:ln>
          <a:effectLst>
            <a:outerShdw blurRad="63500" dist="23000" dir="5400000" rotWithShape="0">
              <a:srgbClr val="000000">
                <a:alpha val="34998"/>
              </a:srgbClr>
            </a:outerShdw>
          </a:effectLst>
          <a:extLst>
            <a:ext uri="{909E8E84-426E-40dd-AFC4-6F175D3DCCD1}">
              <a14:hiddenFill xmlns:a14="http://schemas.microsoft.com/office/drawing/2010/main" xmlns="">
                <a:noFill/>
              </a14:hiddenFill>
            </a:ext>
          </a:extLst>
        </p:spPr>
      </p:cxnSp>
      <p:sp>
        <p:nvSpPr>
          <p:cNvPr id="5" name="Title 1"/>
          <p:cNvSpPr>
            <a:spLocks noGrp="1"/>
          </p:cNvSpPr>
          <p:nvPr>
            <p:ph type="title"/>
          </p:nvPr>
        </p:nvSpPr>
        <p:spPr>
          <a:xfrm>
            <a:off x="609600" y="274638"/>
            <a:ext cx="10972800" cy="1143000"/>
          </a:xfrm>
        </p:spPr>
        <p:txBody>
          <a:bodyPr/>
          <a:lstStyle>
            <a:lvl1pPr>
              <a:defRPr>
                <a:solidFill>
                  <a:schemeClr val="tx1">
                    <a:lumMod val="75000"/>
                    <a:lumOff val="25000"/>
                  </a:schemeClr>
                </a:solidFill>
              </a:defRPr>
            </a:lvl1pPr>
          </a:lstStyle>
          <a:p>
            <a:r>
              <a:rPr lang="en-US" smtClean="0"/>
              <a:t>Click to edit Master title style</a:t>
            </a:r>
            <a:endParaRPr lang="en-US" dirty="0"/>
          </a:p>
        </p:txBody>
      </p:sp>
      <p:sp>
        <p:nvSpPr>
          <p:cNvPr id="6" name="Content Placeholder 2"/>
          <p:cNvSpPr>
            <a:spLocks noGrp="1"/>
          </p:cNvSpPr>
          <p:nvPr>
            <p:ph idx="1"/>
          </p:nvPr>
        </p:nvSpPr>
        <p:spPr>
          <a:xfrm>
            <a:off x="609600" y="1600202"/>
            <a:ext cx="10972800" cy="48958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7657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6_HathiTrust">
    <p:spTree>
      <p:nvGrpSpPr>
        <p:cNvPr id="1" name=""/>
        <p:cNvGrpSpPr/>
        <p:nvPr/>
      </p:nvGrpSpPr>
      <p:grpSpPr>
        <a:xfrm>
          <a:off x="0" y="0"/>
          <a:ext cx="0" cy="0"/>
          <a:chOff x="0" y="0"/>
          <a:chExt cx="0" cy="0"/>
        </a:xfrm>
      </p:grpSpPr>
      <p:sp>
        <p:nvSpPr>
          <p:cNvPr id="2" name="Rectangle 1"/>
          <p:cNvSpPr/>
          <p:nvPr/>
        </p:nvSpPr>
        <p:spPr>
          <a:xfrm>
            <a:off x="237067" y="196850"/>
            <a:ext cx="11717867" cy="6407150"/>
          </a:xfrm>
          <a:prstGeom prst="rect">
            <a:avLst/>
          </a:prstGeom>
          <a:solidFill>
            <a:schemeClr val="bg1"/>
          </a:solidFill>
          <a:ln w="12700" cap="flat" cmpd="sng" algn="ctr">
            <a:solidFill>
              <a:srgbClr val="FF66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en-US" sz="1800" b="0" i="0" dirty="0">
              <a:solidFill>
                <a:srgbClr val="FF6600"/>
              </a:solidFill>
              <a:latin typeface="Franklin Gothic Book Regular" charset="0"/>
              <a:ea typeface="MS PGothic" charset="0"/>
              <a:cs typeface="Arial" charset="0"/>
            </a:endParaRPr>
          </a:p>
        </p:txBody>
      </p:sp>
      <p:pic>
        <p:nvPicPr>
          <p:cNvPr id="3"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949518" y="5930900"/>
            <a:ext cx="1265767" cy="92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9272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15602" y="593369"/>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415602" y="1536633"/>
            <a:ext cx="5333199"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6443202" y="1536633"/>
            <a:ext cx="5333199"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11320335" y="6241345"/>
            <a:ext cx="731599" cy="524800"/>
          </a:xfrm>
          <a:prstGeom prst="rect">
            <a:avLst/>
          </a:prstGeom>
        </p:spPr>
        <p:txBody>
          <a:bodyPr lIns="91425" tIns="91425" rIns="91425" bIns="91425" anchor="ctr" anchorCtr="0">
            <a:noAutofit/>
          </a:bodyPr>
          <a:lstStyle>
            <a:lvl1pPr>
              <a:defRPr b="0" i="0">
                <a:latin typeface="Franklin Gothic Book Regular" charset="0"/>
              </a:defRPr>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92534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209694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901663"/>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375440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93747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1286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1286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487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4597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4597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2" name="Footer Placeholder 4"/>
          <p:cNvSpPr>
            <a:spLocks noGrp="1"/>
          </p:cNvSpPr>
          <p:nvPr>
            <p:ph type="ftr" sz="quarter" idx="11"/>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125823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8"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87375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7"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6676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20780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8109315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176962"/>
            <a:ext cx="12192001" cy="691671"/>
          </a:xfrm>
          <a:prstGeom prst="rect">
            <a:avLst/>
          </a:prstGeom>
          <a:solidFill>
            <a:srgbClr val="319F8D">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ranklin Gothic Book Regular" charset="0"/>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0595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lumMod val="95000"/>
                    <a:lumOff val="5000"/>
                  </a:schemeClr>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5"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latin typeface="Franklin Gothic Book" charset="0"/>
                <a:ea typeface="Franklin Gothic Book" charset="0"/>
                <a:cs typeface="Franklin Gothic Book" charset="0"/>
              </a:defRPr>
            </a:lvl1pPr>
          </a:lstStyle>
          <a:p>
            <a:r>
              <a:rPr lang="en-US" dirty="0" smtClean="0"/>
              <a:t>November 28-30, 2016</a:t>
            </a:r>
            <a:endParaRPr lang="en-US" dirty="0"/>
          </a:p>
        </p:txBody>
      </p:sp>
      <p:pic>
        <p:nvPicPr>
          <p:cNvPr id="7" name="image2.png"/>
          <p:cNvPicPr/>
          <p:nvPr userDrawn="1"/>
        </p:nvPicPr>
        <p:blipFill>
          <a:blip r:embed="rId14" cstate="print"/>
          <a:stretch>
            <a:fillRect/>
          </a:stretch>
        </p:blipFill>
        <p:spPr>
          <a:xfrm>
            <a:off x="10320264" y="6224845"/>
            <a:ext cx="438994" cy="500442"/>
          </a:xfrm>
          <a:prstGeom prst="rect">
            <a:avLst/>
          </a:prstGeom>
        </p:spPr>
      </p:pic>
      <p:pic>
        <p:nvPicPr>
          <p:cNvPr id="10" name="image1.jpeg"/>
          <p:cNvPicPr/>
          <p:nvPr userDrawn="1"/>
        </p:nvPicPr>
        <p:blipFill>
          <a:blip r:embed="rId15" cstate="print"/>
          <a:stretch>
            <a:fillRect/>
          </a:stretch>
        </p:blipFill>
        <p:spPr>
          <a:xfrm>
            <a:off x="10894931" y="6224845"/>
            <a:ext cx="458869" cy="468627"/>
          </a:xfrm>
          <a:prstGeom prst="rect">
            <a:avLst/>
          </a:prstGeom>
        </p:spPr>
      </p:pic>
    </p:spTree>
    <p:extLst>
      <p:ext uri="{BB962C8B-B14F-4D97-AF65-F5344CB8AC3E}">
        <p14:creationId xmlns:p14="http://schemas.microsoft.com/office/powerpoint/2010/main" val="47159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Book" charset="0"/>
          <a:ea typeface="Franklin Gothic Book" charset="0"/>
          <a:cs typeface="Franklin Gothic Book"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Franklin Gothic Book" charset="0"/>
          <a:ea typeface="Franklin Gothic Book" charset="0"/>
          <a:cs typeface="Franklin Gothic Book" charset="0"/>
        </a:defRPr>
      </a:lvl1pPr>
      <a:lvl2pPr marL="685800" indent="-228600" algn="l" defTabSz="914400" rtl="0" eaLnBrk="1" latinLnBrk="0" hangingPunct="1">
        <a:lnSpc>
          <a:spcPct val="90000"/>
        </a:lnSpc>
        <a:spcBef>
          <a:spcPts val="500"/>
        </a:spcBef>
        <a:buFont typeface="Courier New" charset="0"/>
        <a:buChar char="o"/>
        <a:defRPr sz="2400" b="0" i="0" kern="1200">
          <a:solidFill>
            <a:schemeClr val="tx1"/>
          </a:solidFill>
          <a:latin typeface="Franklin Gothic Book" charset="0"/>
          <a:ea typeface="Franklin Gothic Book" charset="0"/>
          <a:cs typeface="Franklin Gothic Book" charset="0"/>
        </a:defRPr>
      </a:lvl2pPr>
      <a:lvl3pPr marL="1143000" indent="-228600" algn="l" defTabSz="914400" rtl="0" eaLnBrk="1" latinLnBrk="0" hangingPunct="1">
        <a:lnSpc>
          <a:spcPct val="90000"/>
        </a:lnSpc>
        <a:spcBef>
          <a:spcPts val="500"/>
        </a:spcBef>
        <a:buFont typeface="Wingdings" charset="2"/>
        <a:buChar char="§"/>
        <a:defRPr sz="2000" b="0" i="0" kern="1200">
          <a:solidFill>
            <a:schemeClr val="tx1"/>
          </a:solidFill>
          <a:latin typeface="Franklin Gothic Book" charset="0"/>
          <a:ea typeface="Franklin Gothic Book" charset="0"/>
          <a:cs typeface="Franklin Gothic Book"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Franklin Gothic Book" charset="0"/>
          <a:ea typeface="Franklin Gothic Book" charset="0"/>
          <a:cs typeface="Franklin Gothic Book" charset="0"/>
        </a:defRPr>
      </a:lvl4pPr>
      <a:lvl5pPr marL="2057400" indent="-228600" algn="l" defTabSz="914400" rtl="0" eaLnBrk="1" latinLnBrk="0" hangingPunct="1">
        <a:lnSpc>
          <a:spcPct val="90000"/>
        </a:lnSpc>
        <a:spcBef>
          <a:spcPts val="500"/>
        </a:spcBef>
        <a:buFont typeface="Courier New" charset="0"/>
        <a:buChar char="o"/>
        <a:defRPr sz="1800" b="0" i="0" kern="1200">
          <a:solidFill>
            <a:schemeClr val="tx1"/>
          </a:solidFill>
          <a:latin typeface="Franklin Gothic Book" charset="0"/>
          <a:ea typeface="Franklin Gothic Book" charset="0"/>
          <a:cs typeface="Franklin Gothic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searchdataservice.illinois.edu/workshop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hitehouse.gov/blog/2013/02/22/expanding-public-access-results-federally-funded-re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rss.hku.hk/integrity/research-data-records-management"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mp.cdlib.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Library’s Role in Reviewing Data Management Plans</a:t>
            </a:r>
            <a:endParaRPr lang="en-US" dirty="0"/>
          </a:p>
        </p:txBody>
      </p:sp>
      <p:sp>
        <p:nvSpPr>
          <p:cNvPr id="8" name="Subtitle 2"/>
          <p:cNvSpPr>
            <a:spLocks noGrp="1"/>
          </p:cNvSpPr>
          <p:nvPr>
            <p:ph type="subTitle" idx="1"/>
          </p:nvPr>
        </p:nvSpPr>
        <p:spPr>
          <a:xfrm>
            <a:off x="1412111" y="3912242"/>
            <a:ext cx="9560689" cy="1345557"/>
          </a:xfrm>
        </p:spPr>
        <p:txBody>
          <a:bodyPr>
            <a:normAutofit fontScale="85000" lnSpcReduction="20000"/>
          </a:bodyPr>
          <a:lstStyle/>
          <a:p>
            <a:r>
              <a:rPr lang="en-US" dirty="0" smtClean="0"/>
              <a:t>Eleanor Dickson</a:t>
            </a:r>
          </a:p>
          <a:p>
            <a:r>
              <a:rPr lang="en-US" dirty="0" smtClean="0"/>
              <a:t>The University of Illinois at Urbana-Champaign</a:t>
            </a:r>
          </a:p>
          <a:p>
            <a:endParaRPr lang="en-US" dirty="0"/>
          </a:p>
          <a:p>
            <a:r>
              <a:rPr lang="en-US" i="1" dirty="0" smtClean="0"/>
              <a:t>Slides borrowed from: Elise Dunham, The University of Illinois at Urbana-Champaign</a:t>
            </a:r>
          </a:p>
          <a:p>
            <a:endParaRPr lang="en-US" dirty="0"/>
          </a:p>
        </p:txBody>
      </p:sp>
    </p:spTree>
    <p:extLst>
      <p:ext uri="{BB962C8B-B14F-4D97-AF65-F5344CB8AC3E}">
        <p14:creationId xmlns:p14="http://schemas.microsoft.com/office/powerpoint/2010/main" val="1659178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p:txBody>
          <a:bodyPr/>
          <a:lstStyle/>
          <a:p>
            <a:r>
              <a:rPr lang="en-US" dirty="0" smtClean="0"/>
              <a:t>Illinois RDS Timeline</a:t>
            </a:r>
            <a:endParaRPr lang="en-US" dirty="0"/>
          </a:p>
        </p:txBody>
      </p:sp>
      <p:grpSp>
        <p:nvGrpSpPr>
          <p:cNvPr id="3" name="Group 2"/>
          <p:cNvGrpSpPr/>
          <p:nvPr/>
        </p:nvGrpSpPr>
        <p:grpSpPr>
          <a:xfrm>
            <a:off x="2007622" y="1799544"/>
            <a:ext cx="8405362" cy="4308857"/>
            <a:chOff x="483622" y="1799543"/>
            <a:chExt cx="8405362" cy="4308857"/>
          </a:xfrm>
        </p:grpSpPr>
        <p:sp>
          <p:nvSpPr>
            <p:cNvPr id="24" name="Oval 23"/>
            <p:cNvSpPr/>
            <p:nvPr/>
          </p:nvSpPr>
          <p:spPr>
            <a:xfrm>
              <a:off x="6541931" y="3897277"/>
              <a:ext cx="339729" cy="353199"/>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 name="Straight Connector 37"/>
            <p:cNvCxnSpPr/>
            <p:nvPr/>
          </p:nvCxnSpPr>
          <p:spPr>
            <a:xfrm flipV="1">
              <a:off x="6702676" y="4214731"/>
              <a:ext cx="8737" cy="53710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687903" y="3872853"/>
              <a:ext cx="339729" cy="353199"/>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0" name="Straight Connector 39"/>
            <p:cNvCxnSpPr/>
            <p:nvPr/>
          </p:nvCxnSpPr>
          <p:spPr>
            <a:xfrm flipH="1" flipV="1">
              <a:off x="7857385" y="4065381"/>
              <a:ext cx="0" cy="13716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371948" y="3899561"/>
              <a:ext cx="339729" cy="353199"/>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2" name="Straight Connector 41"/>
            <p:cNvCxnSpPr/>
            <p:nvPr/>
          </p:nvCxnSpPr>
          <p:spPr>
            <a:xfrm flipH="1" flipV="1">
              <a:off x="5541430" y="4154550"/>
              <a:ext cx="0" cy="30561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3500203" y="3274968"/>
              <a:ext cx="339729" cy="353199"/>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Oval 43"/>
            <p:cNvSpPr/>
            <p:nvPr/>
          </p:nvSpPr>
          <p:spPr>
            <a:xfrm>
              <a:off x="2981800" y="3274968"/>
              <a:ext cx="339729" cy="353199"/>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Oval 44"/>
            <p:cNvSpPr/>
            <p:nvPr/>
          </p:nvSpPr>
          <p:spPr>
            <a:xfrm>
              <a:off x="4205570" y="3274968"/>
              <a:ext cx="339729" cy="353199"/>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Oval 45"/>
            <p:cNvSpPr/>
            <p:nvPr/>
          </p:nvSpPr>
          <p:spPr>
            <a:xfrm>
              <a:off x="766203" y="3274968"/>
              <a:ext cx="339729" cy="353199"/>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7" name="Right Arrow 46"/>
            <p:cNvSpPr/>
            <p:nvPr/>
          </p:nvSpPr>
          <p:spPr>
            <a:xfrm>
              <a:off x="483622" y="3213584"/>
              <a:ext cx="8405362" cy="1031808"/>
            </a:xfrm>
            <a:prstGeom prst="rightArrow">
              <a:avLst>
                <a:gd name="adj1" fmla="val 63829"/>
                <a:gd name="adj2" fmla="val 57704"/>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817896" y="3511335"/>
              <a:ext cx="704640" cy="400110"/>
            </a:xfrm>
            <a:prstGeom prst="rect">
              <a:avLst/>
            </a:prstGeom>
            <a:noFill/>
          </p:spPr>
          <p:txBody>
            <a:bodyPr wrap="none" rtlCol="0">
              <a:spAutoFit/>
            </a:bodyPr>
            <a:lstStyle/>
            <a:p>
              <a:r>
                <a:rPr lang="en-US" sz="2000" b="1" dirty="0">
                  <a:solidFill>
                    <a:schemeClr val="bg1"/>
                  </a:solidFill>
                </a:rPr>
                <a:t>2011</a:t>
              </a:r>
            </a:p>
          </p:txBody>
        </p:sp>
        <p:sp>
          <p:nvSpPr>
            <p:cNvPr id="49" name="TextBox 48"/>
            <p:cNvSpPr txBox="1"/>
            <p:nvPr/>
          </p:nvSpPr>
          <p:spPr>
            <a:xfrm>
              <a:off x="2062470" y="3511335"/>
              <a:ext cx="704640" cy="400110"/>
            </a:xfrm>
            <a:prstGeom prst="rect">
              <a:avLst/>
            </a:prstGeom>
            <a:noFill/>
          </p:spPr>
          <p:txBody>
            <a:bodyPr wrap="none" rtlCol="0">
              <a:spAutoFit/>
            </a:bodyPr>
            <a:lstStyle/>
            <a:p>
              <a:r>
                <a:rPr lang="en-US" sz="2000" b="1" dirty="0">
                  <a:solidFill>
                    <a:schemeClr val="bg1"/>
                  </a:solidFill>
                </a:rPr>
                <a:t>2012</a:t>
              </a:r>
            </a:p>
          </p:txBody>
        </p:sp>
        <p:sp>
          <p:nvSpPr>
            <p:cNvPr id="50" name="TextBox 49"/>
            <p:cNvSpPr txBox="1"/>
            <p:nvPr/>
          </p:nvSpPr>
          <p:spPr>
            <a:xfrm>
              <a:off x="3322576" y="3511335"/>
              <a:ext cx="704640" cy="400110"/>
            </a:xfrm>
            <a:prstGeom prst="rect">
              <a:avLst/>
            </a:prstGeom>
            <a:noFill/>
          </p:spPr>
          <p:txBody>
            <a:bodyPr wrap="none" rtlCol="0">
              <a:spAutoFit/>
            </a:bodyPr>
            <a:lstStyle/>
            <a:p>
              <a:r>
                <a:rPr lang="en-US" sz="2000" b="1" dirty="0">
                  <a:solidFill>
                    <a:schemeClr val="bg1"/>
                  </a:solidFill>
                </a:rPr>
                <a:t>2013</a:t>
              </a:r>
            </a:p>
          </p:txBody>
        </p:sp>
        <p:sp>
          <p:nvSpPr>
            <p:cNvPr id="51" name="TextBox 50"/>
            <p:cNvSpPr txBox="1"/>
            <p:nvPr/>
          </p:nvSpPr>
          <p:spPr>
            <a:xfrm>
              <a:off x="4575220" y="3511335"/>
              <a:ext cx="704640" cy="400110"/>
            </a:xfrm>
            <a:prstGeom prst="rect">
              <a:avLst/>
            </a:prstGeom>
            <a:noFill/>
          </p:spPr>
          <p:txBody>
            <a:bodyPr wrap="none" rtlCol="0">
              <a:spAutoFit/>
            </a:bodyPr>
            <a:lstStyle/>
            <a:p>
              <a:r>
                <a:rPr lang="en-US" sz="2000" b="1" dirty="0">
                  <a:solidFill>
                    <a:schemeClr val="bg1"/>
                  </a:solidFill>
                </a:rPr>
                <a:t>2014</a:t>
              </a:r>
            </a:p>
          </p:txBody>
        </p:sp>
        <p:sp>
          <p:nvSpPr>
            <p:cNvPr id="52" name="TextBox 51"/>
            <p:cNvSpPr txBox="1"/>
            <p:nvPr/>
          </p:nvSpPr>
          <p:spPr>
            <a:xfrm>
              <a:off x="3497469" y="2270579"/>
              <a:ext cx="3225988" cy="400110"/>
            </a:xfrm>
            <a:prstGeom prst="rect">
              <a:avLst/>
            </a:prstGeom>
            <a:solidFill>
              <a:schemeClr val="lt1">
                <a:alpha val="75000"/>
              </a:schemeClr>
            </a:solid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solidFill>
                    <a:schemeClr val="bg2">
                      <a:lumMod val="25000"/>
                    </a:schemeClr>
                  </a:solidFill>
                </a:rPr>
                <a:t>RDS in Campus Strategic Plan</a:t>
              </a:r>
            </a:p>
          </p:txBody>
        </p:sp>
        <p:sp>
          <p:nvSpPr>
            <p:cNvPr id="53" name="TextBox 52"/>
            <p:cNvSpPr txBox="1"/>
            <p:nvPr/>
          </p:nvSpPr>
          <p:spPr>
            <a:xfrm>
              <a:off x="605796" y="1799543"/>
              <a:ext cx="1611339" cy="707886"/>
            </a:xfrm>
            <a:prstGeom prst="rect">
              <a:avLst/>
            </a:prstGeom>
            <a:solidFill>
              <a:schemeClr val="lt1">
                <a:alpha val="75000"/>
              </a:schemeClr>
            </a:solid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solidFill>
                    <a:schemeClr val="bg2">
                      <a:lumMod val="25000"/>
                    </a:schemeClr>
                  </a:solidFill>
                </a:rPr>
                <a:t>ARL </a:t>
              </a:r>
              <a:r>
                <a:rPr lang="en-US" sz="2000" dirty="0" err="1">
                  <a:solidFill>
                    <a:schemeClr val="bg2">
                      <a:lumMod val="25000"/>
                    </a:schemeClr>
                  </a:solidFill>
                </a:rPr>
                <a:t>eScience</a:t>
              </a:r>
              <a:r>
                <a:rPr lang="en-US" sz="2000" dirty="0">
                  <a:solidFill>
                    <a:schemeClr val="bg2">
                      <a:lumMod val="25000"/>
                    </a:schemeClr>
                  </a:solidFill>
                </a:rPr>
                <a:t> </a:t>
              </a:r>
              <a:br>
                <a:rPr lang="en-US" sz="2000" dirty="0">
                  <a:solidFill>
                    <a:schemeClr val="bg2">
                      <a:lumMod val="25000"/>
                    </a:schemeClr>
                  </a:solidFill>
                </a:rPr>
              </a:br>
              <a:r>
                <a:rPr lang="en-US" sz="2000" dirty="0">
                  <a:solidFill>
                    <a:schemeClr val="bg2">
                      <a:lumMod val="25000"/>
                    </a:schemeClr>
                  </a:solidFill>
                </a:rPr>
                <a:t>        Institute</a:t>
              </a:r>
            </a:p>
          </p:txBody>
        </p:sp>
        <p:cxnSp>
          <p:nvCxnSpPr>
            <p:cNvPr id="54" name="Straight Connector 53"/>
            <p:cNvCxnSpPr/>
            <p:nvPr/>
          </p:nvCxnSpPr>
          <p:spPr>
            <a:xfrm flipH="1" flipV="1">
              <a:off x="3145206" y="2320261"/>
              <a:ext cx="445" cy="1029072"/>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3658068" y="2670336"/>
              <a:ext cx="4855" cy="739807"/>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44125" y="2249517"/>
              <a:ext cx="0" cy="109728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274913" y="2528433"/>
              <a:ext cx="1822985" cy="707886"/>
            </a:xfrm>
            <a:prstGeom prst="rect">
              <a:avLst/>
            </a:prstGeom>
            <a:solidFill>
              <a:schemeClr val="lt1">
                <a:alpha val="75000"/>
              </a:schemeClr>
            </a:solid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solidFill>
                    <a:schemeClr val="bg2">
                      <a:lumMod val="25000"/>
                    </a:schemeClr>
                  </a:solidFill>
                </a:rPr>
                <a:t>Yr of Data </a:t>
              </a:r>
              <a:br>
                <a:rPr lang="en-US" sz="2000" dirty="0">
                  <a:solidFill>
                    <a:schemeClr val="bg2">
                      <a:lumMod val="25000"/>
                    </a:schemeClr>
                  </a:solidFill>
                </a:rPr>
              </a:br>
              <a:r>
                <a:rPr lang="en-US" sz="2000" dirty="0">
                  <a:solidFill>
                    <a:schemeClr val="bg2">
                      <a:lumMod val="25000"/>
                    </a:schemeClr>
                  </a:solidFill>
                </a:rPr>
                <a:t>      Stewardship</a:t>
              </a:r>
            </a:p>
          </p:txBody>
        </p:sp>
        <p:cxnSp>
          <p:nvCxnSpPr>
            <p:cNvPr id="58" name="Straight Connector 57"/>
            <p:cNvCxnSpPr/>
            <p:nvPr/>
          </p:nvCxnSpPr>
          <p:spPr>
            <a:xfrm flipH="1" flipV="1">
              <a:off x="4374446" y="3012269"/>
              <a:ext cx="0" cy="335097"/>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227698" y="2622743"/>
              <a:ext cx="2210210" cy="400110"/>
            </a:xfrm>
            <a:prstGeom prst="rect">
              <a:avLst/>
            </a:prstGeom>
            <a:solidFill>
              <a:schemeClr val="lt1">
                <a:alpha val="75000"/>
              </a:schemeClr>
            </a:solid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solidFill>
                    <a:schemeClr val="bg2">
                      <a:lumMod val="25000"/>
                    </a:schemeClr>
                  </a:solidFill>
                </a:rPr>
                <a:t>RDS Hiring Initiated</a:t>
              </a:r>
            </a:p>
          </p:txBody>
        </p:sp>
        <p:sp>
          <p:nvSpPr>
            <p:cNvPr id="60" name="TextBox 59"/>
            <p:cNvSpPr txBox="1"/>
            <p:nvPr/>
          </p:nvSpPr>
          <p:spPr>
            <a:xfrm>
              <a:off x="5805808" y="3525333"/>
              <a:ext cx="704640" cy="400110"/>
            </a:xfrm>
            <a:prstGeom prst="rect">
              <a:avLst/>
            </a:prstGeom>
            <a:noFill/>
          </p:spPr>
          <p:txBody>
            <a:bodyPr wrap="none" rtlCol="0">
              <a:spAutoFit/>
            </a:bodyPr>
            <a:lstStyle/>
            <a:p>
              <a:r>
                <a:rPr lang="en-US" sz="2000" b="1" dirty="0">
                  <a:solidFill>
                    <a:schemeClr val="bg1"/>
                  </a:solidFill>
                </a:rPr>
                <a:t>2015</a:t>
              </a:r>
            </a:p>
          </p:txBody>
        </p:sp>
        <p:sp>
          <p:nvSpPr>
            <p:cNvPr id="61" name="TextBox 60"/>
            <p:cNvSpPr txBox="1"/>
            <p:nvPr/>
          </p:nvSpPr>
          <p:spPr>
            <a:xfrm>
              <a:off x="7042243" y="3533475"/>
              <a:ext cx="704640" cy="400110"/>
            </a:xfrm>
            <a:prstGeom prst="rect">
              <a:avLst/>
            </a:prstGeom>
            <a:noFill/>
          </p:spPr>
          <p:txBody>
            <a:bodyPr wrap="none" rtlCol="0">
              <a:spAutoFit/>
            </a:bodyPr>
            <a:lstStyle/>
            <a:p>
              <a:r>
                <a:rPr lang="en-US" sz="2000" b="1" dirty="0">
                  <a:solidFill>
                    <a:schemeClr val="bg1"/>
                  </a:solidFill>
                </a:rPr>
                <a:t>2016</a:t>
              </a:r>
            </a:p>
          </p:txBody>
        </p:sp>
        <p:cxnSp>
          <p:nvCxnSpPr>
            <p:cNvPr id="62" name="Straight Connector 61"/>
            <p:cNvCxnSpPr/>
            <p:nvPr/>
          </p:nvCxnSpPr>
          <p:spPr>
            <a:xfrm flipH="1" flipV="1">
              <a:off x="1482768" y="2918037"/>
              <a:ext cx="0" cy="749808"/>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1309660" y="3274968"/>
              <a:ext cx="339729" cy="353199"/>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TextBox 63"/>
            <p:cNvSpPr txBox="1"/>
            <p:nvPr/>
          </p:nvSpPr>
          <p:spPr>
            <a:xfrm>
              <a:off x="4038191" y="4392585"/>
              <a:ext cx="1640769" cy="40011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solidFill>
                    <a:schemeClr val="bg2">
                      <a:lumMod val="25000"/>
                    </a:schemeClr>
                  </a:solidFill>
                </a:rPr>
                <a:t>Director hired</a:t>
              </a:r>
            </a:p>
          </p:txBody>
        </p:sp>
        <p:sp>
          <p:nvSpPr>
            <p:cNvPr id="65" name="TextBox 64"/>
            <p:cNvSpPr txBox="1"/>
            <p:nvPr/>
          </p:nvSpPr>
          <p:spPr>
            <a:xfrm>
              <a:off x="5117635" y="4701017"/>
              <a:ext cx="1765099" cy="70788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r"/>
              <a:r>
                <a:rPr lang="en-US" sz="2000" dirty="0">
                  <a:solidFill>
                    <a:schemeClr val="bg2">
                      <a:lumMod val="25000"/>
                    </a:schemeClr>
                  </a:solidFill>
                </a:rPr>
                <a:t>Developer and </a:t>
              </a:r>
            </a:p>
            <a:p>
              <a:pPr algn="r"/>
              <a:r>
                <a:rPr lang="en-US" sz="2000" dirty="0">
                  <a:solidFill>
                    <a:schemeClr val="bg2">
                      <a:lumMod val="25000"/>
                    </a:schemeClr>
                  </a:solidFill>
                </a:rPr>
                <a:t>Curators hired</a:t>
              </a:r>
            </a:p>
          </p:txBody>
        </p:sp>
        <p:sp>
          <p:nvSpPr>
            <p:cNvPr id="66" name="TextBox 65"/>
            <p:cNvSpPr txBox="1"/>
            <p:nvPr/>
          </p:nvSpPr>
          <p:spPr>
            <a:xfrm>
              <a:off x="5986278" y="5400514"/>
              <a:ext cx="2039140" cy="707886"/>
            </a:xfrm>
            <a:prstGeom prst="rect">
              <a:avLst/>
            </a:prstGeom>
            <a:noFill/>
            <a:ln w="28575" cmpd="sng">
              <a:noFill/>
            </a:ln>
          </p:spPr>
          <p:style>
            <a:lnRef idx="2">
              <a:schemeClr val="accent1"/>
            </a:lnRef>
            <a:fillRef idx="1">
              <a:schemeClr val="lt1"/>
            </a:fillRef>
            <a:effectRef idx="0">
              <a:schemeClr val="accent1"/>
            </a:effectRef>
            <a:fontRef idx="minor">
              <a:schemeClr val="dk1"/>
            </a:fontRef>
          </p:style>
          <p:txBody>
            <a:bodyPr wrap="none" rtlCol="0">
              <a:spAutoFit/>
            </a:bodyPr>
            <a:lstStyle/>
            <a:p>
              <a:pPr algn="r"/>
              <a:r>
                <a:rPr lang="en-US" sz="2000" dirty="0">
                  <a:solidFill>
                    <a:schemeClr val="bg2">
                      <a:lumMod val="25000"/>
                    </a:schemeClr>
                  </a:solidFill>
                </a:rPr>
                <a:t>Illinois Data Bank</a:t>
              </a:r>
            </a:p>
            <a:p>
              <a:pPr algn="r"/>
              <a:r>
                <a:rPr lang="en-US" sz="2000" dirty="0">
                  <a:solidFill>
                    <a:schemeClr val="bg2">
                      <a:lumMod val="25000"/>
                    </a:schemeClr>
                  </a:solidFill>
                </a:rPr>
                <a:t>launched</a:t>
              </a:r>
            </a:p>
          </p:txBody>
        </p:sp>
        <p:sp>
          <p:nvSpPr>
            <p:cNvPr id="67" name="TextBox 66"/>
            <p:cNvSpPr txBox="1"/>
            <p:nvPr/>
          </p:nvSpPr>
          <p:spPr>
            <a:xfrm>
              <a:off x="2997331" y="1921662"/>
              <a:ext cx="1563954" cy="400110"/>
            </a:xfrm>
            <a:prstGeom prst="rect">
              <a:avLst/>
            </a:prstGeom>
            <a:solidFill>
              <a:schemeClr val="lt1">
                <a:alpha val="75000"/>
              </a:schemeClr>
            </a:solidFill>
            <a:ln w="28575" cmpd="sng">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solidFill>
                    <a:schemeClr val="bg2">
                      <a:lumMod val="25000"/>
                    </a:schemeClr>
                  </a:solidFill>
                </a:rPr>
                <a:t>RDS Proposal</a:t>
              </a:r>
            </a:p>
          </p:txBody>
        </p:sp>
      </p:grpSp>
    </p:spTree>
    <p:extLst>
      <p:ext uri="{BB962C8B-B14F-4D97-AF65-F5344CB8AC3E}">
        <p14:creationId xmlns:p14="http://schemas.microsoft.com/office/powerpoint/2010/main" val="548512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Illinois RDS Staff </a:t>
            </a:r>
            <a:endParaRPr lang="en-US" dirty="0"/>
          </a:p>
        </p:txBody>
      </p:sp>
      <p:sp>
        <p:nvSpPr>
          <p:cNvPr id="3" name="Content Placeholder 2"/>
          <p:cNvSpPr>
            <a:spLocks noGrp="1"/>
          </p:cNvSpPr>
          <p:nvPr>
            <p:ph idx="1"/>
          </p:nvPr>
        </p:nvSpPr>
        <p:spPr/>
        <p:txBody>
          <a:bodyPr/>
          <a:lstStyle/>
          <a:p>
            <a:r>
              <a:rPr lang="en-US" dirty="0" smtClean="0"/>
              <a:t>  Four Full-Time Staff</a:t>
            </a:r>
          </a:p>
          <a:p>
            <a:pPr lvl="1"/>
            <a:r>
              <a:rPr lang="en-US" dirty="0" smtClean="0"/>
              <a:t>  1 Director (Heidi </a:t>
            </a:r>
            <a:r>
              <a:rPr lang="en-US" dirty="0" err="1" smtClean="0"/>
              <a:t>Imker</a:t>
            </a:r>
            <a:r>
              <a:rPr lang="en-US" dirty="0" smtClean="0"/>
              <a:t>)</a:t>
            </a:r>
          </a:p>
          <a:p>
            <a:pPr lvl="1"/>
            <a:r>
              <a:rPr lang="en-US" dirty="0" smtClean="0"/>
              <a:t>  2 Data Curators (Elise Dunham and Elizabeth Wickes)</a:t>
            </a:r>
          </a:p>
          <a:p>
            <a:pPr lvl="1"/>
            <a:r>
              <a:rPr lang="en-US" dirty="0" smtClean="0"/>
              <a:t>  1 Repository Developer (Colleen </a:t>
            </a:r>
            <a:r>
              <a:rPr lang="en-US" dirty="0" err="1" smtClean="0"/>
              <a:t>Fallaw</a:t>
            </a:r>
            <a:r>
              <a:rPr lang="en-US" dirty="0" smtClean="0"/>
              <a:t>)</a:t>
            </a:r>
          </a:p>
          <a:p>
            <a:r>
              <a:rPr lang="en-US" dirty="0" smtClean="0"/>
              <a:t>  Part Time/Voluntary</a:t>
            </a:r>
          </a:p>
          <a:p>
            <a:pPr lvl="1"/>
            <a:r>
              <a:rPr lang="en-US" dirty="0" smtClean="0"/>
              <a:t>  Postdoc (with School of Information Science)</a:t>
            </a:r>
          </a:p>
          <a:p>
            <a:pPr lvl="1"/>
            <a:r>
              <a:rPr lang="en-US" dirty="0" smtClean="0"/>
              <a:t>  Information Design Specialist (Technology Services)</a:t>
            </a:r>
          </a:p>
          <a:p>
            <a:pPr lvl="1"/>
            <a:r>
              <a:rPr lang="en-US" dirty="0" smtClean="0"/>
              <a:t>  Graduate Students</a:t>
            </a:r>
          </a:p>
          <a:p>
            <a:pPr lvl="1"/>
            <a:r>
              <a:rPr lang="en-US" dirty="0" smtClean="0"/>
              <a:t>  Lots of interaction within the Library!</a:t>
            </a:r>
          </a:p>
          <a:p>
            <a:endParaRPr lang="en-US" dirty="0" smtClean="0"/>
          </a:p>
          <a:p>
            <a:endParaRPr lang="en-US" dirty="0"/>
          </a:p>
        </p:txBody>
      </p:sp>
    </p:spTree>
    <p:extLst>
      <p:ext uri="{BB962C8B-B14F-4D97-AF65-F5344CB8AC3E}">
        <p14:creationId xmlns:p14="http://schemas.microsoft.com/office/powerpoint/2010/main" val="1857287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funny thing about DMPs</a:t>
            </a:r>
            <a:endParaRPr lang="en-US" dirty="0"/>
          </a:p>
        </p:txBody>
      </p:sp>
      <p:graphicFrame>
        <p:nvGraphicFramePr>
          <p:cNvPr id="4" name="Content Placeholder 3"/>
          <p:cNvGraphicFramePr>
            <a:graphicFrameLocks noGrp="1"/>
          </p:cNvGraphicFramePr>
          <p:nvPr>
            <p:ph idx="1"/>
            <p:extLst/>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542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Role of the RDS in DMP reviews</a:t>
            </a:r>
            <a:endParaRPr lang="en-US" dirty="0"/>
          </a:p>
        </p:txBody>
      </p:sp>
      <p:sp>
        <p:nvSpPr>
          <p:cNvPr id="3" name="Content Placeholder 2"/>
          <p:cNvSpPr>
            <a:spLocks noGrp="1"/>
          </p:cNvSpPr>
          <p:nvPr>
            <p:ph idx="1"/>
          </p:nvPr>
        </p:nvSpPr>
        <p:spPr/>
        <p:txBody>
          <a:bodyPr/>
          <a:lstStyle/>
          <a:p>
            <a:r>
              <a:rPr lang="en-US" dirty="0" smtClean="0"/>
              <a:t>Provides in-depth review and feedback </a:t>
            </a:r>
          </a:p>
          <a:p>
            <a:r>
              <a:rPr lang="en-US" dirty="0" smtClean="0"/>
              <a:t>Coordinates wider review with other campus experts</a:t>
            </a:r>
          </a:p>
          <a:p>
            <a:endParaRPr lang="en-US" dirty="0"/>
          </a:p>
        </p:txBody>
      </p:sp>
      <p:sp>
        <p:nvSpPr>
          <p:cNvPr id="4" name="TextBox 3"/>
          <p:cNvSpPr txBox="1"/>
          <p:nvPr/>
        </p:nvSpPr>
        <p:spPr>
          <a:xfrm>
            <a:off x="6736466" y="4040574"/>
            <a:ext cx="4617334" cy="1569660"/>
          </a:xfrm>
          <a:prstGeom prst="rect">
            <a:avLst/>
          </a:prstGeom>
          <a:solidFill>
            <a:schemeClr val="tx2">
              <a:lumMod val="60000"/>
              <a:lumOff val="40000"/>
            </a:schemeClr>
          </a:solidFill>
        </p:spPr>
        <p:txBody>
          <a:bodyPr wrap="square" rtlCol="0">
            <a:spAutoFit/>
          </a:bodyPr>
          <a:lstStyle/>
          <a:p>
            <a:pPr algn="ctr"/>
            <a:r>
              <a:rPr lang="en-US" sz="2400" b="1" dirty="0">
                <a:solidFill>
                  <a:schemeClr val="bg1"/>
                </a:solidFill>
              </a:rPr>
              <a:t>Note: Reviewing Data Management Plans is one of many services provided by the Research Data </a:t>
            </a:r>
            <a:r>
              <a:rPr lang="en-US" sz="2400" b="1" dirty="0" smtClean="0">
                <a:solidFill>
                  <a:schemeClr val="bg1"/>
                </a:solidFill>
              </a:rPr>
              <a:t>Service</a:t>
            </a:r>
            <a:endParaRPr lang="en-US" sz="2400" b="1" dirty="0">
              <a:solidFill>
                <a:schemeClr val="bg1"/>
              </a:solidFill>
            </a:endParaRPr>
          </a:p>
        </p:txBody>
      </p:sp>
    </p:spTree>
    <p:extLst>
      <p:ext uri="{BB962C8B-B14F-4D97-AF65-F5344CB8AC3E}">
        <p14:creationId xmlns:p14="http://schemas.microsoft.com/office/powerpoint/2010/main" val="99592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700" dirty="0" smtClean="0"/>
              <a:t>Illinois RDS DMP </a:t>
            </a:r>
            <a:r>
              <a:rPr lang="en-US" sz="4700" dirty="0"/>
              <a:t>review guiding principles</a:t>
            </a:r>
          </a:p>
        </p:txBody>
      </p:sp>
      <p:graphicFrame>
        <p:nvGraphicFramePr>
          <p:cNvPr id="20" name="Diagram 19"/>
          <p:cNvGraphicFramePr/>
          <p:nvPr>
            <p:extLst/>
          </p:nvPr>
        </p:nvGraphicFramePr>
        <p:xfrm>
          <a:off x="2769141" y="1951680"/>
          <a:ext cx="658562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8117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Receive a DMP to review</a:t>
            </a:r>
            <a:endParaRPr lang="en-US" dirty="0"/>
          </a:p>
        </p:txBody>
      </p:sp>
      <p:grpSp>
        <p:nvGrpSpPr>
          <p:cNvPr id="17" name="Group 16"/>
          <p:cNvGrpSpPr/>
          <p:nvPr/>
        </p:nvGrpSpPr>
        <p:grpSpPr>
          <a:xfrm>
            <a:off x="2516530" y="1886675"/>
            <a:ext cx="7804230" cy="1935866"/>
            <a:chOff x="992530" y="1736204"/>
            <a:chExt cx="7804230" cy="1935866"/>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2530" y="1736204"/>
              <a:ext cx="1935866" cy="1935866"/>
            </a:xfrm>
            <a:prstGeom prst="rect">
              <a:avLst/>
            </a:prstGeom>
          </p:spPr>
        </p:pic>
        <p:sp>
          <p:nvSpPr>
            <p:cNvPr id="8" name="Notched Right Arrow 7"/>
            <p:cNvSpPr/>
            <p:nvPr/>
          </p:nvSpPr>
          <p:spPr>
            <a:xfrm>
              <a:off x="3240911" y="2419110"/>
              <a:ext cx="2303362" cy="7407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2198" y="2329807"/>
              <a:ext cx="3014562" cy="1002342"/>
            </a:xfrm>
            <a:prstGeom prst="rect">
              <a:avLst/>
            </a:prstGeom>
          </p:spPr>
        </p:pic>
      </p:grpSp>
      <p:grpSp>
        <p:nvGrpSpPr>
          <p:cNvPr id="5" name="Group 4"/>
          <p:cNvGrpSpPr/>
          <p:nvPr/>
        </p:nvGrpSpPr>
        <p:grpSpPr>
          <a:xfrm>
            <a:off x="1524001" y="3925749"/>
            <a:ext cx="9026553" cy="1959167"/>
            <a:chOff x="0" y="3925748"/>
            <a:chExt cx="9026553" cy="1959167"/>
          </a:xfrm>
        </p:grpSpPr>
        <p:grpSp>
          <p:nvGrpSpPr>
            <p:cNvPr id="19" name="Group 18"/>
            <p:cNvGrpSpPr/>
            <p:nvPr/>
          </p:nvGrpSpPr>
          <p:grpSpPr>
            <a:xfrm>
              <a:off x="0" y="3925748"/>
              <a:ext cx="9026553" cy="1935866"/>
              <a:chOff x="0" y="3925748"/>
              <a:chExt cx="9026553" cy="1935866"/>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925748"/>
                <a:ext cx="1935866" cy="1935866"/>
              </a:xfrm>
              <a:prstGeom prst="rect">
                <a:avLst/>
              </a:prstGeom>
            </p:spPr>
          </p:pic>
          <p:sp>
            <p:nvSpPr>
              <p:cNvPr id="13" name="Notched Right Arrow 12"/>
              <p:cNvSpPr/>
              <p:nvPr/>
            </p:nvSpPr>
            <p:spPr>
              <a:xfrm>
                <a:off x="1819154" y="4458182"/>
                <a:ext cx="1051368" cy="7407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stretch>
                <a:fillRect/>
              </a:stretch>
            </p:blipFill>
            <p:spPr>
              <a:xfrm>
                <a:off x="2990154" y="4383914"/>
                <a:ext cx="2612755" cy="471789"/>
              </a:xfrm>
              <a:prstGeom prst="rect">
                <a:avLst/>
              </a:prstGeom>
            </p:spPr>
          </p:pic>
          <p:sp>
            <p:nvSpPr>
              <p:cNvPr id="15" name="Notched Right Arrow 14"/>
              <p:cNvSpPr/>
              <p:nvPr/>
            </p:nvSpPr>
            <p:spPr>
              <a:xfrm>
                <a:off x="5698602" y="4448537"/>
                <a:ext cx="1051368" cy="7407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549" y="4438329"/>
                <a:ext cx="2247004" cy="747129"/>
              </a:xfrm>
              <a:prstGeom prst="rect">
                <a:avLst/>
              </a:prstGeom>
            </p:spPr>
          </p:pic>
        </p:grpSp>
        <p:pic>
          <p:nvPicPr>
            <p:cNvPr id="3" name="Picture 2"/>
            <p:cNvPicPr>
              <a:picLocks noChangeAspect="1"/>
            </p:cNvPicPr>
            <p:nvPr/>
          </p:nvPicPr>
          <p:blipFill>
            <a:blip r:embed="rId6"/>
            <a:stretch>
              <a:fillRect/>
            </a:stretch>
          </p:blipFill>
          <p:spPr>
            <a:xfrm>
              <a:off x="2675107" y="5050684"/>
              <a:ext cx="3271752" cy="348168"/>
            </a:xfrm>
            <a:prstGeom prst="rect">
              <a:avLst/>
            </a:prstGeom>
          </p:spPr>
        </p:pic>
        <p:sp>
          <p:nvSpPr>
            <p:cNvPr id="4" name="TextBox 3"/>
            <p:cNvSpPr txBox="1"/>
            <p:nvPr/>
          </p:nvSpPr>
          <p:spPr>
            <a:xfrm>
              <a:off x="3939702" y="5515583"/>
              <a:ext cx="603115" cy="369332"/>
            </a:xfrm>
            <a:prstGeom prst="rect">
              <a:avLst/>
            </a:prstGeom>
            <a:noFill/>
          </p:spPr>
          <p:txBody>
            <a:bodyPr wrap="square" rtlCol="0">
              <a:spAutoFit/>
            </a:bodyPr>
            <a:lstStyle/>
            <a:p>
              <a:r>
                <a:rPr lang="en-US" dirty="0"/>
                <a:t>etc.</a:t>
              </a:r>
            </a:p>
          </p:txBody>
        </p:sp>
      </p:grpSp>
    </p:spTree>
    <p:extLst>
      <p:ext uri="{BB962C8B-B14F-4D97-AF65-F5344CB8AC3E}">
        <p14:creationId xmlns:p14="http://schemas.microsoft.com/office/powerpoint/2010/main" val="182744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t="6397" b="-1362"/>
          <a:stretch/>
        </p:blipFill>
        <p:spPr>
          <a:xfrm>
            <a:off x="3566810" y="1633803"/>
            <a:ext cx="6428690" cy="4480560"/>
          </a:xfrm>
          <a:prstGeom prst="rect">
            <a:avLst/>
          </a:prstGeom>
        </p:spPr>
      </p:pic>
      <p:sp>
        <p:nvSpPr>
          <p:cNvPr id="13" name="Oval 12"/>
          <p:cNvSpPr/>
          <p:nvPr/>
        </p:nvSpPr>
        <p:spPr>
          <a:xfrm>
            <a:off x="7146589" y="4824920"/>
            <a:ext cx="2691319" cy="117380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Office for the Protection of Research Subjects</a:t>
            </a:r>
          </a:p>
        </p:txBody>
      </p:sp>
      <p:sp>
        <p:nvSpPr>
          <p:cNvPr id="2" name="Title 1"/>
          <p:cNvSpPr>
            <a:spLocks noGrp="1"/>
          </p:cNvSpPr>
          <p:nvPr>
            <p:ph type="title"/>
          </p:nvPr>
        </p:nvSpPr>
        <p:spPr/>
        <p:txBody>
          <a:bodyPr/>
          <a:lstStyle/>
          <a:p>
            <a:r>
              <a:rPr lang="en-US" dirty="0" smtClean="0"/>
              <a:t>Seek input from </a:t>
            </a:r>
            <a:r>
              <a:rPr lang="en-US" dirty="0" smtClean="0"/>
              <a:t>campus</a:t>
            </a:r>
            <a:r>
              <a:rPr lang="en-US" dirty="0" smtClean="0"/>
              <a:t> </a:t>
            </a:r>
            <a:r>
              <a:rPr lang="en-US" dirty="0"/>
              <a:t>n</a:t>
            </a:r>
            <a:r>
              <a:rPr lang="en-US" dirty="0" smtClean="0"/>
              <a:t>etwork</a:t>
            </a:r>
            <a:endParaRPr lang="en-US" dirty="0"/>
          </a:p>
        </p:txBody>
      </p:sp>
      <p:sp>
        <p:nvSpPr>
          <p:cNvPr id="11" name="Oval 10"/>
          <p:cNvSpPr/>
          <p:nvPr/>
        </p:nvSpPr>
        <p:spPr>
          <a:xfrm>
            <a:off x="7487056" y="2033081"/>
            <a:ext cx="3180945" cy="140078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Privacy and Information Security, Technology Services</a:t>
            </a:r>
          </a:p>
        </p:txBody>
      </p:sp>
      <p:grpSp>
        <p:nvGrpSpPr>
          <p:cNvPr id="14" name="Group 13"/>
          <p:cNvGrpSpPr/>
          <p:nvPr/>
        </p:nvGrpSpPr>
        <p:grpSpPr>
          <a:xfrm>
            <a:off x="4883713" y="2675166"/>
            <a:ext cx="3180751" cy="2231645"/>
            <a:chOff x="916654" y="3767079"/>
            <a:chExt cx="3180751" cy="2231645"/>
          </a:xfrm>
        </p:grpSpPr>
        <p:sp>
          <p:nvSpPr>
            <p:cNvPr id="12" name="24-Point Star 11"/>
            <p:cNvSpPr/>
            <p:nvPr/>
          </p:nvSpPr>
          <p:spPr>
            <a:xfrm>
              <a:off x="916654" y="3767079"/>
              <a:ext cx="3142034" cy="2231645"/>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29943" y="4626328"/>
              <a:ext cx="2767462" cy="446276"/>
            </a:xfrm>
            <a:prstGeom prst="rect">
              <a:avLst/>
            </a:prstGeom>
            <a:noFill/>
          </p:spPr>
          <p:txBody>
            <a:bodyPr wrap="square" rtlCol="0">
              <a:spAutoFit/>
            </a:bodyPr>
            <a:lstStyle/>
            <a:p>
              <a:r>
                <a:rPr lang="en-US" sz="2300" dirty="0"/>
                <a:t>CONFIDENTIALITY</a:t>
              </a:r>
            </a:p>
          </p:txBody>
        </p:sp>
      </p:grpSp>
      <p:sp>
        <p:nvSpPr>
          <p:cNvPr id="17" name="Oval 16"/>
          <p:cNvSpPr/>
          <p:nvPr/>
        </p:nvSpPr>
        <p:spPr>
          <a:xfrm>
            <a:off x="1777309" y="2733472"/>
            <a:ext cx="2998105" cy="117380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Librarians/specialists</a:t>
            </a:r>
            <a:endParaRPr lang="en-US" dirty="0"/>
          </a:p>
        </p:txBody>
      </p:sp>
    </p:spTree>
    <p:extLst>
      <p:ext uri="{BB962C8B-B14F-4D97-AF65-F5344CB8AC3E}">
        <p14:creationId xmlns:p14="http://schemas.microsoft.com/office/powerpoint/2010/main" val="212538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feedback to researcher</a:t>
            </a:r>
            <a:endParaRPr lang="en-US" dirty="0"/>
          </a:p>
        </p:txBody>
      </p:sp>
      <p:grpSp>
        <p:nvGrpSpPr>
          <p:cNvPr id="3" name="Group 2"/>
          <p:cNvGrpSpPr/>
          <p:nvPr/>
        </p:nvGrpSpPr>
        <p:grpSpPr>
          <a:xfrm>
            <a:off x="2120742" y="2523282"/>
            <a:ext cx="7945377" cy="1935866"/>
            <a:chOff x="735637" y="2395961"/>
            <a:chExt cx="7945377" cy="193586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37" y="3035862"/>
              <a:ext cx="3014562" cy="1002342"/>
            </a:xfrm>
            <a:prstGeom prst="rect">
              <a:avLst/>
            </a:prstGeom>
          </p:spPr>
        </p:pic>
        <p:sp>
          <p:nvSpPr>
            <p:cNvPr id="7" name="Notched Right Arrow 6"/>
            <p:cNvSpPr/>
            <p:nvPr/>
          </p:nvSpPr>
          <p:spPr>
            <a:xfrm>
              <a:off x="4097437" y="3102016"/>
              <a:ext cx="2303362" cy="7407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5148" y="2395961"/>
              <a:ext cx="1935866" cy="1935866"/>
            </a:xfrm>
            <a:prstGeom prst="rect">
              <a:avLst/>
            </a:prstGeom>
          </p:spPr>
        </p:pic>
      </p:grpSp>
    </p:spTree>
    <p:extLst>
      <p:ext uri="{BB962C8B-B14F-4D97-AF65-F5344CB8AC3E}">
        <p14:creationId xmlns:p14="http://schemas.microsoft.com/office/powerpoint/2010/main" val="1154150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process as needed</a:t>
            </a:r>
            <a:endParaRPr lang="en-US" dirty="0"/>
          </a:p>
        </p:txBody>
      </p:sp>
      <p:graphicFrame>
        <p:nvGraphicFramePr>
          <p:cNvPr id="5" name="Diagram 4"/>
          <p:cNvGraphicFramePr/>
          <p:nvPr>
            <p:extLst>
              <p:ext uri="{D42A27DB-BD31-4B8C-83A1-F6EECF244321}">
                <p14:modId xmlns:p14="http://schemas.microsoft.com/office/powerpoint/2010/main" val="1163950172"/>
              </p:ext>
            </p:extLst>
          </p:nvPr>
        </p:nvGraphicFramePr>
        <p:xfrm>
          <a:off x="1628172" y="1388962"/>
          <a:ext cx="8935656" cy="4604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9891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graphicFrame>
        <p:nvGraphicFramePr>
          <p:cNvPr id="4" name="Diagram 3"/>
          <p:cNvGraphicFramePr/>
          <p:nvPr>
            <p:extLst>
              <p:ext uri="{D42A27DB-BD31-4B8C-83A1-F6EECF244321}">
                <p14:modId xmlns:p14="http://schemas.microsoft.com/office/powerpoint/2010/main" val="1574157788"/>
              </p:ext>
            </p:extLst>
          </p:nvPr>
        </p:nvGraphicFramePr>
        <p:xfrm>
          <a:off x="1631006" y="1690688"/>
          <a:ext cx="8715983" cy="4319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34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Management Plans</a:t>
            </a:r>
            <a:endParaRPr lang="en-US" dirty="0"/>
          </a:p>
        </p:txBody>
      </p:sp>
    </p:spTree>
    <p:extLst>
      <p:ext uri="{BB962C8B-B14F-4D97-AF65-F5344CB8AC3E}">
        <p14:creationId xmlns:p14="http://schemas.microsoft.com/office/powerpoint/2010/main" val="1752925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graphicFrame>
        <p:nvGraphicFramePr>
          <p:cNvPr id="7" name="Diagram 6"/>
          <p:cNvGraphicFramePr/>
          <p:nvPr>
            <p:extLst/>
          </p:nvPr>
        </p:nvGraphicFramePr>
        <p:xfrm>
          <a:off x="1718553" y="1708286"/>
          <a:ext cx="8784076" cy="4157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p:cNvGrpSpPr/>
          <p:nvPr/>
        </p:nvGrpSpPr>
        <p:grpSpPr>
          <a:xfrm>
            <a:off x="5837269" y="64311"/>
            <a:ext cx="4645900" cy="2737257"/>
            <a:chOff x="4979773" y="501511"/>
            <a:chExt cx="3979402" cy="2300056"/>
          </a:xfrm>
        </p:grpSpPr>
        <p:cxnSp>
          <p:nvCxnSpPr>
            <p:cNvPr id="11" name="Curved Connector 10"/>
            <p:cNvCxnSpPr/>
            <p:nvPr/>
          </p:nvCxnSpPr>
          <p:spPr>
            <a:xfrm rot="16200000" flipV="1">
              <a:off x="8037480" y="1879871"/>
              <a:ext cx="1609928" cy="233463"/>
            </a:xfrm>
            <a:prstGeom prst="curvedConnector2">
              <a:avLst/>
            </a:prstGeom>
            <a:ln>
              <a:tailEnd type="triangle"/>
            </a:ln>
          </p:spPr>
          <p:style>
            <a:lnRef idx="3">
              <a:schemeClr val="lt1"/>
            </a:lnRef>
            <a:fillRef idx="1">
              <a:schemeClr val="accent2"/>
            </a:fillRef>
            <a:effectRef idx="1">
              <a:schemeClr val="accent2"/>
            </a:effectRef>
            <a:fontRef idx="minor">
              <a:schemeClr val="lt1"/>
            </a:fontRef>
          </p:style>
        </p:cxnSp>
        <p:sp>
          <p:nvSpPr>
            <p:cNvPr id="14" name="TextBox 13"/>
            <p:cNvSpPr txBox="1"/>
            <p:nvPr/>
          </p:nvSpPr>
          <p:spPr>
            <a:xfrm>
              <a:off x="4979773" y="501511"/>
              <a:ext cx="3608964" cy="152584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285750" lvl="1" indent="-285750">
                <a:buFont typeface="Arial" panose="020B0604020202020204" pitchFamily="34" charset="0"/>
                <a:buChar char="•"/>
              </a:pPr>
              <a:r>
                <a:rPr lang="en-US" sz="1600" b="1" dirty="0">
                  <a:solidFill>
                    <a:schemeClr val="bg1"/>
                  </a:solidFill>
                </a:rPr>
                <a:t>Received input from a Library specialist in human subject research </a:t>
              </a:r>
            </a:p>
            <a:p>
              <a:pPr marL="285750" lvl="1" indent="-285750">
                <a:buFont typeface="Arial" panose="020B0604020202020204" pitchFamily="34" charset="0"/>
                <a:buChar char="•"/>
              </a:pPr>
              <a:r>
                <a:rPr lang="en-US" sz="1600" b="1" dirty="0">
                  <a:solidFill>
                    <a:schemeClr val="bg1"/>
                  </a:solidFill>
                </a:rPr>
                <a:t>Discussed the situation with a contact in the Division of Management Information</a:t>
              </a:r>
            </a:p>
            <a:p>
              <a:pPr marL="285750" lvl="1" indent="-285750">
                <a:buFont typeface="Arial" panose="020B0604020202020204" pitchFamily="34" charset="0"/>
                <a:buChar char="•"/>
              </a:pPr>
              <a:r>
                <a:rPr lang="en-US" sz="1600" b="1" dirty="0">
                  <a:solidFill>
                    <a:schemeClr val="bg1"/>
                  </a:solidFill>
                </a:rPr>
                <a:t>Sought guidance from internal contact who has great depth of knowledge of funding agency</a:t>
              </a:r>
              <a:endParaRPr lang="en-US" sz="1600" b="1" dirty="0"/>
            </a:p>
          </p:txBody>
        </p:sp>
      </p:grpSp>
      <p:cxnSp>
        <p:nvCxnSpPr>
          <p:cNvPr id="4" name="Curved Connector 3"/>
          <p:cNvCxnSpPr>
            <a:endCxn id="14" idx="3"/>
          </p:cNvCxnSpPr>
          <p:nvPr/>
        </p:nvCxnSpPr>
        <p:spPr>
          <a:xfrm rot="16200000" flipV="1">
            <a:off x="9366866" y="1656074"/>
            <a:ext cx="1819587" cy="451943"/>
          </a:xfrm>
          <a:prstGeom prst="curvedConnector2">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0753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xtremes</a:t>
            </a:r>
            <a:endParaRPr lang="en-US" dirty="0"/>
          </a:p>
        </p:txBody>
      </p:sp>
      <p:graphicFrame>
        <p:nvGraphicFramePr>
          <p:cNvPr id="4" name="Content Placeholder 3"/>
          <p:cNvGraphicFramePr>
            <a:graphicFrameLocks noGrp="1"/>
          </p:cNvGraphicFramePr>
          <p:nvPr>
            <p:ph idx="1"/>
            <p:extLst/>
          </p:nvPr>
        </p:nvGraphicFramePr>
        <p:xfrm>
          <a:off x="2346325" y="1846264"/>
          <a:ext cx="75438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046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&amp; after</a:t>
            </a:r>
            <a:endParaRPr lang="en-US" dirty="0"/>
          </a:p>
        </p:txBody>
      </p:sp>
      <p:graphicFrame>
        <p:nvGraphicFramePr>
          <p:cNvPr id="5" name="Content Placeholder 4"/>
          <p:cNvGraphicFramePr>
            <a:graphicFrameLocks noGrp="1"/>
          </p:cNvGraphicFramePr>
          <p:nvPr>
            <p:ph idx="1"/>
            <p:extLst/>
          </p:nvPr>
        </p:nvGraphicFramePr>
        <p:xfrm>
          <a:off x="2336597" y="2023353"/>
          <a:ext cx="7543800" cy="3749040"/>
        </p:xfrm>
        <a:graphic>
          <a:graphicData uri="http://schemas.openxmlformats.org/drawingml/2006/table">
            <a:tbl>
              <a:tblPr firstRow="1" bandRow="1">
                <a:tableStyleId>{21E4AEA4-8DFA-4A89-87EB-49C32662AFE0}</a:tableStyleId>
              </a:tblPr>
              <a:tblGrid>
                <a:gridCol w="3771900"/>
                <a:gridCol w="3771900"/>
              </a:tblGrid>
              <a:tr h="132296">
                <a:tc>
                  <a:txBody>
                    <a:bodyPr/>
                    <a:lstStyle/>
                    <a:p>
                      <a:r>
                        <a:rPr lang="en-US" dirty="0" smtClean="0"/>
                        <a:t>Draft</a:t>
                      </a:r>
                      <a:endParaRPr lang="en-US" dirty="0"/>
                    </a:p>
                  </a:txBody>
                  <a:tcPr/>
                </a:tc>
                <a:tc>
                  <a:txBody>
                    <a:bodyPr/>
                    <a:lstStyle/>
                    <a:p>
                      <a:r>
                        <a:rPr lang="en-US" dirty="0" smtClean="0"/>
                        <a:t>Revised</a:t>
                      </a:r>
                      <a:endParaRPr lang="en-US" dirty="0"/>
                    </a:p>
                  </a:txBody>
                  <a:tcPr/>
                </a:tc>
              </a:tr>
              <a:tr h="370840">
                <a:tc>
                  <a:txBody>
                    <a:bodyPr/>
                    <a:lstStyle/>
                    <a:p>
                      <a:r>
                        <a:rPr lang="en-US" sz="1800" b="0" i="0" kern="1200" dirty="0" smtClean="0">
                          <a:solidFill>
                            <a:schemeClr val="dk1"/>
                          </a:solidFill>
                          <a:effectLst/>
                          <a:latin typeface="+mn-lt"/>
                          <a:ea typeface="+mn-ea"/>
                          <a:cs typeface="+mn-cs"/>
                        </a:rPr>
                        <a:t>[no information about roles and responsibilities]</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The PI and co PIs have the primary responsibility for implementing the data management plan. Postdoctoral researchers and graduate students will assist in data management activities. We will utilize resources created by the Research Data Service to train graduate student assistants in basic data management practices (</a:t>
                      </a:r>
                      <a:r>
                        <a:rPr lang="en-US" sz="1800" b="0" i="0" kern="1200" dirty="0" smtClean="0">
                          <a:solidFill>
                            <a:schemeClr val="dk1"/>
                          </a:solidFill>
                          <a:effectLst/>
                          <a:latin typeface="+mn-lt"/>
                          <a:ea typeface="+mn-ea"/>
                          <a:cs typeface="+mn-cs"/>
                          <a:hlinkClick r:id="rId2"/>
                        </a:rPr>
                        <a:t>http://researchdataservice.illinois.edu/workshops/</a:t>
                      </a:r>
                      <a:r>
                        <a:rPr lang="en-US" sz="1800" b="0" i="0" kern="1200" dirty="0" smtClean="0">
                          <a:solidFill>
                            <a:schemeClr val="dk1"/>
                          </a:solidFill>
                          <a:effectLst/>
                          <a:latin typeface="+mn-lt"/>
                          <a:ea typeface="+mn-ea"/>
                          <a:cs typeface="+mn-cs"/>
                        </a:rPr>
                        <a:t>)</a:t>
                      </a:r>
                      <a:r>
                        <a:rPr lang="en-US" sz="1800" kern="1200" dirty="0" smtClean="0">
                          <a:solidFill>
                            <a:schemeClr val="dk1"/>
                          </a:solidFill>
                          <a:effectLst/>
                          <a:latin typeface="+mn-lt"/>
                          <a:ea typeface="+mn-ea"/>
                          <a:cs typeface="+mn-cs"/>
                        </a:rPr>
                        <a:t/>
                      </a:r>
                      <a:br>
                        <a:rPr lang="en-US" sz="1800" kern="1200" dirty="0" smtClean="0">
                          <a:solidFill>
                            <a:schemeClr val="dk1"/>
                          </a:solidFill>
                          <a:effectLst/>
                          <a:latin typeface="+mn-lt"/>
                          <a:ea typeface="+mn-ea"/>
                          <a:cs typeface="+mn-cs"/>
                        </a:rPr>
                      </a:br>
                      <a:endParaRPr lang="en-US" dirty="0"/>
                    </a:p>
                  </a:txBody>
                  <a:tcPr/>
                </a:tc>
              </a:tr>
            </a:tbl>
          </a:graphicData>
        </a:graphic>
      </p:graphicFrame>
    </p:spTree>
    <p:extLst>
      <p:ext uri="{BB962C8B-B14F-4D97-AF65-F5344CB8AC3E}">
        <p14:creationId xmlns:p14="http://schemas.microsoft.com/office/powerpoint/2010/main" val="1646440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&amp; after</a:t>
            </a:r>
            <a:endParaRPr lang="en-US" dirty="0"/>
          </a:p>
        </p:txBody>
      </p:sp>
      <p:graphicFrame>
        <p:nvGraphicFramePr>
          <p:cNvPr id="5" name="Content Placeholder 4"/>
          <p:cNvGraphicFramePr>
            <a:graphicFrameLocks noGrp="1"/>
          </p:cNvGraphicFramePr>
          <p:nvPr>
            <p:ph idx="1"/>
            <p:extLst/>
          </p:nvPr>
        </p:nvGraphicFramePr>
        <p:xfrm>
          <a:off x="2346325" y="2217906"/>
          <a:ext cx="7543800" cy="2377440"/>
        </p:xfrm>
        <a:graphic>
          <a:graphicData uri="http://schemas.openxmlformats.org/drawingml/2006/table">
            <a:tbl>
              <a:tblPr firstRow="1" bandRow="1">
                <a:tableStyleId>{21E4AEA4-8DFA-4A89-87EB-49C32662AFE0}</a:tableStyleId>
              </a:tblPr>
              <a:tblGrid>
                <a:gridCol w="3771900"/>
                <a:gridCol w="3771900"/>
              </a:tblGrid>
              <a:tr h="132296">
                <a:tc>
                  <a:txBody>
                    <a:bodyPr/>
                    <a:lstStyle/>
                    <a:p>
                      <a:r>
                        <a:rPr lang="en-US" dirty="0" smtClean="0"/>
                        <a:t>Draft</a:t>
                      </a:r>
                      <a:endParaRPr lang="en-US" dirty="0"/>
                    </a:p>
                  </a:txBody>
                  <a:tcPr/>
                </a:tc>
                <a:tc>
                  <a:txBody>
                    <a:bodyPr/>
                    <a:lstStyle/>
                    <a:p>
                      <a:r>
                        <a:rPr lang="en-US" dirty="0" smtClean="0"/>
                        <a:t>Revised</a:t>
                      </a:r>
                      <a:endParaRPr lang="en-US" dirty="0"/>
                    </a:p>
                  </a:txBody>
                  <a:tcPr/>
                </a:tc>
              </a:tr>
              <a:tr h="370840">
                <a:tc>
                  <a:txBody>
                    <a:bodyPr/>
                    <a:lstStyle/>
                    <a:p>
                      <a:r>
                        <a:rPr lang="en-US" sz="1800" b="0" i="0" kern="1200" dirty="0" smtClean="0">
                          <a:solidFill>
                            <a:schemeClr val="dk1"/>
                          </a:solidFill>
                          <a:effectLst/>
                          <a:latin typeface="+mn-lt"/>
                          <a:ea typeface="+mn-ea"/>
                          <a:cs typeface="+mn-cs"/>
                        </a:rPr>
                        <a:t>This digital material will be kept in the author’s computer.</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The text and audiovisual files will be retained in the PI’s laptop computer, which will be password protected. They will be backed up to an external hard drive and to the remote U of I Box to achieve the recommended three copies.</a:t>
                      </a:r>
                      <a:endParaRPr lang="en-US" dirty="0"/>
                    </a:p>
                  </a:txBody>
                  <a:tcPr/>
                </a:tc>
              </a:tr>
            </a:tbl>
          </a:graphicData>
        </a:graphic>
      </p:graphicFrame>
    </p:spTree>
    <p:extLst>
      <p:ext uri="{BB962C8B-B14F-4D97-AF65-F5344CB8AC3E}">
        <p14:creationId xmlns:p14="http://schemas.microsoft.com/office/powerpoint/2010/main" val="14020869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&amp; after</a:t>
            </a:r>
            <a:endParaRPr lang="en-US" dirty="0"/>
          </a:p>
        </p:txBody>
      </p:sp>
      <p:graphicFrame>
        <p:nvGraphicFramePr>
          <p:cNvPr id="5" name="Content Placeholder 4"/>
          <p:cNvGraphicFramePr>
            <a:graphicFrameLocks noGrp="1"/>
          </p:cNvGraphicFramePr>
          <p:nvPr>
            <p:ph idx="1"/>
            <p:extLst/>
          </p:nvPr>
        </p:nvGraphicFramePr>
        <p:xfrm>
          <a:off x="2346325" y="2217906"/>
          <a:ext cx="7543800" cy="2103120"/>
        </p:xfrm>
        <a:graphic>
          <a:graphicData uri="http://schemas.openxmlformats.org/drawingml/2006/table">
            <a:tbl>
              <a:tblPr firstRow="1" bandRow="1">
                <a:tableStyleId>{21E4AEA4-8DFA-4A89-87EB-49C32662AFE0}</a:tableStyleId>
              </a:tblPr>
              <a:tblGrid>
                <a:gridCol w="3771900"/>
                <a:gridCol w="3771900"/>
              </a:tblGrid>
              <a:tr h="132296">
                <a:tc>
                  <a:txBody>
                    <a:bodyPr/>
                    <a:lstStyle/>
                    <a:p>
                      <a:r>
                        <a:rPr lang="en-US" dirty="0" smtClean="0"/>
                        <a:t>Draft</a:t>
                      </a:r>
                      <a:endParaRPr lang="en-US" dirty="0"/>
                    </a:p>
                  </a:txBody>
                  <a:tcPr/>
                </a:tc>
                <a:tc>
                  <a:txBody>
                    <a:bodyPr/>
                    <a:lstStyle/>
                    <a:p>
                      <a:r>
                        <a:rPr lang="en-US" dirty="0" smtClean="0"/>
                        <a:t>Revised</a:t>
                      </a:r>
                      <a:endParaRPr lang="en-US" dirty="0"/>
                    </a:p>
                  </a:txBody>
                  <a:tcPr/>
                </a:tc>
              </a:tr>
              <a:tr h="370840">
                <a:tc>
                  <a:txBody>
                    <a:bodyPr/>
                    <a:lstStyle/>
                    <a:p>
                      <a:r>
                        <a:rPr lang="en-US" sz="1800" b="0" i="0" kern="1200" dirty="0" smtClean="0">
                          <a:solidFill>
                            <a:schemeClr val="dk1"/>
                          </a:solidFill>
                          <a:effectLst/>
                          <a:latin typeface="+mn-lt"/>
                          <a:ea typeface="+mn-ea"/>
                          <a:cs typeface="+mn-cs"/>
                        </a:rPr>
                        <a:t>Our</a:t>
                      </a:r>
                      <a:r>
                        <a:rPr lang="en-US" sz="1800" b="0" i="0" kern="1200" baseline="0" dirty="0" smtClean="0">
                          <a:solidFill>
                            <a:schemeClr val="dk1"/>
                          </a:solidFill>
                          <a:effectLst/>
                          <a:latin typeface="+mn-lt"/>
                          <a:ea typeface="+mn-ea"/>
                          <a:cs typeface="+mn-cs"/>
                        </a:rPr>
                        <a:t> data files will be relatively small, so they will be permanently archived on our servers (which are automatically backed up on a regular basis).</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After three years, the data will be made publicly available in perpetuity via an online data repository (to be chosen with the assistance of the University Library's Research Data Service).</a:t>
                      </a:r>
                      <a:endParaRPr lang="en-US" dirty="0"/>
                    </a:p>
                  </a:txBody>
                  <a:tcPr/>
                </a:tc>
              </a:tr>
            </a:tbl>
          </a:graphicData>
        </a:graphic>
      </p:graphicFrame>
    </p:spTree>
    <p:extLst>
      <p:ext uri="{BB962C8B-B14F-4D97-AF65-F5344CB8AC3E}">
        <p14:creationId xmlns:p14="http://schemas.microsoft.com/office/powerpoint/2010/main" val="5367891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599481" cy="1325563"/>
          </a:xfrm>
        </p:spPr>
        <p:txBody>
          <a:bodyPr/>
          <a:lstStyle/>
          <a:p>
            <a:r>
              <a:rPr lang="en-US" smtClean="0"/>
              <a:t>Staying organized</a:t>
            </a:r>
            <a:endParaRPr lang="en-US" dirty="0"/>
          </a:p>
        </p:txBody>
      </p:sp>
      <p:graphicFrame>
        <p:nvGraphicFramePr>
          <p:cNvPr id="7" name="Diagram 6"/>
          <p:cNvGraphicFramePr/>
          <p:nvPr>
            <p:extLst>
              <p:ext uri="{D42A27DB-BD31-4B8C-83A1-F6EECF244321}">
                <p14:modId xmlns:p14="http://schemas.microsoft.com/office/powerpoint/2010/main" val="561515558"/>
              </p:ext>
            </p:extLst>
          </p:nvPr>
        </p:nvGraphicFramePr>
        <p:xfrm>
          <a:off x="3715472" y="365126"/>
          <a:ext cx="8264325" cy="5613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636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Staying courteous</a:t>
            </a:r>
            <a:endParaRPr lang="en-US" dirty="0"/>
          </a:p>
        </p:txBody>
      </p:sp>
      <p:graphicFrame>
        <p:nvGraphicFramePr>
          <p:cNvPr id="4" name="Diagram 3"/>
          <p:cNvGraphicFramePr/>
          <p:nvPr>
            <p:extLst/>
          </p:nvPr>
        </p:nvGraphicFramePr>
        <p:xfrm>
          <a:off x="2892357" y="186392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91842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804749" y="2294311"/>
            <a:ext cx="8484714" cy="1450975"/>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solidFill>
                  <a:schemeClr val="tx1"/>
                </a:solidFill>
                <a:latin typeface="Franklin Gothic Book" charset="0"/>
                <a:ea typeface="Franklin Gothic Book" charset="0"/>
                <a:cs typeface="Franklin Gothic Book" charset="0"/>
              </a:rPr>
              <a:t>Questions/Discussion</a:t>
            </a:r>
          </a:p>
        </p:txBody>
      </p:sp>
    </p:spTree>
    <p:extLst>
      <p:ext uri="{BB962C8B-B14F-4D97-AF65-F5344CB8AC3E}">
        <p14:creationId xmlns:p14="http://schemas.microsoft.com/office/powerpoint/2010/main" val="626439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197888709"/>
              </p:ext>
            </p:extLst>
          </p:nvPr>
        </p:nvGraphicFramePr>
        <p:xfrm>
          <a:off x="3197512" y="873200"/>
          <a:ext cx="6702733" cy="4724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Interest in Data</a:t>
            </a:r>
            <a:endParaRPr lang="en-US" dirty="0"/>
          </a:p>
        </p:txBody>
      </p:sp>
    </p:spTree>
    <p:extLst>
      <p:ext uri="{BB962C8B-B14F-4D97-AF65-F5344CB8AC3E}">
        <p14:creationId xmlns:p14="http://schemas.microsoft.com/office/powerpoint/2010/main" val="98960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Funders’ requirements</a:t>
            </a:r>
            <a:endParaRPr lang="en-US" dirty="0"/>
          </a:p>
        </p:txBody>
      </p:sp>
      <p:sp>
        <p:nvSpPr>
          <p:cNvPr id="3" name="Content Placeholder 2"/>
          <p:cNvSpPr>
            <a:spLocks noGrp="1"/>
          </p:cNvSpPr>
          <p:nvPr>
            <p:ph idx="1"/>
          </p:nvPr>
        </p:nvSpPr>
        <p:spPr/>
        <p:txBody>
          <a:bodyPr>
            <a:normAutofit/>
          </a:bodyPr>
          <a:lstStyle/>
          <a:p>
            <a:r>
              <a:rPr lang="en-US" dirty="0" smtClean="0"/>
              <a:t>U.S. and U.K. funders often now require data management plans in applications </a:t>
            </a:r>
          </a:p>
          <a:p>
            <a:r>
              <a:rPr lang="en-US" dirty="0" smtClean="0"/>
              <a:t>Example: U.S. Office of Science and Technology Policy directs federal funding agencies to see that research outputs be made publicly accessible</a:t>
            </a:r>
          </a:p>
          <a:p>
            <a:pPr lvl="1"/>
            <a:r>
              <a:rPr lang="en-US" dirty="0">
                <a:hlinkClick r:id="rId2"/>
              </a:rPr>
              <a:t>http://</a:t>
            </a:r>
            <a:r>
              <a:rPr lang="en-US" dirty="0" smtClean="0">
                <a:hlinkClick r:id="rId2"/>
              </a:rPr>
              <a:t>www.whitehouse.gov/blog/2013/02/22/expanding-public-access-results-federally-funded-research</a:t>
            </a:r>
            <a:endParaRPr lang="en-US" dirty="0" smtClean="0"/>
          </a:p>
          <a:p>
            <a:pPr lvl="1"/>
            <a:r>
              <a:rPr lang="en-US" dirty="0" smtClean="0"/>
              <a:t>Funders responded by implementing Data Management Plan (DMP) requirements for grant proposals</a:t>
            </a:r>
          </a:p>
          <a:p>
            <a:endParaRPr lang="en-US" dirty="0"/>
          </a:p>
        </p:txBody>
      </p:sp>
    </p:spTree>
    <p:extLst>
      <p:ext uri="{BB962C8B-B14F-4D97-AF65-F5344CB8AC3E}">
        <p14:creationId xmlns:p14="http://schemas.microsoft.com/office/powerpoint/2010/main" val="1080763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requirements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 universities implement data deposit and management policies</a:t>
            </a:r>
          </a:p>
          <a:p>
            <a:r>
              <a:rPr lang="en-US" dirty="0" smtClean="0"/>
              <a:t>Example: HKU’s </a:t>
            </a:r>
            <a:r>
              <a:rPr lang="en-US" i="1" dirty="0"/>
              <a:t>Policy on the Management of Research Data and </a:t>
            </a:r>
            <a:r>
              <a:rPr lang="en-US" i="1" dirty="0" smtClean="0"/>
              <a:t>Records</a:t>
            </a:r>
          </a:p>
          <a:p>
            <a:pPr lvl="1"/>
            <a:r>
              <a:rPr lang="en-US" dirty="0">
                <a:hlinkClick r:id="rId2"/>
              </a:rPr>
              <a:t>http://</a:t>
            </a:r>
            <a:r>
              <a:rPr lang="en-US" dirty="0" smtClean="0">
                <a:hlinkClick r:id="rId2"/>
              </a:rPr>
              <a:t>www.rss.hku.hk/integrity/research-data-records-management</a:t>
            </a:r>
            <a:r>
              <a:rPr lang="en-US" dirty="0" smtClean="0"/>
              <a:t> </a:t>
            </a:r>
            <a:endParaRPr lang="en-US" dirty="0"/>
          </a:p>
          <a:p>
            <a:pPr lvl="1"/>
            <a:r>
              <a:rPr lang="en-US" dirty="0" smtClean="0"/>
              <a:t>Researchers </a:t>
            </a:r>
            <a:r>
              <a:rPr lang="en-US" dirty="0"/>
              <a:t>are responsible for</a:t>
            </a:r>
            <a:r>
              <a:rPr lang="en-US" dirty="0" smtClean="0"/>
              <a:t>:</a:t>
            </a:r>
          </a:p>
          <a:p>
            <a:pPr lvl="2"/>
            <a:r>
              <a:rPr lang="en-US" dirty="0" smtClean="0"/>
              <a:t>managing </a:t>
            </a:r>
            <a:r>
              <a:rPr lang="en-US" dirty="0"/>
              <a:t>research data and records in accordance with </a:t>
            </a:r>
            <a:r>
              <a:rPr lang="en-US" dirty="0" smtClean="0"/>
              <a:t>[the policy]</a:t>
            </a:r>
          </a:p>
          <a:p>
            <a:pPr lvl="2"/>
            <a:r>
              <a:rPr lang="en-US" dirty="0" smtClean="0"/>
              <a:t>developing </a:t>
            </a:r>
            <a:r>
              <a:rPr lang="en-US" dirty="0"/>
              <a:t>and documenting clear procedures for the collection, storage, use, re-use, access and retention or destruction of the research data and records associated with their research.  This shall include, where appropriate, defining protocols and responsibilities in a joint or multi-institution collaborative research project.  </a:t>
            </a:r>
            <a:r>
              <a:rPr lang="en-US" b="1" dirty="0">
                <a:solidFill>
                  <a:schemeClr val="accent2">
                    <a:lumMod val="75000"/>
                  </a:schemeClr>
                </a:solidFill>
              </a:rPr>
              <a:t>This information should be incorporated, where appropriate, in a research data management </a:t>
            </a:r>
            <a:r>
              <a:rPr lang="en-US" b="1" dirty="0" smtClean="0">
                <a:solidFill>
                  <a:schemeClr val="accent2">
                    <a:lumMod val="75000"/>
                  </a:schemeClr>
                </a:solidFill>
              </a:rPr>
              <a:t>plan.</a:t>
            </a:r>
          </a:p>
          <a:p>
            <a:pPr lvl="2"/>
            <a:r>
              <a:rPr lang="en-US" dirty="0" smtClean="0"/>
              <a:t>planning </a:t>
            </a:r>
            <a:r>
              <a:rPr lang="en-US" dirty="0"/>
              <a:t>for the ongoing custodianship (at the University or using third-party services) of their data after the completion of the research or, in the event of their departure or retirement from the University, reaching agreement with the head of department/faculty (or his/her nominee) as to where such data will be located and how this will be </a:t>
            </a:r>
            <a:r>
              <a:rPr lang="en-US" dirty="0" smtClean="0"/>
              <a:t>stored</a:t>
            </a:r>
          </a:p>
          <a:p>
            <a:pPr lvl="2"/>
            <a:r>
              <a:rPr lang="en-US" dirty="0" smtClean="0"/>
              <a:t>And ensuring </a:t>
            </a:r>
            <a:r>
              <a:rPr lang="en-US" dirty="0"/>
              <a:t>that any requirements in relation to research data and records management placed on their research by funding bodies or regulatory agencies or under the terms of a research contract with the University are also met</a:t>
            </a:r>
            <a:r>
              <a:rPr lang="en-US" dirty="0" smtClean="0"/>
              <a:t>.</a:t>
            </a:r>
            <a:endParaRPr lang="en-US" dirty="0"/>
          </a:p>
          <a:p>
            <a:endParaRPr lang="en-US" dirty="0"/>
          </a:p>
        </p:txBody>
      </p:sp>
    </p:spTree>
    <p:extLst>
      <p:ext uri="{BB962C8B-B14F-4D97-AF65-F5344CB8AC3E}">
        <p14:creationId xmlns:p14="http://schemas.microsoft.com/office/powerpoint/2010/main" val="66950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must DMPs cover?</a:t>
            </a:r>
            <a:endParaRPr lang="en-US" dirty="0"/>
          </a:p>
        </p:txBody>
      </p:sp>
      <p:sp>
        <p:nvSpPr>
          <p:cNvPr id="3" name="Content Placeholder 2"/>
          <p:cNvSpPr>
            <a:spLocks noGrp="1"/>
          </p:cNvSpPr>
          <p:nvPr>
            <p:ph idx="1"/>
          </p:nvPr>
        </p:nvSpPr>
        <p:spPr/>
        <p:txBody>
          <a:bodyPr/>
          <a:lstStyle/>
          <a:p>
            <a:pPr marL="0" indent="0" algn="ctr">
              <a:buNone/>
            </a:pPr>
            <a:r>
              <a:rPr lang="en-US" dirty="0" smtClean="0"/>
              <a:t>**Specifics vary depending on individual requirements**</a:t>
            </a:r>
            <a:endParaRPr lang="en-US" dirty="0"/>
          </a:p>
        </p:txBody>
      </p:sp>
      <p:graphicFrame>
        <p:nvGraphicFramePr>
          <p:cNvPr id="4" name="Diagram 3"/>
          <p:cNvGraphicFramePr/>
          <p:nvPr>
            <p:extLst/>
          </p:nvPr>
        </p:nvGraphicFramePr>
        <p:xfrm>
          <a:off x="2871831" y="2495959"/>
          <a:ext cx="6748419" cy="3183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4494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DMPTool</a:t>
            </a:r>
            <a:endParaRPr lang="en-US" dirty="0"/>
          </a:p>
        </p:txBody>
      </p:sp>
      <p:sp>
        <p:nvSpPr>
          <p:cNvPr id="3" name="Content Placeholder 2"/>
          <p:cNvSpPr>
            <a:spLocks noGrp="1"/>
          </p:cNvSpPr>
          <p:nvPr>
            <p:ph idx="1"/>
          </p:nvPr>
        </p:nvSpPr>
        <p:spPr/>
        <p:txBody>
          <a:bodyPr/>
          <a:lstStyle/>
          <a:p>
            <a:r>
              <a:rPr lang="en-US" b="1" dirty="0" err="1" smtClean="0"/>
              <a:t>D</a:t>
            </a:r>
            <a:r>
              <a:rPr lang="en-US" dirty="0" err="1" smtClean="0"/>
              <a:t>ata</a:t>
            </a:r>
            <a:r>
              <a:rPr lang="en-US" b="1" dirty="0" err="1" smtClean="0"/>
              <a:t>M</a:t>
            </a:r>
            <a:r>
              <a:rPr lang="en-US" dirty="0" err="1" smtClean="0"/>
              <a:t>anagement</a:t>
            </a:r>
            <a:r>
              <a:rPr lang="en-US" b="1" dirty="0" err="1" smtClean="0"/>
              <a:t>P</a:t>
            </a:r>
            <a:r>
              <a:rPr lang="en-US" dirty="0" err="1" smtClean="0"/>
              <a:t>lan</a:t>
            </a:r>
            <a:r>
              <a:rPr lang="en-US" b="1" dirty="0" err="1" smtClean="0"/>
              <a:t>Tool</a:t>
            </a:r>
            <a:endParaRPr lang="en-US" b="1" dirty="0" smtClean="0"/>
          </a:p>
          <a:p>
            <a:r>
              <a:rPr lang="en-US" dirty="0" smtClean="0"/>
              <a:t>Created by the California Digital Library</a:t>
            </a:r>
          </a:p>
          <a:p>
            <a:r>
              <a:rPr lang="en-US" dirty="0" smtClean="0"/>
              <a:t>Web interface for crafting a DMP</a:t>
            </a:r>
          </a:p>
          <a:p>
            <a:r>
              <a:rPr lang="en-US" dirty="0" smtClean="0"/>
              <a:t>Drafter has choice to tailor plan on requirements</a:t>
            </a:r>
          </a:p>
          <a:p>
            <a:pPr lvl="1"/>
            <a:r>
              <a:rPr lang="en-US" dirty="0" smtClean="0"/>
              <a:t>Set by funder</a:t>
            </a:r>
          </a:p>
          <a:p>
            <a:pPr lvl="1"/>
            <a:r>
              <a:rPr lang="en-US" dirty="0" smtClean="0"/>
              <a:t>Set by local policy</a:t>
            </a:r>
          </a:p>
          <a:p>
            <a:r>
              <a:rPr lang="en-US" dirty="0">
                <a:hlinkClick r:id="rId2"/>
              </a:rPr>
              <a:t>https://dmp.cdlib.org</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51490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Illinois Research Data Service</a:t>
            </a:r>
            <a:endParaRPr lang="en-US" dirty="0"/>
          </a:p>
        </p:txBody>
      </p:sp>
      <p:sp>
        <p:nvSpPr>
          <p:cNvPr id="3" name="Text Placeholder 2"/>
          <p:cNvSpPr>
            <a:spLocks noGrp="1"/>
          </p:cNvSpPr>
          <p:nvPr>
            <p:ph type="body" idx="1"/>
          </p:nvPr>
        </p:nvSpPr>
        <p:spPr/>
        <p:txBody>
          <a:bodyPr/>
          <a:lstStyle/>
          <a:p>
            <a:r>
              <a:rPr lang="en-US" dirty="0" smtClean="0"/>
              <a:t>A case study</a:t>
            </a:r>
            <a:endParaRPr lang="en-US" dirty="0"/>
          </a:p>
        </p:txBody>
      </p:sp>
    </p:spTree>
    <p:extLst>
      <p:ext uri="{BB962C8B-B14F-4D97-AF65-F5344CB8AC3E}">
        <p14:creationId xmlns:p14="http://schemas.microsoft.com/office/powerpoint/2010/main" val="101577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600" dirty="0"/>
              <a:t>Illinois Research Data Service (RDS)</a:t>
            </a:r>
          </a:p>
        </p:txBody>
      </p:sp>
      <p:sp>
        <p:nvSpPr>
          <p:cNvPr id="3" name="Content Placeholder 2"/>
          <p:cNvSpPr>
            <a:spLocks noGrp="1"/>
          </p:cNvSpPr>
          <p:nvPr>
            <p:ph idx="1"/>
          </p:nvPr>
        </p:nvSpPr>
        <p:spPr/>
        <p:txBody>
          <a:bodyPr>
            <a:noAutofit/>
          </a:bodyPr>
          <a:lstStyle/>
          <a:p>
            <a:pPr marL="0" indent="0">
              <a:lnSpc>
                <a:spcPct val="100000"/>
              </a:lnSpc>
              <a:spcBef>
                <a:spcPts val="0"/>
              </a:spcBef>
              <a:buNone/>
            </a:pPr>
            <a:r>
              <a:rPr lang="en-US" sz="3600" dirty="0" smtClean="0"/>
              <a:t>Mission:</a:t>
            </a:r>
          </a:p>
          <a:p>
            <a:pPr marL="0" indent="0">
              <a:lnSpc>
                <a:spcPct val="100000"/>
              </a:lnSpc>
              <a:spcBef>
                <a:spcPts val="0"/>
              </a:spcBef>
              <a:buNone/>
            </a:pPr>
            <a:endParaRPr lang="en-US" sz="3600" dirty="0"/>
          </a:p>
          <a:p>
            <a:pPr marL="457200" lvl="1" indent="0">
              <a:lnSpc>
                <a:spcPct val="100000"/>
              </a:lnSpc>
              <a:spcBef>
                <a:spcPts val="0"/>
              </a:spcBef>
              <a:buNone/>
            </a:pPr>
            <a:r>
              <a:rPr lang="en-US" sz="3200" dirty="0" smtClean="0"/>
              <a:t>Provide </a:t>
            </a:r>
            <a:r>
              <a:rPr lang="en-US" sz="3200" dirty="0"/>
              <a:t>the Illinois research community with </a:t>
            </a:r>
            <a:r>
              <a:rPr lang="en-US" sz="3200" dirty="0" smtClean="0"/>
              <a:t>the expertise</a:t>
            </a:r>
            <a:r>
              <a:rPr lang="en-US" sz="3200" dirty="0"/>
              <a:t>, tools, and </a:t>
            </a:r>
            <a:r>
              <a:rPr lang="en-US" sz="3200" dirty="0" smtClean="0"/>
              <a:t>infrastructure necessary </a:t>
            </a:r>
            <a:r>
              <a:rPr lang="en-US" sz="3200" dirty="0"/>
              <a:t>to manage and steward research data.</a:t>
            </a:r>
          </a:p>
          <a:p>
            <a:endParaRPr lang="en-US" dirty="0" smtClean="0"/>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1552770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ku_2016_slidemaster" id="{F7984383-0F72-EA42-89BD-BE880129F885}" vid="{5EBAAE31-6C59-2042-AEB3-436DD48BAB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hku_2016_slidemaster</Template>
  <TotalTime>3384</TotalTime>
  <Words>1295</Words>
  <Application>Microsoft Macintosh PowerPoint</Application>
  <PresentationFormat>Widescreen</PresentationFormat>
  <Paragraphs>175</Paragraphs>
  <Slides>27</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Courier New</vt:lpstr>
      <vt:lpstr>Franklin Gothic Book</vt:lpstr>
      <vt:lpstr>Franklin Gothic Book Regular</vt:lpstr>
      <vt:lpstr>MS PGothic</vt:lpstr>
      <vt:lpstr>Wingdings</vt:lpstr>
      <vt:lpstr>Arial</vt:lpstr>
      <vt:lpstr>Office Theme</vt:lpstr>
      <vt:lpstr>The Library’s Role in Reviewing Data Management Plans</vt:lpstr>
      <vt:lpstr>Data Management Plans</vt:lpstr>
      <vt:lpstr>Interest in Data</vt:lpstr>
      <vt:lpstr>Funders’ requirements</vt:lpstr>
      <vt:lpstr>Local requirements</vt:lpstr>
      <vt:lpstr>What must DMPs cover?</vt:lpstr>
      <vt:lpstr>The DMPTool</vt:lpstr>
      <vt:lpstr>Illinois Research Data Service</vt:lpstr>
      <vt:lpstr>Illinois Research Data Service (RDS)</vt:lpstr>
      <vt:lpstr>Illinois RDS Timeline</vt:lpstr>
      <vt:lpstr>Illinois RDS Staff </vt:lpstr>
      <vt:lpstr>The funny thing about DMPs</vt:lpstr>
      <vt:lpstr>Role of the RDS in DMP reviews</vt:lpstr>
      <vt:lpstr>Illinois RDS DMP review guiding principles</vt:lpstr>
      <vt:lpstr>Receive a DMP to review</vt:lpstr>
      <vt:lpstr>Seek input from campus network</vt:lpstr>
      <vt:lpstr>Send feedback to researcher</vt:lpstr>
      <vt:lpstr>Loop process as needed</vt:lpstr>
      <vt:lpstr>Example #1</vt:lpstr>
      <vt:lpstr>Example #2</vt:lpstr>
      <vt:lpstr>Extremes</vt:lpstr>
      <vt:lpstr>Before &amp; after</vt:lpstr>
      <vt:lpstr>Before &amp; after</vt:lpstr>
      <vt:lpstr>Before &amp; after</vt:lpstr>
      <vt:lpstr>Staying organized</vt:lpstr>
      <vt:lpstr>Staying courteous</vt:lpstr>
      <vt:lpstr>PowerPoint Presentation</vt:lpstr>
    </vt:vector>
  </TitlesOfParts>
  <Company>University of Illinois at Urbana-Champaign</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Voyant: An Introduction</dc:title>
  <dc:creator>Green, Harriett E</dc:creator>
  <cp:lastModifiedBy>Microsoft Office User</cp:lastModifiedBy>
  <cp:revision>41</cp:revision>
  <dcterms:created xsi:type="dcterms:W3CDTF">2016-11-12T13:54:19Z</dcterms:created>
  <dcterms:modified xsi:type="dcterms:W3CDTF">2016-11-30T01:19:21Z</dcterms:modified>
</cp:coreProperties>
</file>