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5" r:id="rId10"/>
    <p:sldId id="264" r:id="rId11"/>
    <p:sldId id="263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tags" Target="tags/tag1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1767-7603-EF27-01B1-3F216DB9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A8CC-107E-84B9-A410-136E23FE0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5E18-4F4B-D660-9850-AA3AE746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F454-10A6-C319-7C74-947390E3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B63B-3A5C-1818-97AC-68730A77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34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6865-38AD-C3D8-6F7A-15EF5C43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487B7-2FE9-96AE-A7D0-A6C76E2A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B50FE-9E54-CB7D-B7E0-2B5D891C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4471-B761-E5DE-9102-F991363E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0070-490C-C343-EE20-FF76C911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8118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11CB-4191-7B05-FECD-C3FCE1D5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72B82-9A25-C6CE-1963-04FCE943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4C70-BF92-ED8F-CAF6-6B6F24D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7C92-FFB9-10D1-BC12-992E04DA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77E3C-FFED-9F2B-870A-B24413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6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92A6-9467-346F-CABD-0B7833BF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53DF-78CF-243F-3CB6-6FB577C2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206C-B16E-FADF-4CA0-4D18F9CA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F165-E9D0-C853-EE74-6693D4CE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DE66-3F71-2F59-1389-75D41581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011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BFB5-A402-C6B9-AADF-2A3BF4DA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C179-2848-9F39-5F60-1C071909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47E8-ADC2-18C0-C988-F6E57E66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2128-3241-3F7F-9D62-5F6A554E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0142-A513-EEAB-1330-E56B7B5A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523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309B-4EF6-EDA5-51CA-CF280341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7712-6574-614D-2711-6EC7A995D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93DC-B3DD-C2FF-146C-D808CF2AE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E371E-A4EF-01BC-A1F5-71F4C3F9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63B5E-5BBE-C620-CE6A-060DC64B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F0BC9-329B-AD5E-CD21-A48C130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920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D182-A724-2E69-A9D3-1AA94A33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90D8-8DF8-9C87-C0A5-C58AE705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41E4-680A-2AF1-45A5-0443F799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F83C-53B1-4D2B-8071-CD6407E6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8B92B-AC0A-D4CC-4196-3CA1F9D81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FD23C-B6D3-EC99-5B57-B26703AD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AAAED-4672-CF62-0162-8143073C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9F8A-94D3-BFC0-2009-14725F9A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368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FE06-3550-614C-D415-FF18A6DD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2FE23-1608-E4A3-47DE-E63EF2CD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6D0F0-D550-6AFB-628F-FAF06313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D1099-6680-016E-B2BB-59CE57AE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2395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D19BB-86BC-1F6E-2CE8-03E169B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3E4E5-94ED-0763-2A8A-414415B0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A054-E516-4B36-1100-D995C395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174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7BE5-B77B-05D1-0A24-FAF7A341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461B-6394-9B50-4D8E-555CB000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DC792-03A4-702F-D8A6-C6A17A68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0C451-5A99-5B91-A6EB-5BCEF717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7D15-D883-458C-2A15-8E562830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DCF6A-D679-FDDD-C1BC-F946C4A1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26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4E7B-39B0-648D-A7E1-BF06F920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1B4B3-AD26-5F8C-1123-154333A8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10888-0826-B2D6-E0B1-B4FF4883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FAEB-2B8F-FB79-4A96-B2E32CDE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F4BD-2315-9D89-8A20-DC79F790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2EF1D-0E15-BD08-032F-DDBB6D05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0722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5F559-2832-4D35-997E-43947F01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7506B-F927-D28B-E3C3-7819A8DD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DD01-E636-B864-3203-D459A29DB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2444-BC63-4FAD-B107-2F607A193D5A}" type="datetimeFigureOut">
              <a:rPr lang="en-US" smtClean="0"/>
              <a:t>04-Jul-23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2F7D-1C09-6AA3-B95B-93E1993B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7CC8-CC9C-C65C-19F2-A3D823765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22B7-2C75-4765-840D-BCA0171B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8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F85A-794C-56B7-14B6-FC57B5B6F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FB27F-C256-24D5-26B9-0D3D119FC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BA38-4596-75C9-71C4-04FD1E2E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76389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9B2C-DC2B-1114-1623-19E8C151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B097-DA16-45A4-FF7D-37B81777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6473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D3AF-0192-BBAC-46E9-74BF5CEA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2F55-E70F-FC86-7B69-53DED790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84309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31B4-5524-AF2C-6711-7B63BC7F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A955-57B9-5EDD-B8C3-88D84AFD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E93E-1CF5-3912-05EE-1A3A24E3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963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EA2D-713A-60E4-E15E-45C851B3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345D-8C04-8909-1243-BF2FBA5B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E1CDA-6323-6229-A579-458D4F3D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7761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C7B2-BB9E-95B9-C8B9-C173C161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6179-8A70-A60F-9795-8B5D44D2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FBCE6-D0E6-89CB-D328-DC0579DE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87425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2790-F53C-2EA1-A8DB-7CD8BA68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1339-EC6A-3EFE-FD9D-FDBD7FE0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B54FB-C331-9339-C844-2240BF72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14079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15AF-EE4A-67E6-CEDD-0AFCDE60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C5DB-FB48-EAAD-BDB1-69DBB2B9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A65CF-120C-6C3C-6598-7B6C30F1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81523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7C49-530D-524E-C694-919C6CB5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C75B-DC16-1A7A-0740-F4067CEA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782A6-D719-94DC-D5EC-7631C4BF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9272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49A1-3FAC-ADCE-CCC0-7F95FA3A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4DE8-CDC0-DC9D-C876-AEA2AF5B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394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438-AE43-B819-BA2F-DDCD5442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BB58-95C3-BC9F-601D-4F188336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625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13"/>
  <p:tag name="AS_OS" val="Unix 5.15.0.1031"/>
  <p:tag name="AS_RELEASE_DATE" val="2021.05.14"/>
  <p:tag name="AS_TITLE" val="Aspose.Slides for .NET Standard 2.0"/>
  <p:tag name="AS_VERSION" val="21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11</Slides>
  <Notes>0</Notes>
  <TotalTime>129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15"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Mukhtar Yusuf Jasawa</dc:creator>
  <cp:lastModifiedBy>Mukhtar Yusuf Jasawa</cp:lastModifiedBy>
  <cp:revision>1</cp:revision>
  <dcterms:created xsi:type="dcterms:W3CDTF">2023-07-04T08:06:25Z</dcterms:created>
  <dcterms:modified xsi:type="dcterms:W3CDTF">2023-07-07T07:24:59Z</dcterms:modified>
</cp:coreProperties>
</file>