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7559675" cx="100806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2">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4FE41C-9A2A-4B7B-942B-1EA0487786E5}">
  <a:tblStyle styleId="{3A4FE41C-9A2A-4B7B-942B-1EA0487786E5}" styleName="Table_0">
    <a:wholeTbl>
      <a:tcTxStyle b="off" i="off">
        <a:font>
          <a:latin typeface="Trebuchet MS"/>
          <a:ea typeface="Trebuchet MS"/>
          <a:cs typeface="Trebuchet MS"/>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2" orient="horz"/>
        <p:guide pos="285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5900" y="812800"/>
            <a:ext cx="7126288"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6" name="Google Shape;6;n"/>
          <p:cNvSpPr txBox="1"/>
          <p:nvPr>
            <p:ph idx="10" type="dt"/>
          </p:nvPr>
        </p:nvSpPr>
        <p:spPr>
          <a:xfrm>
            <a:off x="4278313" y="0"/>
            <a:ext cx="3279775" cy="53340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8" name="Google Shape;8;n"/>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145" name="Google Shape;145;p1: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1: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04" name="Google Shape;204;p10: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5" name="Google Shape;205;p10: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12" name="Google Shape;212;p11: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3" name="Google Shape;213;p11: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20" name="Google Shape;220;p12: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1" name="Google Shape;221;p12: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31" name="Google Shape;231;p13: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2" name="Google Shape;232;p13: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42" name="Google Shape;242;p14: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3" name="Google Shape;243;p14: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53" name="Google Shape;253;p15: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p15: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61" name="Google Shape;261;p16: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2" name="Google Shape;262;p16: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269" name="Google Shape;269;p17: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0" name="Google Shape;270;p17: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153" name="Google Shape;153;p2: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p2: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160" name="Google Shape;160;p3: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1" name="Google Shape;161;p3: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67" name="Google Shape;167;p4:notes"/>
          <p:cNvSpPr/>
          <p:nvPr>
            <p:ph idx="2" type="sldImg"/>
          </p:nvPr>
        </p:nvSpPr>
        <p:spPr>
          <a:xfrm>
            <a:off x="215900" y="812800"/>
            <a:ext cx="7126288" cy="40068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73" name="Google Shape;173;p5:notes"/>
          <p:cNvSpPr/>
          <p:nvPr>
            <p:ph idx="2" type="sldImg"/>
          </p:nvPr>
        </p:nvSpPr>
        <p:spPr>
          <a:xfrm>
            <a:off x="1108075" y="812800"/>
            <a:ext cx="5341938" cy="40068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79" name="Google Shape;179;p6:notes"/>
          <p:cNvSpPr/>
          <p:nvPr>
            <p:ph idx="2" type="sldImg"/>
          </p:nvPr>
        </p:nvSpPr>
        <p:spPr>
          <a:xfrm>
            <a:off x="1108075" y="812800"/>
            <a:ext cx="5341938" cy="40068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85" name="Google Shape;185;p7:notes"/>
          <p:cNvSpPr/>
          <p:nvPr>
            <p:ph idx="2" type="sldImg"/>
          </p:nvPr>
        </p:nvSpPr>
        <p:spPr>
          <a:xfrm>
            <a:off x="1108075" y="812800"/>
            <a:ext cx="5341938" cy="40068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chemeClr val="dk1"/>
              </a:buClr>
              <a:buSzPts val="1400"/>
              <a:buFont typeface="Trebuchet MS"/>
              <a:buNone/>
            </a:pPr>
            <a:fld id="{00000000-1234-1234-1234-123412341234}" type="slidenum">
              <a:rPr lang="en-IN" sz="1400"/>
              <a:t>‹#›</a:t>
            </a:fld>
            <a:endParaRPr sz="1400"/>
          </a:p>
        </p:txBody>
      </p:sp>
      <p:sp>
        <p:nvSpPr>
          <p:cNvPr id="191" name="Google Shape;191;p8:notes"/>
          <p:cNvSpPr/>
          <p:nvPr>
            <p:ph idx="2" type="sldImg"/>
          </p:nvPr>
        </p:nvSpPr>
        <p:spPr>
          <a:xfrm>
            <a:off x="1106488" y="812800"/>
            <a:ext cx="5346700"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2" name="Google Shape;192;p8:notes"/>
          <p:cNvSpPr txBox="1"/>
          <p:nvPr>
            <p:ph idx="1" type="body"/>
          </p:nvPr>
        </p:nvSpPr>
        <p:spPr>
          <a:xfrm>
            <a:off x="755650" y="5078413"/>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98" name="Google Shape;198;p9:notes"/>
          <p:cNvSpPr/>
          <p:nvPr>
            <p:ph idx="2" type="sldImg"/>
          </p:nvPr>
        </p:nvSpPr>
        <p:spPr>
          <a:xfrm>
            <a:off x="1108075" y="812800"/>
            <a:ext cx="5341938" cy="40068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
          <p:cNvSpPr txBox="1"/>
          <p:nvPr>
            <p:ph type="title"/>
          </p:nvPr>
        </p:nvSpPr>
        <p:spPr>
          <a:xfrm>
            <a:off x="671513" y="671513"/>
            <a:ext cx="6997700" cy="14557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397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 type="body"/>
          </p:nvPr>
        </p:nvSpPr>
        <p:spPr>
          <a:xfrm>
            <a:off x="671513" y="2381250"/>
            <a:ext cx="6997700" cy="427831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100"/>
              </a:spcBef>
              <a:spcAft>
                <a:spcPts val="0"/>
              </a:spcAft>
              <a:buSzPts val="1440"/>
              <a:buChar char="►"/>
              <a:defRPr/>
            </a:lvl1pPr>
            <a:lvl2pPr indent="-320040" lvl="1" marL="914400" algn="l">
              <a:lnSpc>
                <a:spcPct val="100000"/>
              </a:lnSpc>
              <a:spcBef>
                <a:spcPts val="1100"/>
              </a:spcBef>
              <a:spcAft>
                <a:spcPts val="0"/>
              </a:spcAft>
              <a:buSzPts val="1440"/>
              <a:buChar char="►"/>
              <a:defRPr/>
            </a:lvl2pPr>
            <a:lvl3pPr indent="-320039" lvl="2" marL="1371600" algn="l">
              <a:lnSpc>
                <a:spcPct val="100000"/>
              </a:lnSpc>
              <a:spcBef>
                <a:spcPts val="1100"/>
              </a:spcBef>
              <a:spcAft>
                <a:spcPts val="0"/>
              </a:spcAft>
              <a:buSzPts val="1440"/>
              <a:buChar char="►"/>
              <a:defRPr/>
            </a:lvl3pPr>
            <a:lvl4pPr indent="-320039" lvl="3" marL="1828800" algn="l">
              <a:lnSpc>
                <a:spcPct val="100000"/>
              </a:lnSpc>
              <a:spcBef>
                <a:spcPts val="1100"/>
              </a:spcBef>
              <a:spcAft>
                <a:spcPts val="0"/>
              </a:spcAft>
              <a:buSzPts val="1440"/>
              <a:buChar char="►"/>
              <a:defRPr/>
            </a:lvl4pPr>
            <a:lvl5pPr indent="-320039" lvl="4" marL="2286000" algn="l">
              <a:lnSpc>
                <a:spcPct val="100000"/>
              </a:lnSpc>
              <a:spcBef>
                <a:spcPts val="1100"/>
              </a:spcBef>
              <a:spcAft>
                <a:spcPts val="0"/>
              </a:spcAft>
              <a:buSzPts val="1440"/>
              <a:buChar char="►"/>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29" name="Google Shape;29;p2"/>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0" name="Google Shape;30;p2"/>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1" name="Google Shape;31;p2"/>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2042" y="671971"/>
            <a:ext cx="6997914" cy="375183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sz="485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 type="body"/>
          </p:nvPr>
        </p:nvSpPr>
        <p:spPr>
          <a:xfrm>
            <a:off x="672042" y="4927788"/>
            <a:ext cx="6997914" cy="173169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100"/>
              </a:spcBef>
              <a:spcAft>
                <a:spcPts val="0"/>
              </a:spcAft>
              <a:buSzPts val="1588"/>
              <a:buNone/>
              <a:defRPr sz="1985">
                <a:solidFill>
                  <a:srgbClr val="3F3F3F"/>
                </a:solidFill>
              </a:defRPr>
            </a:lvl1pPr>
            <a:lvl2pPr indent="-228600" lvl="1" marL="914400" algn="l">
              <a:lnSpc>
                <a:spcPct val="100000"/>
              </a:lnSpc>
              <a:spcBef>
                <a:spcPts val="1100"/>
              </a:spcBef>
              <a:spcAft>
                <a:spcPts val="0"/>
              </a:spcAft>
              <a:buSzPts val="1588"/>
              <a:buNone/>
              <a:defRPr sz="1985">
                <a:solidFill>
                  <a:srgbClr val="888888"/>
                </a:solidFill>
              </a:defRPr>
            </a:lvl2pPr>
            <a:lvl3pPr indent="-228600" lvl="2" marL="1371600" algn="l">
              <a:lnSpc>
                <a:spcPct val="100000"/>
              </a:lnSpc>
              <a:spcBef>
                <a:spcPts val="1100"/>
              </a:spcBef>
              <a:spcAft>
                <a:spcPts val="0"/>
              </a:spcAft>
              <a:buSzPts val="1412"/>
              <a:buNone/>
              <a:defRPr sz="1765">
                <a:solidFill>
                  <a:srgbClr val="888888"/>
                </a:solidFill>
              </a:defRPr>
            </a:lvl3pPr>
            <a:lvl4pPr indent="-228600" lvl="3" marL="1828800" algn="l">
              <a:lnSpc>
                <a:spcPct val="100000"/>
              </a:lnSpc>
              <a:spcBef>
                <a:spcPts val="1100"/>
              </a:spcBef>
              <a:spcAft>
                <a:spcPts val="0"/>
              </a:spcAft>
              <a:buSzPts val="1236"/>
              <a:buNone/>
              <a:defRPr sz="1545">
                <a:solidFill>
                  <a:srgbClr val="888888"/>
                </a:solidFill>
              </a:defRPr>
            </a:lvl4pPr>
            <a:lvl5pPr indent="-228600" lvl="4" marL="2286000" algn="l">
              <a:lnSpc>
                <a:spcPct val="100000"/>
              </a:lnSpc>
              <a:spcBef>
                <a:spcPts val="1100"/>
              </a:spcBef>
              <a:spcAft>
                <a:spcPts val="0"/>
              </a:spcAft>
              <a:buSzPts val="1236"/>
              <a:buNone/>
              <a:defRPr sz="1545">
                <a:solidFill>
                  <a:srgbClr val="888888"/>
                </a:solidFill>
              </a:defRPr>
            </a:lvl5pPr>
            <a:lvl6pPr indent="-228600" lvl="5" marL="2743200" algn="l">
              <a:lnSpc>
                <a:spcPct val="100000"/>
              </a:lnSpc>
              <a:spcBef>
                <a:spcPts val="1100"/>
              </a:spcBef>
              <a:spcAft>
                <a:spcPts val="0"/>
              </a:spcAft>
              <a:buSzPts val="1236"/>
              <a:buNone/>
              <a:defRPr sz="1545">
                <a:solidFill>
                  <a:srgbClr val="888888"/>
                </a:solidFill>
              </a:defRPr>
            </a:lvl6pPr>
            <a:lvl7pPr indent="-228600" lvl="6" marL="3200400" algn="l">
              <a:lnSpc>
                <a:spcPct val="100000"/>
              </a:lnSpc>
              <a:spcBef>
                <a:spcPts val="1100"/>
              </a:spcBef>
              <a:spcAft>
                <a:spcPts val="0"/>
              </a:spcAft>
              <a:buSzPts val="1236"/>
              <a:buNone/>
              <a:defRPr sz="1545">
                <a:solidFill>
                  <a:srgbClr val="888888"/>
                </a:solidFill>
              </a:defRPr>
            </a:lvl7pPr>
            <a:lvl8pPr indent="-228600" lvl="7" marL="3657600" algn="l">
              <a:lnSpc>
                <a:spcPct val="100000"/>
              </a:lnSpc>
              <a:spcBef>
                <a:spcPts val="1100"/>
              </a:spcBef>
              <a:spcAft>
                <a:spcPts val="0"/>
              </a:spcAft>
              <a:buSzPts val="1236"/>
              <a:buNone/>
              <a:defRPr sz="1545">
                <a:solidFill>
                  <a:srgbClr val="888888"/>
                </a:solidFill>
              </a:defRPr>
            </a:lvl8pPr>
            <a:lvl9pPr indent="-228600" lvl="8" marL="4114800" algn="l">
              <a:lnSpc>
                <a:spcPct val="100000"/>
              </a:lnSpc>
              <a:spcBef>
                <a:spcPts val="1100"/>
              </a:spcBef>
              <a:spcAft>
                <a:spcPts val="0"/>
              </a:spcAft>
              <a:buSzPts val="1236"/>
              <a:buNone/>
              <a:defRPr sz="1545">
                <a:solidFill>
                  <a:srgbClr val="888888"/>
                </a:solidFill>
              </a:defRPr>
            </a:lvl9pPr>
          </a:lstStyle>
          <a:p/>
        </p:txBody>
      </p:sp>
      <p:sp>
        <p:nvSpPr>
          <p:cNvPr id="97" name="Google Shape;97;p11"/>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8" name="Google Shape;98;p11"/>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9" name="Google Shape;99;p11"/>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bg>
      <p:bgPr>
        <a:solidFill>
          <a:schemeClr val="lt1"/>
        </a:solidFill>
      </p:bgPr>
    </p:bg>
    <p:spTree>
      <p:nvGrpSpPr>
        <p:cNvPr id="100" name="Shape 100"/>
        <p:cNvGrpSpPr/>
        <p:nvPr/>
      </p:nvGrpSpPr>
      <p:grpSpPr>
        <a:xfrm>
          <a:off x="0" y="0"/>
          <a:ext cx="0" cy="0"/>
          <a:chOff x="0" y="0"/>
          <a:chExt cx="0" cy="0"/>
        </a:xfrm>
      </p:grpSpPr>
      <p:sp>
        <p:nvSpPr>
          <p:cNvPr id="101" name="Google Shape;101;p12"/>
          <p:cNvSpPr txBox="1"/>
          <p:nvPr/>
        </p:nvSpPr>
        <p:spPr>
          <a:xfrm>
            <a:off x="531813" y="871538"/>
            <a:ext cx="504825" cy="644525"/>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rgbClr val="9EDFF5"/>
              </a:buClr>
              <a:buSzPts val="8820"/>
              <a:buFont typeface="Arial"/>
              <a:buNone/>
            </a:pPr>
            <a:r>
              <a:rPr b="0" i="0" lang="en-IN" sz="882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2" name="Google Shape;102;p12"/>
          <p:cNvSpPr txBox="1"/>
          <p:nvPr/>
        </p:nvSpPr>
        <p:spPr>
          <a:xfrm>
            <a:off x="7439025" y="3181350"/>
            <a:ext cx="503238" cy="644525"/>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rgbClr val="9EDFF5"/>
              </a:buClr>
              <a:buSzPts val="8820"/>
              <a:buFont typeface="Arial"/>
              <a:buNone/>
            </a:pPr>
            <a:r>
              <a:rPr b="0" i="0" lang="en-IN" sz="882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3" name="Google Shape;103;p12"/>
          <p:cNvSpPr txBox="1"/>
          <p:nvPr>
            <p:ph type="title"/>
          </p:nvPr>
        </p:nvSpPr>
        <p:spPr>
          <a:xfrm>
            <a:off x="854257" y="671971"/>
            <a:ext cx="6694159" cy="333185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sz="485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2"/>
          <p:cNvSpPr txBox="1"/>
          <p:nvPr>
            <p:ph idx="1" type="body"/>
          </p:nvPr>
        </p:nvSpPr>
        <p:spPr>
          <a:xfrm>
            <a:off x="1213857" y="4003828"/>
            <a:ext cx="5974958" cy="41998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100"/>
              </a:spcBef>
              <a:spcAft>
                <a:spcPts val="0"/>
              </a:spcAft>
              <a:buSzPts val="1412"/>
              <a:buFont typeface="Trebuchet MS"/>
              <a:buNone/>
              <a:defRPr sz="1765">
                <a:solidFill>
                  <a:srgbClr val="7F7F7F"/>
                </a:solidFill>
              </a:defRPr>
            </a:lvl1pPr>
            <a:lvl2pPr indent="-228600" lvl="1" marL="914400" algn="l">
              <a:lnSpc>
                <a:spcPct val="100000"/>
              </a:lnSpc>
              <a:spcBef>
                <a:spcPts val="1100"/>
              </a:spcBef>
              <a:spcAft>
                <a:spcPts val="0"/>
              </a:spcAft>
              <a:buSzPts val="1440"/>
              <a:buNone/>
              <a:defRPr/>
            </a:lvl2pPr>
            <a:lvl3pPr indent="-228600" lvl="2" marL="1371600" algn="l">
              <a:lnSpc>
                <a:spcPct val="100000"/>
              </a:lnSpc>
              <a:spcBef>
                <a:spcPts val="1100"/>
              </a:spcBef>
              <a:spcAft>
                <a:spcPts val="0"/>
              </a:spcAft>
              <a:buSzPts val="1440"/>
              <a:buNone/>
              <a:defRPr/>
            </a:lvl3pPr>
            <a:lvl4pPr indent="-228600" lvl="3" marL="1828800" algn="l">
              <a:lnSpc>
                <a:spcPct val="100000"/>
              </a:lnSpc>
              <a:spcBef>
                <a:spcPts val="1100"/>
              </a:spcBef>
              <a:spcAft>
                <a:spcPts val="0"/>
              </a:spcAft>
              <a:buSzPts val="1440"/>
              <a:buNone/>
              <a:defRPr/>
            </a:lvl4pPr>
            <a:lvl5pPr indent="-228600" lvl="4" marL="2286000" algn="l">
              <a:lnSpc>
                <a:spcPct val="100000"/>
              </a:lnSpc>
              <a:spcBef>
                <a:spcPts val="1100"/>
              </a:spcBef>
              <a:spcAft>
                <a:spcPts val="0"/>
              </a:spcAft>
              <a:buSzPts val="1440"/>
              <a:buNone/>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105" name="Google Shape;105;p12"/>
          <p:cNvSpPr txBox="1"/>
          <p:nvPr>
            <p:ph idx="2" type="body"/>
          </p:nvPr>
        </p:nvSpPr>
        <p:spPr>
          <a:xfrm>
            <a:off x="672040" y="4927788"/>
            <a:ext cx="6997915" cy="173169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100"/>
              </a:spcBef>
              <a:spcAft>
                <a:spcPts val="0"/>
              </a:spcAft>
              <a:buSzPts val="1588"/>
              <a:buNone/>
              <a:defRPr sz="1985">
                <a:solidFill>
                  <a:srgbClr val="3F3F3F"/>
                </a:solidFill>
              </a:defRPr>
            </a:lvl1pPr>
            <a:lvl2pPr indent="-228600" lvl="1" marL="914400" algn="l">
              <a:lnSpc>
                <a:spcPct val="100000"/>
              </a:lnSpc>
              <a:spcBef>
                <a:spcPts val="1100"/>
              </a:spcBef>
              <a:spcAft>
                <a:spcPts val="0"/>
              </a:spcAft>
              <a:buSzPts val="1588"/>
              <a:buNone/>
              <a:defRPr sz="1985">
                <a:solidFill>
                  <a:srgbClr val="888888"/>
                </a:solidFill>
              </a:defRPr>
            </a:lvl2pPr>
            <a:lvl3pPr indent="-228600" lvl="2" marL="1371600" algn="l">
              <a:lnSpc>
                <a:spcPct val="100000"/>
              </a:lnSpc>
              <a:spcBef>
                <a:spcPts val="1100"/>
              </a:spcBef>
              <a:spcAft>
                <a:spcPts val="0"/>
              </a:spcAft>
              <a:buSzPts val="1412"/>
              <a:buNone/>
              <a:defRPr sz="1765">
                <a:solidFill>
                  <a:srgbClr val="888888"/>
                </a:solidFill>
              </a:defRPr>
            </a:lvl3pPr>
            <a:lvl4pPr indent="-228600" lvl="3" marL="1828800" algn="l">
              <a:lnSpc>
                <a:spcPct val="100000"/>
              </a:lnSpc>
              <a:spcBef>
                <a:spcPts val="1100"/>
              </a:spcBef>
              <a:spcAft>
                <a:spcPts val="0"/>
              </a:spcAft>
              <a:buSzPts val="1236"/>
              <a:buNone/>
              <a:defRPr sz="1545">
                <a:solidFill>
                  <a:srgbClr val="888888"/>
                </a:solidFill>
              </a:defRPr>
            </a:lvl4pPr>
            <a:lvl5pPr indent="-228600" lvl="4" marL="2286000" algn="l">
              <a:lnSpc>
                <a:spcPct val="100000"/>
              </a:lnSpc>
              <a:spcBef>
                <a:spcPts val="1100"/>
              </a:spcBef>
              <a:spcAft>
                <a:spcPts val="0"/>
              </a:spcAft>
              <a:buSzPts val="1236"/>
              <a:buNone/>
              <a:defRPr sz="1545">
                <a:solidFill>
                  <a:srgbClr val="888888"/>
                </a:solidFill>
              </a:defRPr>
            </a:lvl5pPr>
            <a:lvl6pPr indent="-228600" lvl="5" marL="2743200" algn="l">
              <a:lnSpc>
                <a:spcPct val="100000"/>
              </a:lnSpc>
              <a:spcBef>
                <a:spcPts val="1100"/>
              </a:spcBef>
              <a:spcAft>
                <a:spcPts val="0"/>
              </a:spcAft>
              <a:buSzPts val="1236"/>
              <a:buNone/>
              <a:defRPr sz="1545">
                <a:solidFill>
                  <a:srgbClr val="888888"/>
                </a:solidFill>
              </a:defRPr>
            </a:lvl6pPr>
            <a:lvl7pPr indent="-228600" lvl="6" marL="3200400" algn="l">
              <a:lnSpc>
                <a:spcPct val="100000"/>
              </a:lnSpc>
              <a:spcBef>
                <a:spcPts val="1100"/>
              </a:spcBef>
              <a:spcAft>
                <a:spcPts val="0"/>
              </a:spcAft>
              <a:buSzPts val="1236"/>
              <a:buNone/>
              <a:defRPr sz="1545">
                <a:solidFill>
                  <a:srgbClr val="888888"/>
                </a:solidFill>
              </a:defRPr>
            </a:lvl7pPr>
            <a:lvl8pPr indent="-228600" lvl="7" marL="3657600" algn="l">
              <a:lnSpc>
                <a:spcPct val="100000"/>
              </a:lnSpc>
              <a:spcBef>
                <a:spcPts val="1100"/>
              </a:spcBef>
              <a:spcAft>
                <a:spcPts val="0"/>
              </a:spcAft>
              <a:buSzPts val="1236"/>
              <a:buNone/>
              <a:defRPr sz="1545">
                <a:solidFill>
                  <a:srgbClr val="888888"/>
                </a:solidFill>
              </a:defRPr>
            </a:lvl8pPr>
            <a:lvl9pPr indent="-228600" lvl="8" marL="4114800" algn="l">
              <a:lnSpc>
                <a:spcPct val="100000"/>
              </a:lnSpc>
              <a:spcBef>
                <a:spcPts val="1100"/>
              </a:spcBef>
              <a:spcAft>
                <a:spcPts val="0"/>
              </a:spcAft>
              <a:buSzPts val="1236"/>
              <a:buNone/>
              <a:defRPr sz="1545">
                <a:solidFill>
                  <a:srgbClr val="888888"/>
                </a:solidFill>
              </a:defRPr>
            </a:lvl9pPr>
          </a:lstStyle>
          <a:p/>
        </p:txBody>
      </p:sp>
      <p:sp>
        <p:nvSpPr>
          <p:cNvPr id="106" name="Google Shape;106;p12"/>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7" name="Google Shape;107;p12"/>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8" name="Google Shape;108;p12"/>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2040" y="2129659"/>
            <a:ext cx="6997915" cy="286101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485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 type="body"/>
          </p:nvPr>
        </p:nvSpPr>
        <p:spPr>
          <a:xfrm>
            <a:off x="672040" y="4990673"/>
            <a:ext cx="6997915" cy="166881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100"/>
              </a:spcBef>
              <a:spcAft>
                <a:spcPts val="0"/>
              </a:spcAft>
              <a:buSzPts val="1588"/>
              <a:buNone/>
              <a:defRPr sz="1985">
                <a:solidFill>
                  <a:srgbClr val="3F3F3F"/>
                </a:solidFill>
              </a:defRPr>
            </a:lvl1pPr>
            <a:lvl2pPr indent="-228600" lvl="1" marL="914400" algn="l">
              <a:lnSpc>
                <a:spcPct val="100000"/>
              </a:lnSpc>
              <a:spcBef>
                <a:spcPts val="1100"/>
              </a:spcBef>
              <a:spcAft>
                <a:spcPts val="0"/>
              </a:spcAft>
              <a:buSzPts val="1588"/>
              <a:buNone/>
              <a:defRPr sz="1985">
                <a:solidFill>
                  <a:srgbClr val="888888"/>
                </a:solidFill>
              </a:defRPr>
            </a:lvl2pPr>
            <a:lvl3pPr indent="-228600" lvl="2" marL="1371600" algn="l">
              <a:lnSpc>
                <a:spcPct val="100000"/>
              </a:lnSpc>
              <a:spcBef>
                <a:spcPts val="1100"/>
              </a:spcBef>
              <a:spcAft>
                <a:spcPts val="0"/>
              </a:spcAft>
              <a:buSzPts val="1412"/>
              <a:buNone/>
              <a:defRPr sz="1765">
                <a:solidFill>
                  <a:srgbClr val="888888"/>
                </a:solidFill>
              </a:defRPr>
            </a:lvl3pPr>
            <a:lvl4pPr indent="-228600" lvl="3" marL="1828800" algn="l">
              <a:lnSpc>
                <a:spcPct val="100000"/>
              </a:lnSpc>
              <a:spcBef>
                <a:spcPts val="1100"/>
              </a:spcBef>
              <a:spcAft>
                <a:spcPts val="0"/>
              </a:spcAft>
              <a:buSzPts val="1236"/>
              <a:buNone/>
              <a:defRPr sz="1545">
                <a:solidFill>
                  <a:srgbClr val="888888"/>
                </a:solidFill>
              </a:defRPr>
            </a:lvl4pPr>
            <a:lvl5pPr indent="-228600" lvl="4" marL="2286000" algn="l">
              <a:lnSpc>
                <a:spcPct val="100000"/>
              </a:lnSpc>
              <a:spcBef>
                <a:spcPts val="1100"/>
              </a:spcBef>
              <a:spcAft>
                <a:spcPts val="0"/>
              </a:spcAft>
              <a:buSzPts val="1236"/>
              <a:buNone/>
              <a:defRPr sz="1545">
                <a:solidFill>
                  <a:srgbClr val="888888"/>
                </a:solidFill>
              </a:defRPr>
            </a:lvl5pPr>
            <a:lvl6pPr indent="-228600" lvl="5" marL="2743200" algn="l">
              <a:lnSpc>
                <a:spcPct val="100000"/>
              </a:lnSpc>
              <a:spcBef>
                <a:spcPts val="1100"/>
              </a:spcBef>
              <a:spcAft>
                <a:spcPts val="0"/>
              </a:spcAft>
              <a:buSzPts val="1236"/>
              <a:buNone/>
              <a:defRPr sz="1545">
                <a:solidFill>
                  <a:srgbClr val="888888"/>
                </a:solidFill>
              </a:defRPr>
            </a:lvl6pPr>
            <a:lvl7pPr indent="-228600" lvl="6" marL="3200400" algn="l">
              <a:lnSpc>
                <a:spcPct val="100000"/>
              </a:lnSpc>
              <a:spcBef>
                <a:spcPts val="1100"/>
              </a:spcBef>
              <a:spcAft>
                <a:spcPts val="0"/>
              </a:spcAft>
              <a:buSzPts val="1236"/>
              <a:buNone/>
              <a:defRPr sz="1545">
                <a:solidFill>
                  <a:srgbClr val="888888"/>
                </a:solidFill>
              </a:defRPr>
            </a:lvl7pPr>
            <a:lvl8pPr indent="-228600" lvl="7" marL="3657600" algn="l">
              <a:lnSpc>
                <a:spcPct val="100000"/>
              </a:lnSpc>
              <a:spcBef>
                <a:spcPts val="1100"/>
              </a:spcBef>
              <a:spcAft>
                <a:spcPts val="0"/>
              </a:spcAft>
              <a:buSzPts val="1236"/>
              <a:buNone/>
              <a:defRPr sz="1545">
                <a:solidFill>
                  <a:srgbClr val="888888"/>
                </a:solidFill>
              </a:defRPr>
            </a:lvl8pPr>
            <a:lvl9pPr indent="-228600" lvl="8" marL="4114800" algn="l">
              <a:lnSpc>
                <a:spcPct val="100000"/>
              </a:lnSpc>
              <a:spcBef>
                <a:spcPts val="1100"/>
              </a:spcBef>
              <a:spcAft>
                <a:spcPts val="0"/>
              </a:spcAft>
              <a:buSzPts val="1236"/>
              <a:buNone/>
              <a:defRPr sz="1545">
                <a:solidFill>
                  <a:srgbClr val="888888"/>
                </a:solidFill>
              </a:defRPr>
            </a:lvl9pPr>
          </a:lstStyle>
          <a:p/>
        </p:txBody>
      </p:sp>
      <p:sp>
        <p:nvSpPr>
          <p:cNvPr id="112" name="Google Shape;112;p13"/>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13" name="Google Shape;113;p13"/>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14" name="Google Shape;114;p13"/>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bg>
      <p:bgPr>
        <a:solidFill>
          <a:schemeClr val="lt1"/>
        </a:solidFill>
      </p:bgPr>
    </p:bg>
    <p:spTree>
      <p:nvGrpSpPr>
        <p:cNvPr id="115" name="Shape 115"/>
        <p:cNvGrpSpPr/>
        <p:nvPr/>
      </p:nvGrpSpPr>
      <p:grpSpPr>
        <a:xfrm>
          <a:off x="0" y="0"/>
          <a:ext cx="0" cy="0"/>
          <a:chOff x="0" y="0"/>
          <a:chExt cx="0" cy="0"/>
        </a:xfrm>
      </p:grpSpPr>
      <p:sp>
        <p:nvSpPr>
          <p:cNvPr id="116" name="Google Shape;116;p14"/>
          <p:cNvSpPr txBox="1"/>
          <p:nvPr/>
        </p:nvSpPr>
        <p:spPr>
          <a:xfrm>
            <a:off x="531813" y="871538"/>
            <a:ext cx="504825" cy="644525"/>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rgbClr val="9EDFF5"/>
              </a:buClr>
              <a:buSzPts val="8820"/>
              <a:buFont typeface="Arial"/>
              <a:buNone/>
            </a:pPr>
            <a:r>
              <a:rPr b="0" i="0" lang="en-IN" sz="882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7" name="Google Shape;117;p14"/>
          <p:cNvSpPr txBox="1"/>
          <p:nvPr/>
        </p:nvSpPr>
        <p:spPr>
          <a:xfrm>
            <a:off x="7439025" y="3181350"/>
            <a:ext cx="503238" cy="644525"/>
          </a:xfrm>
          <a:prstGeom prst="rect">
            <a:avLst/>
          </a:prstGeom>
          <a:noFill/>
          <a:ln>
            <a:noFill/>
          </a:ln>
        </p:spPr>
        <p:txBody>
          <a:bodyPr anchorCtr="0" anchor="ctr" bIns="50375" lIns="100775" spcFirstLastPara="1" rIns="100775" wrap="square" tIns="50375">
            <a:noAutofit/>
          </a:bodyPr>
          <a:lstStyle/>
          <a:p>
            <a:pPr indent="0" lvl="0" marL="0" marR="0" rtl="0" algn="l">
              <a:lnSpc>
                <a:spcPct val="100000"/>
              </a:lnSpc>
              <a:spcBef>
                <a:spcPts val="0"/>
              </a:spcBef>
              <a:spcAft>
                <a:spcPts val="0"/>
              </a:spcAft>
              <a:buClr>
                <a:srgbClr val="9EDFF5"/>
              </a:buClr>
              <a:buSzPts val="8820"/>
              <a:buFont typeface="Arial"/>
              <a:buNone/>
            </a:pPr>
            <a:r>
              <a:rPr b="0" i="0" lang="en-IN" sz="882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 name="Google Shape;118;p14"/>
          <p:cNvSpPr txBox="1"/>
          <p:nvPr>
            <p:ph type="title"/>
          </p:nvPr>
        </p:nvSpPr>
        <p:spPr>
          <a:xfrm>
            <a:off x="854257" y="671971"/>
            <a:ext cx="6694159" cy="333185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sz="485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4"/>
          <p:cNvSpPr txBox="1"/>
          <p:nvPr>
            <p:ph idx="1" type="body"/>
          </p:nvPr>
        </p:nvSpPr>
        <p:spPr>
          <a:xfrm>
            <a:off x="672038" y="4423810"/>
            <a:ext cx="6997916" cy="5668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100"/>
              </a:spcBef>
              <a:spcAft>
                <a:spcPts val="0"/>
              </a:spcAft>
              <a:buSzPts val="2116"/>
              <a:buFont typeface="Trebuchet MS"/>
              <a:buNone/>
              <a:defRPr sz="2645">
                <a:solidFill>
                  <a:srgbClr val="3F3F3F"/>
                </a:solidFill>
              </a:defRPr>
            </a:lvl1pPr>
            <a:lvl2pPr indent="-228600" lvl="1" marL="914400" algn="l">
              <a:lnSpc>
                <a:spcPct val="100000"/>
              </a:lnSpc>
              <a:spcBef>
                <a:spcPts val="1100"/>
              </a:spcBef>
              <a:spcAft>
                <a:spcPts val="0"/>
              </a:spcAft>
              <a:buSzPts val="1440"/>
              <a:buNone/>
              <a:defRPr/>
            </a:lvl2pPr>
            <a:lvl3pPr indent="-228600" lvl="2" marL="1371600" algn="l">
              <a:lnSpc>
                <a:spcPct val="100000"/>
              </a:lnSpc>
              <a:spcBef>
                <a:spcPts val="1100"/>
              </a:spcBef>
              <a:spcAft>
                <a:spcPts val="0"/>
              </a:spcAft>
              <a:buSzPts val="1440"/>
              <a:buNone/>
              <a:defRPr/>
            </a:lvl3pPr>
            <a:lvl4pPr indent="-228600" lvl="3" marL="1828800" algn="l">
              <a:lnSpc>
                <a:spcPct val="100000"/>
              </a:lnSpc>
              <a:spcBef>
                <a:spcPts val="1100"/>
              </a:spcBef>
              <a:spcAft>
                <a:spcPts val="0"/>
              </a:spcAft>
              <a:buSzPts val="1440"/>
              <a:buNone/>
              <a:defRPr/>
            </a:lvl4pPr>
            <a:lvl5pPr indent="-228600" lvl="4" marL="2286000" algn="l">
              <a:lnSpc>
                <a:spcPct val="100000"/>
              </a:lnSpc>
              <a:spcBef>
                <a:spcPts val="1100"/>
              </a:spcBef>
              <a:spcAft>
                <a:spcPts val="0"/>
              </a:spcAft>
              <a:buSzPts val="1440"/>
              <a:buNone/>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120" name="Google Shape;120;p14"/>
          <p:cNvSpPr txBox="1"/>
          <p:nvPr>
            <p:ph idx="2" type="body"/>
          </p:nvPr>
        </p:nvSpPr>
        <p:spPr>
          <a:xfrm>
            <a:off x="672040" y="4990673"/>
            <a:ext cx="6997915" cy="166881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100"/>
              </a:spcBef>
              <a:spcAft>
                <a:spcPts val="0"/>
              </a:spcAft>
              <a:buSzPts val="1588"/>
              <a:buNone/>
              <a:defRPr sz="1985">
                <a:solidFill>
                  <a:srgbClr val="7F7F7F"/>
                </a:solidFill>
              </a:defRPr>
            </a:lvl1pPr>
            <a:lvl2pPr indent="-228600" lvl="1" marL="914400" algn="l">
              <a:lnSpc>
                <a:spcPct val="100000"/>
              </a:lnSpc>
              <a:spcBef>
                <a:spcPts val="1100"/>
              </a:spcBef>
              <a:spcAft>
                <a:spcPts val="0"/>
              </a:spcAft>
              <a:buSzPts val="1588"/>
              <a:buNone/>
              <a:defRPr sz="1985">
                <a:solidFill>
                  <a:srgbClr val="888888"/>
                </a:solidFill>
              </a:defRPr>
            </a:lvl2pPr>
            <a:lvl3pPr indent="-228600" lvl="2" marL="1371600" algn="l">
              <a:lnSpc>
                <a:spcPct val="100000"/>
              </a:lnSpc>
              <a:spcBef>
                <a:spcPts val="1100"/>
              </a:spcBef>
              <a:spcAft>
                <a:spcPts val="0"/>
              </a:spcAft>
              <a:buSzPts val="1412"/>
              <a:buNone/>
              <a:defRPr sz="1765">
                <a:solidFill>
                  <a:srgbClr val="888888"/>
                </a:solidFill>
              </a:defRPr>
            </a:lvl3pPr>
            <a:lvl4pPr indent="-228600" lvl="3" marL="1828800" algn="l">
              <a:lnSpc>
                <a:spcPct val="100000"/>
              </a:lnSpc>
              <a:spcBef>
                <a:spcPts val="1100"/>
              </a:spcBef>
              <a:spcAft>
                <a:spcPts val="0"/>
              </a:spcAft>
              <a:buSzPts val="1236"/>
              <a:buNone/>
              <a:defRPr sz="1545">
                <a:solidFill>
                  <a:srgbClr val="888888"/>
                </a:solidFill>
              </a:defRPr>
            </a:lvl4pPr>
            <a:lvl5pPr indent="-228600" lvl="4" marL="2286000" algn="l">
              <a:lnSpc>
                <a:spcPct val="100000"/>
              </a:lnSpc>
              <a:spcBef>
                <a:spcPts val="1100"/>
              </a:spcBef>
              <a:spcAft>
                <a:spcPts val="0"/>
              </a:spcAft>
              <a:buSzPts val="1236"/>
              <a:buNone/>
              <a:defRPr sz="1545">
                <a:solidFill>
                  <a:srgbClr val="888888"/>
                </a:solidFill>
              </a:defRPr>
            </a:lvl5pPr>
            <a:lvl6pPr indent="-228600" lvl="5" marL="2743200" algn="l">
              <a:lnSpc>
                <a:spcPct val="100000"/>
              </a:lnSpc>
              <a:spcBef>
                <a:spcPts val="1100"/>
              </a:spcBef>
              <a:spcAft>
                <a:spcPts val="0"/>
              </a:spcAft>
              <a:buSzPts val="1236"/>
              <a:buNone/>
              <a:defRPr sz="1545">
                <a:solidFill>
                  <a:srgbClr val="888888"/>
                </a:solidFill>
              </a:defRPr>
            </a:lvl6pPr>
            <a:lvl7pPr indent="-228600" lvl="6" marL="3200400" algn="l">
              <a:lnSpc>
                <a:spcPct val="100000"/>
              </a:lnSpc>
              <a:spcBef>
                <a:spcPts val="1100"/>
              </a:spcBef>
              <a:spcAft>
                <a:spcPts val="0"/>
              </a:spcAft>
              <a:buSzPts val="1236"/>
              <a:buNone/>
              <a:defRPr sz="1545">
                <a:solidFill>
                  <a:srgbClr val="888888"/>
                </a:solidFill>
              </a:defRPr>
            </a:lvl7pPr>
            <a:lvl8pPr indent="-228600" lvl="7" marL="3657600" algn="l">
              <a:lnSpc>
                <a:spcPct val="100000"/>
              </a:lnSpc>
              <a:spcBef>
                <a:spcPts val="1100"/>
              </a:spcBef>
              <a:spcAft>
                <a:spcPts val="0"/>
              </a:spcAft>
              <a:buSzPts val="1236"/>
              <a:buNone/>
              <a:defRPr sz="1545">
                <a:solidFill>
                  <a:srgbClr val="888888"/>
                </a:solidFill>
              </a:defRPr>
            </a:lvl8pPr>
            <a:lvl9pPr indent="-228600" lvl="8" marL="4114800" algn="l">
              <a:lnSpc>
                <a:spcPct val="100000"/>
              </a:lnSpc>
              <a:spcBef>
                <a:spcPts val="1100"/>
              </a:spcBef>
              <a:spcAft>
                <a:spcPts val="0"/>
              </a:spcAft>
              <a:buSzPts val="1236"/>
              <a:buNone/>
              <a:defRPr sz="1545">
                <a:solidFill>
                  <a:srgbClr val="888888"/>
                </a:solidFill>
              </a:defRPr>
            </a:lvl9pPr>
          </a:lstStyle>
          <a:p/>
        </p:txBody>
      </p:sp>
      <p:sp>
        <p:nvSpPr>
          <p:cNvPr id="121" name="Google Shape;121;p14"/>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2" name="Google Shape;122;p14"/>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3" name="Google Shape;123;p14"/>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78930" y="671971"/>
            <a:ext cx="6991025" cy="333185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sz="485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 type="body"/>
          </p:nvPr>
        </p:nvSpPr>
        <p:spPr>
          <a:xfrm>
            <a:off x="672038" y="4423810"/>
            <a:ext cx="6997916" cy="5668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100"/>
              </a:spcBef>
              <a:spcAft>
                <a:spcPts val="0"/>
              </a:spcAft>
              <a:buSzPts val="2116"/>
              <a:buFont typeface="Trebuchet MS"/>
              <a:buNone/>
              <a:defRPr sz="2645">
                <a:solidFill>
                  <a:schemeClr val="accent1"/>
                </a:solidFill>
              </a:defRPr>
            </a:lvl1pPr>
            <a:lvl2pPr indent="-228600" lvl="1" marL="914400" algn="l">
              <a:lnSpc>
                <a:spcPct val="100000"/>
              </a:lnSpc>
              <a:spcBef>
                <a:spcPts val="1100"/>
              </a:spcBef>
              <a:spcAft>
                <a:spcPts val="0"/>
              </a:spcAft>
              <a:buSzPts val="1440"/>
              <a:buNone/>
              <a:defRPr/>
            </a:lvl2pPr>
            <a:lvl3pPr indent="-228600" lvl="2" marL="1371600" algn="l">
              <a:lnSpc>
                <a:spcPct val="100000"/>
              </a:lnSpc>
              <a:spcBef>
                <a:spcPts val="1100"/>
              </a:spcBef>
              <a:spcAft>
                <a:spcPts val="0"/>
              </a:spcAft>
              <a:buSzPts val="1440"/>
              <a:buNone/>
              <a:defRPr/>
            </a:lvl3pPr>
            <a:lvl4pPr indent="-228600" lvl="3" marL="1828800" algn="l">
              <a:lnSpc>
                <a:spcPct val="100000"/>
              </a:lnSpc>
              <a:spcBef>
                <a:spcPts val="1100"/>
              </a:spcBef>
              <a:spcAft>
                <a:spcPts val="0"/>
              </a:spcAft>
              <a:buSzPts val="1440"/>
              <a:buNone/>
              <a:defRPr/>
            </a:lvl4pPr>
            <a:lvl5pPr indent="-228600" lvl="4" marL="2286000" algn="l">
              <a:lnSpc>
                <a:spcPct val="100000"/>
              </a:lnSpc>
              <a:spcBef>
                <a:spcPts val="1100"/>
              </a:spcBef>
              <a:spcAft>
                <a:spcPts val="0"/>
              </a:spcAft>
              <a:buSzPts val="1440"/>
              <a:buNone/>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127" name="Google Shape;127;p15"/>
          <p:cNvSpPr txBox="1"/>
          <p:nvPr>
            <p:ph idx="2" type="body"/>
          </p:nvPr>
        </p:nvSpPr>
        <p:spPr>
          <a:xfrm>
            <a:off x="672040" y="4990673"/>
            <a:ext cx="6997915" cy="166881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100"/>
              </a:spcBef>
              <a:spcAft>
                <a:spcPts val="0"/>
              </a:spcAft>
              <a:buSzPts val="1588"/>
              <a:buNone/>
              <a:defRPr sz="1985">
                <a:solidFill>
                  <a:srgbClr val="7F7F7F"/>
                </a:solidFill>
              </a:defRPr>
            </a:lvl1pPr>
            <a:lvl2pPr indent="-228600" lvl="1" marL="914400" algn="l">
              <a:lnSpc>
                <a:spcPct val="100000"/>
              </a:lnSpc>
              <a:spcBef>
                <a:spcPts val="1100"/>
              </a:spcBef>
              <a:spcAft>
                <a:spcPts val="0"/>
              </a:spcAft>
              <a:buSzPts val="1588"/>
              <a:buNone/>
              <a:defRPr sz="1985">
                <a:solidFill>
                  <a:srgbClr val="888888"/>
                </a:solidFill>
              </a:defRPr>
            </a:lvl2pPr>
            <a:lvl3pPr indent="-228600" lvl="2" marL="1371600" algn="l">
              <a:lnSpc>
                <a:spcPct val="100000"/>
              </a:lnSpc>
              <a:spcBef>
                <a:spcPts val="1100"/>
              </a:spcBef>
              <a:spcAft>
                <a:spcPts val="0"/>
              </a:spcAft>
              <a:buSzPts val="1412"/>
              <a:buNone/>
              <a:defRPr sz="1765">
                <a:solidFill>
                  <a:srgbClr val="888888"/>
                </a:solidFill>
              </a:defRPr>
            </a:lvl3pPr>
            <a:lvl4pPr indent="-228600" lvl="3" marL="1828800" algn="l">
              <a:lnSpc>
                <a:spcPct val="100000"/>
              </a:lnSpc>
              <a:spcBef>
                <a:spcPts val="1100"/>
              </a:spcBef>
              <a:spcAft>
                <a:spcPts val="0"/>
              </a:spcAft>
              <a:buSzPts val="1236"/>
              <a:buNone/>
              <a:defRPr sz="1545">
                <a:solidFill>
                  <a:srgbClr val="888888"/>
                </a:solidFill>
              </a:defRPr>
            </a:lvl4pPr>
            <a:lvl5pPr indent="-228600" lvl="4" marL="2286000" algn="l">
              <a:lnSpc>
                <a:spcPct val="100000"/>
              </a:lnSpc>
              <a:spcBef>
                <a:spcPts val="1100"/>
              </a:spcBef>
              <a:spcAft>
                <a:spcPts val="0"/>
              </a:spcAft>
              <a:buSzPts val="1236"/>
              <a:buNone/>
              <a:defRPr sz="1545">
                <a:solidFill>
                  <a:srgbClr val="888888"/>
                </a:solidFill>
              </a:defRPr>
            </a:lvl5pPr>
            <a:lvl6pPr indent="-228600" lvl="5" marL="2743200" algn="l">
              <a:lnSpc>
                <a:spcPct val="100000"/>
              </a:lnSpc>
              <a:spcBef>
                <a:spcPts val="1100"/>
              </a:spcBef>
              <a:spcAft>
                <a:spcPts val="0"/>
              </a:spcAft>
              <a:buSzPts val="1236"/>
              <a:buNone/>
              <a:defRPr sz="1545">
                <a:solidFill>
                  <a:srgbClr val="888888"/>
                </a:solidFill>
              </a:defRPr>
            </a:lvl6pPr>
            <a:lvl7pPr indent="-228600" lvl="6" marL="3200400" algn="l">
              <a:lnSpc>
                <a:spcPct val="100000"/>
              </a:lnSpc>
              <a:spcBef>
                <a:spcPts val="1100"/>
              </a:spcBef>
              <a:spcAft>
                <a:spcPts val="0"/>
              </a:spcAft>
              <a:buSzPts val="1236"/>
              <a:buNone/>
              <a:defRPr sz="1545">
                <a:solidFill>
                  <a:srgbClr val="888888"/>
                </a:solidFill>
              </a:defRPr>
            </a:lvl7pPr>
            <a:lvl8pPr indent="-228600" lvl="7" marL="3657600" algn="l">
              <a:lnSpc>
                <a:spcPct val="100000"/>
              </a:lnSpc>
              <a:spcBef>
                <a:spcPts val="1100"/>
              </a:spcBef>
              <a:spcAft>
                <a:spcPts val="0"/>
              </a:spcAft>
              <a:buSzPts val="1236"/>
              <a:buNone/>
              <a:defRPr sz="1545">
                <a:solidFill>
                  <a:srgbClr val="888888"/>
                </a:solidFill>
              </a:defRPr>
            </a:lvl8pPr>
            <a:lvl9pPr indent="-228600" lvl="8" marL="4114800" algn="l">
              <a:lnSpc>
                <a:spcPct val="100000"/>
              </a:lnSpc>
              <a:spcBef>
                <a:spcPts val="1100"/>
              </a:spcBef>
              <a:spcAft>
                <a:spcPts val="0"/>
              </a:spcAft>
              <a:buSzPts val="1236"/>
              <a:buNone/>
              <a:defRPr sz="1545">
                <a:solidFill>
                  <a:srgbClr val="888888"/>
                </a:solidFill>
              </a:defRPr>
            </a:lvl9pPr>
          </a:lstStyle>
          <a:p/>
        </p:txBody>
      </p:sp>
      <p:sp>
        <p:nvSpPr>
          <p:cNvPr id="128" name="Google Shape;128;p15"/>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9" name="Google Shape;129;p15"/>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0" name="Google Shape;130;p15"/>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1513" y="671513"/>
            <a:ext cx="6997700" cy="14557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 type="body"/>
          </p:nvPr>
        </p:nvSpPr>
        <p:spPr>
          <a:xfrm rot="5400000">
            <a:off x="2031207" y="1021557"/>
            <a:ext cx="4278313" cy="69977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100"/>
              </a:spcBef>
              <a:spcAft>
                <a:spcPts val="0"/>
              </a:spcAft>
              <a:buSzPts val="1440"/>
              <a:buChar char="►"/>
              <a:defRPr/>
            </a:lvl1pPr>
            <a:lvl2pPr indent="-320040" lvl="1" marL="914400" algn="l">
              <a:lnSpc>
                <a:spcPct val="100000"/>
              </a:lnSpc>
              <a:spcBef>
                <a:spcPts val="1100"/>
              </a:spcBef>
              <a:spcAft>
                <a:spcPts val="0"/>
              </a:spcAft>
              <a:buSzPts val="1440"/>
              <a:buChar char="►"/>
              <a:defRPr/>
            </a:lvl2pPr>
            <a:lvl3pPr indent="-320039" lvl="2" marL="1371600" algn="l">
              <a:lnSpc>
                <a:spcPct val="100000"/>
              </a:lnSpc>
              <a:spcBef>
                <a:spcPts val="1100"/>
              </a:spcBef>
              <a:spcAft>
                <a:spcPts val="0"/>
              </a:spcAft>
              <a:buSzPts val="1440"/>
              <a:buChar char="►"/>
              <a:defRPr/>
            </a:lvl3pPr>
            <a:lvl4pPr indent="-320039" lvl="3" marL="1828800" algn="l">
              <a:lnSpc>
                <a:spcPct val="100000"/>
              </a:lnSpc>
              <a:spcBef>
                <a:spcPts val="1100"/>
              </a:spcBef>
              <a:spcAft>
                <a:spcPts val="0"/>
              </a:spcAft>
              <a:buSzPts val="1440"/>
              <a:buChar char="►"/>
              <a:defRPr/>
            </a:lvl4pPr>
            <a:lvl5pPr indent="-320039" lvl="4" marL="2286000" algn="l">
              <a:lnSpc>
                <a:spcPct val="100000"/>
              </a:lnSpc>
              <a:spcBef>
                <a:spcPts val="1100"/>
              </a:spcBef>
              <a:spcAft>
                <a:spcPts val="0"/>
              </a:spcAft>
              <a:buSzPts val="1440"/>
              <a:buChar char="►"/>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134" name="Google Shape;134;p16"/>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5" name="Google Shape;135;p16"/>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6" name="Google Shape;136;p16"/>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4234732" y="3026812"/>
            <a:ext cx="5788752" cy="107907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 type="body"/>
          </p:nvPr>
        </p:nvSpPr>
        <p:spPr>
          <a:xfrm rot="5400000">
            <a:off x="641243" y="702770"/>
            <a:ext cx="5788752" cy="572715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100"/>
              </a:spcBef>
              <a:spcAft>
                <a:spcPts val="0"/>
              </a:spcAft>
              <a:buSzPts val="1440"/>
              <a:buChar char="►"/>
              <a:defRPr/>
            </a:lvl1pPr>
            <a:lvl2pPr indent="-320040" lvl="1" marL="914400" algn="l">
              <a:lnSpc>
                <a:spcPct val="100000"/>
              </a:lnSpc>
              <a:spcBef>
                <a:spcPts val="1100"/>
              </a:spcBef>
              <a:spcAft>
                <a:spcPts val="0"/>
              </a:spcAft>
              <a:buSzPts val="1440"/>
              <a:buChar char="►"/>
              <a:defRPr/>
            </a:lvl2pPr>
            <a:lvl3pPr indent="-320039" lvl="2" marL="1371600" algn="l">
              <a:lnSpc>
                <a:spcPct val="100000"/>
              </a:lnSpc>
              <a:spcBef>
                <a:spcPts val="1100"/>
              </a:spcBef>
              <a:spcAft>
                <a:spcPts val="0"/>
              </a:spcAft>
              <a:buSzPts val="1440"/>
              <a:buChar char="►"/>
              <a:defRPr/>
            </a:lvl3pPr>
            <a:lvl4pPr indent="-320039" lvl="3" marL="1828800" algn="l">
              <a:lnSpc>
                <a:spcPct val="100000"/>
              </a:lnSpc>
              <a:spcBef>
                <a:spcPts val="1100"/>
              </a:spcBef>
              <a:spcAft>
                <a:spcPts val="0"/>
              </a:spcAft>
              <a:buSzPts val="1440"/>
              <a:buChar char="►"/>
              <a:defRPr/>
            </a:lvl4pPr>
            <a:lvl5pPr indent="-320039" lvl="4" marL="2286000" algn="l">
              <a:lnSpc>
                <a:spcPct val="100000"/>
              </a:lnSpc>
              <a:spcBef>
                <a:spcPts val="1100"/>
              </a:spcBef>
              <a:spcAft>
                <a:spcPts val="0"/>
              </a:spcAft>
              <a:buSzPts val="1440"/>
              <a:buChar char="►"/>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140" name="Google Shape;140;p17"/>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1" name="Google Shape;141;p17"/>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2" name="Google Shape;142;p17"/>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32" name="Shape 32"/>
        <p:cNvGrpSpPr/>
        <p:nvPr/>
      </p:nvGrpSpPr>
      <p:grpSpPr>
        <a:xfrm>
          <a:off x="0" y="0"/>
          <a:ext cx="0" cy="0"/>
          <a:chOff x="0" y="0"/>
          <a:chExt cx="0" cy="0"/>
        </a:xfrm>
      </p:grpSpPr>
      <p:grpSp>
        <p:nvGrpSpPr>
          <p:cNvPr id="33" name="Google Shape;33;p3"/>
          <p:cNvGrpSpPr/>
          <p:nvPr/>
        </p:nvGrpSpPr>
        <p:grpSpPr>
          <a:xfrm>
            <a:off x="-9525" y="-9525"/>
            <a:ext cx="10110788" cy="7578725"/>
            <a:chOff x="-8466" y="-8468"/>
            <a:chExt cx="9171316" cy="6874935"/>
          </a:xfrm>
        </p:grpSpPr>
        <p:cxnSp>
          <p:nvCxnSpPr>
            <p:cNvPr id="34" name="Google Shape;34;p3"/>
            <p:cNvCxnSpPr/>
            <p:nvPr/>
          </p:nvCxnSpPr>
          <p:spPr>
            <a:xfrm flipH="1" rot="10800000">
              <a:off x="5130870" y="4174961"/>
              <a:ext cx="4021900" cy="2682866"/>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35" name="Google Shape;35;p3"/>
            <p:cNvCxnSpPr/>
            <p:nvPr/>
          </p:nvCxnSpPr>
          <p:spPr>
            <a:xfrm>
              <a:off x="7043180" y="172"/>
              <a:ext cx="1218234" cy="6857654"/>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36" name="Google Shape;36;p3"/>
            <p:cNvSpPr/>
            <p:nvPr/>
          </p:nvSpPr>
          <p:spPr>
            <a:xfrm>
              <a:off x="6891981" y="172"/>
              <a:ext cx="2269429" cy="6866295"/>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29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7204459" y="-8468"/>
              <a:ext cx="1948310" cy="6866295"/>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6638542" y="3920066"/>
              <a:ext cx="2512788" cy="293776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7010060" y="-8468"/>
              <a:ext cx="2142710" cy="6866295"/>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6B0E3">
                <a:alpha val="49411"/>
              </a:srgbClr>
            </a:solidFill>
            <a:ln>
              <a:noFill/>
            </a:ln>
          </p:spPr>
        </p:sp>
        <p:sp>
          <p:nvSpPr>
            <p:cNvPr id="40" name="Google Shape;40;p3"/>
            <p:cNvSpPr/>
            <p:nvPr/>
          </p:nvSpPr>
          <p:spPr>
            <a:xfrm>
              <a:off x="8295974" y="-8468"/>
              <a:ext cx="856795" cy="6866295"/>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8094375" y="-8468"/>
              <a:ext cx="1067034" cy="6866295"/>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26292">
                <a:alpha val="8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8068455" y="4893559"/>
              <a:ext cx="1094395"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466" y="-8468"/>
              <a:ext cx="863996" cy="5698391"/>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313"/>
              </a:schemeClr>
            </a:solidFill>
            <a:ln>
              <a:noFill/>
            </a:ln>
          </p:spPr>
        </p:sp>
      </p:grpSp>
      <p:sp>
        <p:nvSpPr>
          <p:cNvPr id="44" name="Google Shape;44;p3"/>
          <p:cNvSpPr txBox="1"/>
          <p:nvPr>
            <p:ph type="ctrTitle"/>
          </p:nvPr>
        </p:nvSpPr>
        <p:spPr>
          <a:xfrm>
            <a:off x="1246403" y="2650553"/>
            <a:ext cx="6423553" cy="1814743"/>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595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
          <p:cNvSpPr txBox="1"/>
          <p:nvPr>
            <p:ph idx="1" type="subTitle"/>
          </p:nvPr>
        </p:nvSpPr>
        <p:spPr>
          <a:xfrm>
            <a:off x="1246403" y="4465295"/>
            <a:ext cx="6423553" cy="1209128"/>
          </a:xfrm>
          <a:prstGeom prst="rect">
            <a:avLst/>
          </a:prstGeom>
          <a:noFill/>
          <a:ln>
            <a:noFill/>
          </a:ln>
        </p:spPr>
        <p:txBody>
          <a:bodyPr anchorCtr="0" anchor="t" bIns="45700" lIns="91425" spcFirstLastPara="1" rIns="91425" wrap="square" tIns="45700">
            <a:noAutofit/>
          </a:bodyPr>
          <a:lstStyle>
            <a:lvl1pPr lvl="0" algn="r">
              <a:lnSpc>
                <a:spcPct val="100000"/>
              </a:lnSpc>
              <a:spcBef>
                <a:spcPts val="1100"/>
              </a:spcBef>
              <a:spcAft>
                <a:spcPts val="0"/>
              </a:spcAft>
              <a:buSzPts val="1520"/>
              <a:buNone/>
              <a:defRPr>
                <a:solidFill>
                  <a:srgbClr val="7F7F7F"/>
                </a:solidFill>
              </a:defRPr>
            </a:lvl1pPr>
            <a:lvl2pPr lvl="1" algn="ctr">
              <a:lnSpc>
                <a:spcPct val="100000"/>
              </a:lnSpc>
              <a:spcBef>
                <a:spcPts val="1100"/>
              </a:spcBef>
              <a:spcAft>
                <a:spcPts val="0"/>
              </a:spcAft>
              <a:buSzPts val="1360"/>
              <a:buNone/>
              <a:defRPr>
                <a:solidFill>
                  <a:srgbClr val="888888"/>
                </a:solidFill>
              </a:defRPr>
            </a:lvl2pPr>
            <a:lvl3pPr lvl="2" algn="ctr">
              <a:lnSpc>
                <a:spcPct val="100000"/>
              </a:lnSpc>
              <a:spcBef>
                <a:spcPts val="1100"/>
              </a:spcBef>
              <a:spcAft>
                <a:spcPts val="0"/>
              </a:spcAft>
              <a:buSzPts val="1200"/>
              <a:buNone/>
              <a:defRPr>
                <a:solidFill>
                  <a:srgbClr val="888888"/>
                </a:solidFill>
              </a:defRPr>
            </a:lvl3pPr>
            <a:lvl4pPr lvl="3" algn="ctr">
              <a:lnSpc>
                <a:spcPct val="100000"/>
              </a:lnSpc>
              <a:spcBef>
                <a:spcPts val="1100"/>
              </a:spcBef>
              <a:spcAft>
                <a:spcPts val="0"/>
              </a:spcAft>
              <a:buSzPts val="1040"/>
              <a:buNone/>
              <a:defRPr>
                <a:solidFill>
                  <a:srgbClr val="888888"/>
                </a:solidFill>
              </a:defRPr>
            </a:lvl4pPr>
            <a:lvl5pPr lvl="4" algn="ctr">
              <a:lnSpc>
                <a:spcPct val="100000"/>
              </a:lnSpc>
              <a:spcBef>
                <a:spcPts val="1100"/>
              </a:spcBef>
              <a:spcAft>
                <a:spcPts val="0"/>
              </a:spcAft>
              <a:buSzPts val="1040"/>
              <a:buNone/>
              <a:defRPr>
                <a:solidFill>
                  <a:srgbClr val="888888"/>
                </a:solidFill>
              </a:defRPr>
            </a:lvl5pPr>
            <a:lvl6pPr lvl="5" algn="ctr">
              <a:lnSpc>
                <a:spcPct val="100000"/>
              </a:lnSpc>
              <a:spcBef>
                <a:spcPts val="1100"/>
              </a:spcBef>
              <a:spcAft>
                <a:spcPts val="0"/>
              </a:spcAft>
              <a:buSzPts val="1060"/>
              <a:buNone/>
              <a:defRPr>
                <a:solidFill>
                  <a:srgbClr val="888888"/>
                </a:solidFill>
              </a:defRPr>
            </a:lvl6pPr>
            <a:lvl7pPr lvl="6" algn="ctr">
              <a:lnSpc>
                <a:spcPct val="100000"/>
              </a:lnSpc>
              <a:spcBef>
                <a:spcPts val="1100"/>
              </a:spcBef>
              <a:spcAft>
                <a:spcPts val="0"/>
              </a:spcAft>
              <a:buSzPts val="1060"/>
              <a:buNone/>
              <a:defRPr>
                <a:solidFill>
                  <a:srgbClr val="888888"/>
                </a:solidFill>
              </a:defRPr>
            </a:lvl7pPr>
            <a:lvl8pPr lvl="7" algn="ctr">
              <a:lnSpc>
                <a:spcPct val="100000"/>
              </a:lnSpc>
              <a:spcBef>
                <a:spcPts val="1100"/>
              </a:spcBef>
              <a:spcAft>
                <a:spcPts val="0"/>
              </a:spcAft>
              <a:buSzPts val="1060"/>
              <a:buNone/>
              <a:defRPr>
                <a:solidFill>
                  <a:srgbClr val="888888"/>
                </a:solidFill>
              </a:defRPr>
            </a:lvl8pPr>
            <a:lvl9pPr lvl="8" algn="ctr">
              <a:lnSpc>
                <a:spcPct val="100000"/>
              </a:lnSpc>
              <a:spcBef>
                <a:spcPts val="1100"/>
              </a:spcBef>
              <a:spcAft>
                <a:spcPts val="0"/>
              </a:spcAft>
              <a:buSzPts val="1060"/>
              <a:buNone/>
              <a:defRPr>
                <a:solidFill>
                  <a:srgbClr val="888888"/>
                </a:solidFill>
              </a:defRPr>
            </a:lvl9pPr>
          </a:lstStyle>
          <a:p/>
        </p:txBody>
      </p:sp>
      <p:sp>
        <p:nvSpPr>
          <p:cNvPr id="46" name="Google Shape;46;p3"/>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3"/>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3"/>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2040" y="2977208"/>
            <a:ext cx="6997915" cy="201346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441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 type="body"/>
          </p:nvPr>
        </p:nvSpPr>
        <p:spPr>
          <a:xfrm>
            <a:off x="672040" y="4990673"/>
            <a:ext cx="6997915" cy="94843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100"/>
              </a:spcBef>
              <a:spcAft>
                <a:spcPts val="0"/>
              </a:spcAft>
              <a:buSzPts val="1764"/>
              <a:buNone/>
              <a:defRPr sz="2205">
                <a:solidFill>
                  <a:srgbClr val="7F7F7F"/>
                </a:solidFill>
              </a:defRPr>
            </a:lvl1pPr>
            <a:lvl2pPr indent="-228600" lvl="1" marL="914400" algn="l">
              <a:lnSpc>
                <a:spcPct val="100000"/>
              </a:lnSpc>
              <a:spcBef>
                <a:spcPts val="1100"/>
              </a:spcBef>
              <a:spcAft>
                <a:spcPts val="0"/>
              </a:spcAft>
              <a:buSzPts val="1588"/>
              <a:buNone/>
              <a:defRPr sz="1985">
                <a:solidFill>
                  <a:srgbClr val="888888"/>
                </a:solidFill>
              </a:defRPr>
            </a:lvl2pPr>
            <a:lvl3pPr indent="-228600" lvl="2" marL="1371600" algn="l">
              <a:lnSpc>
                <a:spcPct val="100000"/>
              </a:lnSpc>
              <a:spcBef>
                <a:spcPts val="1100"/>
              </a:spcBef>
              <a:spcAft>
                <a:spcPts val="0"/>
              </a:spcAft>
              <a:buSzPts val="1412"/>
              <a:buNone/>
              <a:defRPr sz="1765">
                <a:solidFill>
                  <a:srgbClr val="888888"/>
                </a:solidFill>
              </a:defRPr>
            </a:lvl3pPr>
            <a:lvl4pPr indent="-228600" lvl="3" marL="1828800" algn="l">
              <a:lnSpc>
                <a:spcPct val="100000"/>
              </a:lnSpc>
              <a:spcBef>
                <a:spcPts val="1100"/>
              </a:spcBef>
              <a:spcAft>
                <a:spcPts val="0"/>
              </a:spcAft>
              <a:buSzPts val="1236"/>
              <a:buNone/>
              <a:defRPr sz="1545">
                <a:solidFill>
                  <a:srgbClr val="888888"/>
                </a:solidFill>
              </a:defRPr>
            </a:lvl4pPr>
            <a:lvl5pPr indent="-228600" lvl="4" marL="2286000" algn="l">
              <a:lnSpc>
                <a:spcPct val="100000"/>
              </a:lnSpc>
              <a:spcBef>
                <a:spcPts val="1100"/>
              </a:spcBef>
              <a:spcAft>
                <a:spcPts val="0"/>
              </a:spcAft>
              <a:buSzPts val="1236"/>
              <a:buNone/>
              <a:defRPr sz="1545">
                <a:solidFill>
                  <a:srgbClr val="888888"/>
                </a:solidFill>
              </a:defRPr>
            </a:lvl5pPr>
            <a:lvl6pPr indent="-228600" lvl="5" marL="2743200" algn="l">
              <a:lnSpc>
                <a:spcPct val="100000"/>
              </a:lnSpc>
              <a:spcBef>
                <a:spcPts val="1100"/>
              </a:spcBef>
              <a:spcAft>
                <a:spcPts val="0"/>
              </a:spcAft>
              <a:buSzPts val="1236"/>
              <a:buNone/>
              <a:defRPr sz="1545">
                <a:solidFill>
                  <a:srgbClr val="888888"/>
                </a:solidFill>
              </a:defRPr>
            </a:lvl6pPr>
            <a:lvl7pPr indent="-228600" lvl="6" marL="3200400" algn="l">
              <a:lnSpc>
                <a:spcPct val="100000"/>
              </a:lnSpc>
              <a:spcBef>
                <a:spcPts val="1100"/>
              </a:spcBef>
              <a:spcAft>
                <a:spcPts val="0"/>
              </a:spcAft>
              <a:buSzPts val="1236"/>
              <a:buNone/>
              <a:defRPr sz="1545">
                <a:solidFill>
                  <a:srgbClr val="888888"/>
                </a:solidFill>
              </a:defRPr>
            </a:lvl7pPr>
            <a:lvl8pPr indent="-228600" lvl="7" marL="3657600" algn="l">
              <a:lnSpc>
                <a:spcPct val="100000"/>
              </a:lnSpc>
              <a:spcBef>
                <a:spcPts val="1100"/>
              </a:spcBef>
              <a:spcAft>
                <a:spcPts val="0"/>
              </a:spcAft>
              <a:buSzPts val="1236"/>
              <a:buNone/>
              <a:defRPr sz="1545">
                <a:solidFill>
                  <a:srgbClr val="888888"/>
                </a:solidFill>
              </a:defRPr>
            </a:lvl8pPr>
            <a:lvl9pPr indent="-228600" lvl="8" marL="4114800" algn="l">
              <a:lnSpc>
                <a:spcPct val="100000"/>
              </a:lnSpc>
              <a:spcBef>
                <a:spcPts val="1100"/>
              </a:spcBef>
              <a:spcAft>
                <a:spcPts val="0"/>
              </a:spcAft>
              <a:buSzPts val="1236"/>
              <a:buNone/>
              <a:defRPr sz="1545">
                <a:solidFill>
                  <a:srgbClr val="888888"/>
                </a:solidFill>
              </a:defRPr>
            </a:lvl9pPr>
          </a:lstStyle>
          <a:p/>
        </p:txBody>
      </p:sp>
      <p:sp>
        <p:nvSpPr>
          <p:cNvPr id="52" name="Google Shape;52;p4"/>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4"/>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4" name="Google Shape;54;p4"/>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2042" y="671971"/>
            <a:ext cx="6997914" cy="14559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 type="body"/>
          </p:nvPr>
        </p:nvSpPr>
        <p:spPr>
          <a:xfrm>
            <a:off x="672042" y="2381649"/>
            <a:ext cx="3404426" cy="4277832"/>
          </a:xfrm>
          <a:prstGeom prst="rect">
            <a:avLst/>
          </a:prstGeom>
          <a:noFill/>
          <a:ln>
            <a:noFill/>
          </a:ln>
        </p:spPr>
        <p:txBody>
          <a:bodyPr anchorCtr="0" anchor="t" bIns="45700" lIns="91425" spcFirstLastPara="1" rIns="91425" wrap="square" tIns="45700">
            <a:noAutofit/>
          </a:bodyPr>
          <a:lstStyle>
            <a:lvl1pPr indent="-329438" lvl="0" marL="457200" algn="l">
              <a:lnSpc>
                <a:spcPct val="100000"/>
              </a:lnSpc>
              <a:spcBef>
                <a:spcPts val="1100"/>
              </a:spcBef>
              <a:spcAft>
                <a:spcPts val="0"/>
              </a:spcAft>
              <a:buSzPts val="1588"/>
              <a:buChar char="►"/>
              <a:defRPr sz="1985"/>
            </a:lvl1pPr>
            <a:lvl2pPr indent="-318262" lvl="1" marL="914400" algn="l">
              <a:lnSpc>
                <a:spcPct val="100000"/>
              </a:lnSpc>
              <a:spcBef>
                <a:spcPts val="1100"/>
              </a:spcBef>
              <a:spcAft>
                <a:spcPts val="0"/>
              </a:spcAft>
              <a:buSzPts val="1412"/>
              <a:buChar char="►"/>
              <a:defRPr sz="1765"/>
            </a:lvl2pPr>
            <a:lvl3pPr indent="-307086" lvl="2" marL="1371600" algn="l">
              <a:lnSpc>
                <a:spcPct val="100000"/>
              </a:lnSpc>
              <a:spcBef>
                <a:spcPts val="1100"/>
              </a:spcBef>
              <a:spcAft>
                <a:spcPts val="0"/>
              </a:spcAft>
              <a:buSzPts val="1236"/>
              <a:buChar char="►"/>
              <a:defRPr sz="1545"/>
            </a:lvl3pPr>
            <a:lvl4pPr indent="-295910" lvl="3" marL="1828800" algn="l">
              <a:lnSpc>
                <a:spcPct val="100000"/>
              </a:lnSpc>
              <a:spcBef>
                <a:spcPts val="1100"/>
              </a:spcBef>
              <a:spcAft>
                <a:spcPts val="0"/>
              </a:spcAft>
              <a:buSzPts val="1060"/>
              <a:buChar char="►"/>
              <a:defRPr sz="1325"/>
            </a:lvl4pPr>
            <a:lvl5pPr indent="-295910" lvl="4" marL="2286000" algn="l">
              <a:lnSpc>
                <a:spcPct val="100000"/>
              </a:lnSpc>
              <a:spcBef>
                <a:spcPts val="1100"/>
              </a:spcBef>
              <a:spcAft>
                <a:spcPts val="0"/>
              </a:spcAft>
              <a:buSzPts val="1060"/>
              <a:buChar char="►"/>
              <a:defRPr sz="1325"/>
            </a:lvl5pPr>
            <a:lvl6pPr indent="-295910" lvl="5" marL="2743200" algn="l">
              <a:lnSpc>
                <a:spcPct val="100000"/>
              </a:lnSpc>
              <a:spcBef>
                <a:spcPts val="1100"/>
              </a:spcBef>
              <a:spcAft>
                <a:spcPts val="0"/>
              </a:spcAft>
              <a:buSzPts val="1060"/>
              <a:buChar char="►"/>
              <a:defRPr sz="1325"/>
            </a:lvl6pPr>
            <a:lvl7pPr indent="-295910" lvl="6" marL="3200400" algn="l">
              <a:lnSpc>
                <a:spcPct val="100000"/>
              </a:lnSpc>
              <a:spcBef>
                <a:spcPts val="1100"/>
              </a:spcBef>
              <a:spcAft>
                <a:spcPts val="0"/>
              </a:spcAft>
              <a:buSzPts val="1060"/>
              <a:buChar char="►"/>
              <a:defRPr sz="1325"/>
            </a:lvl7pPr>
            <a:lvl8pPr indent="-295909" lvl="7" marL="3657600" algn="l">
              <a:lnSpc>
                <a:spcPct val="100000"/>
              </a:lnSpc>
              <a:spcBef>
                <a:spcPts val="1100"/>
              </a:spcBef>
              <a:spcAft>
                <a:spcPts val="0"/>
              </a:spcAft>
              <a:buSzPts val="1060"/>
              <a:buChar char="►"/>
              <a:defRPr sz="1325"/>
            </a:lvl8pPr>
            <a:lvl9pPr indent="-295909" lvl="8" marL="4114800" algn="l">
              <a:lnSpc>
                <a:spcPct val="100000"/>
              </a:lnSpc>
              <a:spcBef>
                <a:spcPts val="1100"/>
              </a:spcBef>
              <a:spcAft>
                <a:spcPts val="0"/>
              </a:spcAft>
              <a:buSzPts val="1060"/>
              <a:buChar char="►"/>
              <a:defRPr sz="1325"/>
            </a:lvl9pPr>
          </a:lstStyle>
          <a:p/>
        </p:txBody>
      </p:sp>
      <p:sp>
        <p:nvSpPr>
          <p:cNvPr id="58" name="Google Shape;58;p5"/>
          <p:cNvSpPr txBox="1"/>
          <p:nvPr>
            <p:ph idx="2" type="body"/>
          </p:nvPr>
        </p:nvSpPr>
        <p:spPr>
          <a:xfrm>
            <a:off x="4265529" y="2381651"/>
            <a:ext cx="3404427" cy="4277834"/>
          </a:xfrm>
          <a:prstGeom prst="rect">
            <a:avLst/>
          </a:prstGeom>
          <a:noFill/>
          <a:ln>
            <a:noFill/>
          </a:ln>
        </p:spPr>
        <p:txBody>
          <a:bodyPr anchorCtr="0" anchor="t" bIns="45700" lIns="91425" spcFirstLastPara="1" rIns="91425" wrap="square" tIns="45700">
            <a:noAutofit/>
          </a:bodyPr>
          <a:lstStyle>
            <a:lvl1pPr indent="-329438" lvl="0" marL="457200" algn="l">
              <a:lnSpc>
                <a:spcPct val="100000"/>
              </a:lnSpc>
              <a:spcBef>
                <a:spcPts val="1100"/>
              </a:spcBef>
              <a:spcAft>
                <a:spcPts val="0"/>
              </a:spcAft>
              <a:buSzPts val="1588"/>
              <a:buChar char="►"/>
              <a:defRPr sz="1985"/>
            </a:lvl1pPr>
            <a:lvl2pPr indent="-318262" lvl="1" marL="914400" algn="l">
              <a:lnSpc>
                <a:spcPct val="100000"/>
              </a:lnSpc>
              <a:spcBef>
                <a:spcPts val="1100"/>
              </a:spcBef>
              <a:spcAft>
                <a:spcPts val="0"/>
              </a:spcAft>
              <a:buSzPts val="1412"/>
              <a:buChar char="►"/>
              <a:defRPr sz="1765"/>
            </a:lvl2pPr>
            <a:lvl3pPr indent="-307086" lvl="2" marL="1371600" algn="l">
              <a:lnSpc>
                <a:spcPct val="100000"/>
              </a:lnSpc>
              <a:spcBef>
                <a:spcPts val="1100"/>
              </a:spcBef>
              <a:spcAft>
                <a:spcPts val="0"/>
              </a:spcAft>
              <a:buSzPts val="1236"/>
              <a:buChar char="►"/>
              <a:defRPr sz="1545"/>
            </a:lvl3pPr>
            <a:lvl4pPr indent="-295910" lvl="3" marL="1828800" algn="l">
              <a:lnSpc>
                <a:spcPct val="100000"/>
              </a:lnSpc>
              <a:spcBef>
                <a:spcPts val="1100"/>
              </a:spcBef>
              <a:spcAft>
                <a:spcPts val="0"/>
              </a:spcAft>
              <a:buSzPts val="1060"/>
              <a:buChar char="►"/>
              <a:defRPr sz="1325"/>
            </a:lvl4pPr>
            <a:lvl5pPr indent="-295910" lvl="4" marL="2286000" algn="l">
              <a:lnSpc>
                <a:spcPct val="100000"/>
              </a:lnSpc>
              <a:spcBef>
                <a:spcPts val="1100"/>
              </a:spcBef>
              <a:spcAft>
                <a:spcPts val="0"/>
              </a:spcAft>
              <a:buSzPts val="1060"/>
              <a:buChar char="►"/>
              <a:defRPr sz="1325"/>
            </a:lvl5pPr>
            <a:lvl6pPr indent="-295910" lvl="5" marL="2743200" algn="l">
              <a:lnSpc>
                <a:spcPct val="100000"/>
              </a:lnSpc>
              <a:spcBef>
                <a:spcPts val="1100"/>
              </a:spcBef>
              <a:spcAft>
                <a:spcPts val="0"/>
              </a:spcAft>
              <a:buSzPts val="1060"/>
              <a:buChar char="►"/>
              <a:defRPr sz="1325"/>
            </a:lvl6pPr>
            <a:lvl7pPr indent="-295910" lvl="6" marL="3200400" algn="l">
              <a:lnSpc>
                <a:spcPct val="100000"/>
              </a:lnSpc>
              <a:spcBef>
                <a:spcPts val="1100"/>
              </a:spcBef>
              <a:spcAft>
                <a:spcPts val="0"/>
              </a:spcAft>
              <a:buSzPts val="1060"/>
              <a:buChar char="►"/>
              <a:defRPr sz="1325"/>
            </a:lvl7pPr>
            <a:lvl8pPr indent="-295909" lvl="7" marL="3657600" algn="l">
              <a:lnSpc>
                <a:spcPct val="100000"/>
              </a:lnSpc>
              <a:spcBef>
                <a:spcPts val="1100"/>
              </a:spcBef>
              <a:spcAft>
                <a:spcPts val="0"/>
              </a:spcAft>
              <a:buSzPts val="1060"/>
              <a:buChar char="►"/>
              <a:defRPr sz="1325"/>
            </a:lvl8pPr>
            <a:lvl9pPr indent="-295909" lvl="8" marL="4114800" algn="l">
              <a:lnSpc>
                <a:spcPct val="100000"/>
              </a:lnSpc>
              <a:spcBef>
                <a:spcPts val="1100"/>
              </a:spcBef>
              <a:spcAft>
                <a:spcPts val="0"/>
              </a:spcAft>
              <a:buSzPts val="1060"/>
              <a:buChar char="►"/>
              <a:defRPr sz="1325"/>
            </a:lvl9pPr>
          </a:lstStyle>
          <a:p/>
        </p:txBody>
      </p:sp>
      <p:sp>
        <p:nvSpPr>
          <p:cNvPr id="59" name="Google Shape;59;p5"/>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0" name="Google Shape;60;p5"/>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1" name="Google Shape;61;p5"/>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2041" y="671971"/>
            <a:ext cx="6997913" cy="14559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
          <p:cNvSpPr txBox="1"/>
          <p:nvPr>
            <p:ph idx="1" type="body"/>
          </p:nvPr>
        </p:nvSpPr>
        <p:spPr>
          <a:xfrm>
            <a:off x="672041" y="2382084"/>
            <a:ext cx="3407251" cy="6352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100"/>
              </a:spcBef>
              <a:spcAft>
                <a:spcPts val="0"/>
              </a:spcAft>
              <a:buSzPts val="2116"/>
              <a:buNone/>
              <a:defRPr b="0" sz="2645"/>
            </a:lvl1pPr>
            <a:lvl2pPr indent="-228600" lvl="1" marL="914400" algn="l">
              <a:lnSpc>
                <a:spcPct val="100000"/>
              </a:lnSpc>
              <a:spcBef>
                <a:spcPts val="1100"/>
              </a:spcBef>
              <a:spcAft>
                <a:spcPts val="0"/>
              </a:spcAft>
              <a:buSzPts val="1764"/>
              <a:buNone/>
              <a:defRPr b="1" sz="2205"/>
            </a:lvl2pPr>
            <a:lvl3pPr indent="-228600" lvl="2" marL="1371600" algn="l">
              <a:lnSpc>
                <a:spcPct val="100000"/>
              </a:lnSpc>
              <a:spcBef>
                <a:spcPts val="1100"/>
              </a:spcBef>
              <a:spcAft>
                <a:spcPts val="0"/>
              </a:spcAft>
              <a:buSzPts val="1588"/>
              <a:buNone/>
              <a:defRPr b="1" sz="1985"/>
            </a:lvl3pPr>
            <a:lvl4pPr indent="-228600" lvl="3" marL="1828800" algn="l">
              <a:lnSpc>
                <a:spcPct val="100000"/>
              </a:lnSpc>
              <a:spcBef>
                <a:spcPts val="1100"/>
              </a:spcBef>
              <a:spcAft>
                <a:spcPts val="0"/>
              </a:spcAft>
              <a:buSzPts val="1412"/>
              <a:buNone/>
              <a:defRPr b="1" sz="1765"/>
            </a:lvl4pPr>
            <a:lvl5pPr indent="-228600" lvl="4" marL="2286000" algn="l">
              <a:lnSpc>
                <a:spcPct val="100000"/>
              </a:lnSpc>
              <a:spcBef>
                <a:spcPts val="1100"/>
              </a:spcBef>
              <a:spcAft>
                <a:spcPts val="0"/>
              </a:spcAft>
              <a:buSzPts val="1412"/>
              <a:buNone/>
              <a:defRPr b="1" sz="1765"/>
            </a:lvl5pPr>
            <a:lvl6pPr indent="-228600" lvl="5" marL="2743200" algn="l">
              <a:lnSpc>
                <a:spcPct val="100000"/>
              </a:lnSpc>
              <a:spcBef>
                <a:spcPts val="1100"/>
              </a:spcBef>
              <a:spcAft>
                <a:spcPts val="0"/>
              </a:spcAft>
              <a:buSzPts val="1412"/>
              <a:buNone/>
              <a:defRPr b="1" sz="1765"/>
            </a:lvl6pPr>
            <a:lvl7pPr indent="-228600" lvl="6" marL="3200400" algn="l">
              <a:lnSpc>
                <a:spcPct val="100000"/>
              </a:lnSpc>
              <a:spcBef>
                <a:spcPts val="1100"/>
              </a:spcBef>
              <a:spcAft>
                <a:spcPts val="0"/>
              </a:spcAft>
              <a:buSzPts val="1412"/>
              <a:buNone/>
              <a:defRPr b="1" sz="1765"/>
            </a:lvl7pPr>
            <a:lvl8pPr indent="-228600" lvl="7" marL="3657600" algn="l">
              <a:lnSpc>
                <a:spcPct val="100000"/>
              </a:lnSpc>
              <a:spcBef>
                <a:spcPts val="1100"/>
              </a:spcBef>
              <a:spcAft>
                <a:spcPts val="0"/>
              </a:spcAft>
              <a:buSzPts val="1412"/>
              <a:buNone/>
              <a:defRPr b="1" sz="1765"/>
            </a:lvl8pPr>
            <a:lvl9pPr indent="-228600" lvl="8" marL="4114800" algn="l">
              <a:lnSpc>
                <a:spcPct val="100000"/>
              </a:lnSpc>
              <a:spcBef>
                <a:spcPts val="1100"/>
              </a:spcBef>
              <a:spcAft>
                <a:spcPts val="0"/>
              </a:spcAft>
              <a:buSzPts val="1412"/>
              <a:buNone/>
              <a:defRPr b="1" sz="1765"/>
            </a:lvl9pPr>
          </a:lstStyle>
          <a:p/>
        </p:txBody>
      </p:sp>
      <p:sp>
        <p:nvSpPr>
          <p:cNvPr id="65" name="Google Shape;65;p6"/>
          <p:cNvSpPr txBox="1"/>
          <p:nvPr>
            <p:ph idx="2" type="body"/>
          </p:nvPr>
        </p:nvSpPr>
        <p:spPr>
          <a:xfrm>
            <a:off x="672041" y="3017307"/>
            <a:ext cx="3407251" cy="364217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100"/>
              </a:spcBef>
              <a:spcAft>
                <a:spcPts val="0"/>
              </a:spcAft>
              <a:buSzPts val="1440"/>
              <a:buChar char="►"/>
              <a:defRPr/>
            </a:lvl1pPr>
            <a:lvl2pPr indent="-320040" lvl="1" marL="914400" algn="l">
              <a:lnSpc>
                <a:spcPct val="100000"/>
              </a:lnSpc>
              <a:spcBef>
                <a:spcPts val="1100"/>
              </a:spcBef>
              <a:spcAft>
                <a:spcPts val="0"/>
              </a:spcAft>
              <a:buSzPts val="1440"/>
              <a:buChar char="►"/>
              <a:defRPr/>
            </a:lvl2pPr>
            <a:lvl3pPr indent="-320039" lvl="2" marL="1371600" algn="l">
              <a:lnSpc>
                <a:spcPct val="100000"/>
              </a:lnSpc>
              <a:spcBef>
                <a:spcPts val="1100"/>
              </a:spcBef>
              <a:spcAft>
                <a:spcPts val="0"/>
              </a:spcAft>
              <a:buSzPts val="1440"/>
              <a:buChar char="►"/>
              <a:defRPr/>
            </a:lvl3pPr>
            <a:lvl4pPr indent="-320039" lvl="3" marL="1828800" algn="l">
              <a:lnSpc>
                <a:spcPct val="100000"/>
              </a:lnSpc>
              <a:spcBef>
                <a:spcPts val="1100"/>
              </a:spcBef>
              <a:spcAft>
                <a:spcPts val="0"/>
              </a:spcAft>
              <a:buSzPts val="1440"/>
              <a:buChar char="►"/>
              <a:defRPr/>
            </a:lvl4pPr>
            <a:lvl5pPr indent="-320039" lvl="4" marL="2286000" algn="l">
              <a:lnSpc>
                <a:spcPct val="100000"/>
              </a:lnSpc>
              <a:spcBef>
                <a:spcPts val="1100"/>
              </a:spcBef>
              <a:spcAft>
                <a:spcPts val="0"/>
              </a:spcAft>
              <a:buSzPts val="1440"/>
              <a:buChar char="►"/>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66" name="Google Shape;66;p6"/>
          <p:cNvSpPr txBox="1"/>
          <p:nvPr>
            <p:ph idx="3" type="body"/>
          </p:nvPr>
        </p:nvSpPr>
        <p:spPr>
          <a:xfrm>
            <a:off x="4262702" y="2382084"/>
            <a:ext cx="3407251" cy="6352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100"/>
              </a:spcBef>
              <a:spcAft>
                <a:spcPts val="0"/>
              </a:spcAft>
              <a:buSzPts val="2116"/>
              <a:buNone/>
              <a:defRPr b="0" sz="2645"/>
            </a:lvl1pPr>
            <a:lvl2pPr indent="-228600" lvl="1" marL="914400" algn="l">
              <a:lnSpc>
                <a:spcPct val="100000"/>
              </a:lnSpc>
              <a:spcBef>
                <a:spcPts val="1100"/>
              </a:spcBef>
              <a:spcAft>
                <a:spcPts val="0"/>
              </a:spcAft>
              <a:buSzPts val="1764"/>
              <a:buNone/>
              <a:defRPr b="1" sz="2205"/>
            </a:lvl2pPr>
            <a:lvl3pPr indent="-228600" lvl="2" marL="1371600" algn="l">
              <a:lnSpc>
                <a:spcPct val="100000"/>
              </a:lnSpc>
              <a:spcBef>
                <a:spcPts val="1100"/>
              </a:spcBef>
              <a:spcAft>
                <a:spcPts val="0"/>
              </a:spcAft>
              <a:buSzPts val="1588"/>
              <a:buNone/>
              <a:defRPr b="1" sz="1985"/>
            </a:lvl3pPr>
            <a:lvl4pPr indent="-228600" lvl="3" marL="1828800" algn="l">
              <a:lnSpc>
                <a:spcPct val="100000"/>
              </a:lnSpc>
              <a:spcBef>
                <a:spcPts val="1100"/>
              </a:spcBef>
              <a:spcAft>
                <a:spcPts val="0"/>
              </a:spcAft>
              <a:buSzPts val="1412"/>
              <a:buNone/>
              <a:defRPr b="1" sz="1765"/>
            </a:lvl4pPr>
            <a:lvl5pPr indent="-228600" lvl="4" marL="2286000" algn="l">
              <a:lnSpc>
                <a:spcPct val="100000"/>
              </a:lnSpc>
              <a:spcBef>
                <a:spcPts val="1100"/>
              </a:spcBef>
              <a:spcAft>
                <a:spcPts val="0"/>
              </a:spcAft>
              <a:buSzPts val="1412"/>
              <a:buNone/>
              <a:defRPr b="1" sz="1765"/>
            </a:lvl5pPr>
            <a:lvl6pPr indent="-228600" lvl="5" marL="2743200" algn="l">
              <a:lnSpc>
                <a:spcPct val="100000"/>
              </a:lnSpc>
              <a:spcBef>
                <a:spcPts val="1100"/>
              </a:spcBef>
              <a:spcAft>
                <a:spcPts val="0"/>
              </a:spcAft>
              <a:buSzPts val="1412"/>
              <a:buNone/>
              <a:defRPr b="1" sz="1765"/>
            </a:lvl6pPr>
            <a:lvl7pPr indent="-228600" lvl="6" marL="3200400" algn="l">
              <a:lnSpc>
                <a:spcPct val="100000"/>
              </a:lnSpc>
              <a:spcBef>
                <a:spcPts val="1100"/>
              </a:spcBef>
              <a:spcAft>
                <a:spcPts val="0"/>
              </a:spcAft>
              <a:buSzPts val="1412"/>
              <a:buNone/>
              <a:defRPr b="1" sz="1765"/>
            </a:lvl7pPr>
            <a:lvl8pPr indent="-228600" lvl="7" marL="3657600" algn="l">
              <a:lnSpc>
                <a:spcPct val="100000"/>
              </a:lnSpc>
              <a:spcBef>
                <a:spcPts val="1100"/>
              </a:spcBef>
              <a:spcAft>
                <a:spcPts val="0"/>
              </a:spcAft>
              <a:buSzPts val="1412"/>
              <a:buNone/>
              <a:defRPr b="1" sz="1765"/>
            </a:lvl8pPr>
            <a:lvl9pPr indent="-228600" lvl="8" marL="4114800" algn="l">
              <a:lnSpc>
                <a:spcPct val="100000"/>
              </a:lnSpc>
              <a:spcBef>
                <a:spcPts val="1100"/>
              </a:spcBef>
              <a:spcAft>
                <a:spcPts val="0"/>
              </a:spcAft>
              <a:buSzPts val="1412"/>
              <a:buNone/>
              <a:defRPr b="1" sz="1765"/>
            </a:lvl9pPr>
          </a:lstStyle>
          <a:p/>
        </p:txBody>
      </p:sp>
      <p:sp>
        <p:nvSpPr>
          <p:cNvPr id="67" name="Google Shape;67;p6"/>
          <p:cNvSpPr txBox="1"/>
          <p:nvPr>
            <p:ph idx="4" type="body"/>
          </p:nvPr>
        </p:nvSpPr>
        <p:spPr>
          <a:xfrm>
            <a:off x="4262702" y="3017307"/>
            <a:ext cx="3407251" cy="364217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100"/>
              </a:spcBef>
              <a:spcAft>
                <a:spcPts val="0"/>
              </a:spcAft>
              <a:buSzPts val="1440"/>
              <a:buChar char="►"/>
              <a:defRPr/>
            </a:lvl1pPr>
            <a:lvl2pPr indent="-320040" lvl="1" marL="914400" algn="l">
              <a:lnSpc>
                <a:spcPct val="100000"/>
              </a:lnSpc>
              <a:spcBef>
                <a:spcPts val="1100"/>
              </a:spcBef>
              <a:spcAft>
                <a:spcPts val="0"/>
              </a:spcAft>
              <a:buSzPts val="1440"/>
              <a:buChar char="►"/>
              <a:defRPr/>
            </a:lvl2pPr>
            <a:lvl3pPr indent="-320039" lvl="2" marL="1371600" algn="l">
              <a:lnSpc>
                <a:spcPct val="100000"/>
              </a:lnSpc>
              <a:spcBef>
                <a:spcPts val="1100"/>
              </a:spcBef>
              <a:spcAft>
                <a:spcPts val="0"/>
              </a:spcAft>
              <a:buSzPts val="1440"/>
              <a:buChar char="►"/>
              <a:defRPr/>
            </a:lvl3pPr>
            <a:lvl4pPr indent="-320039" lvl="3" marL="1828800" algn="l">
              <a:lnSpc>
                <a:spcPct val="100000"/>
              </a:lnSpc>
              <a:spcBef>
                <a:spcPts val="1100"/>
              </a:spcBef>
              <a:spcAft>
                <a:spcPts val="0"/>
              </a:spcAft>
              <a:buSzPts val="1440"/>
              <a:buChar char="►"/>
              <a:defRPr/>
            </a:lvl4pPr>
            <a:lvl5pPr indent="-320039" lvl="4" marL="2286000" algn="l">
              <a:lnSpc>
                <a:spcPct val="100000"/>
              </a:lnSpc>
              <a:spcBef>
                <a:spcPts val="1100"/>
              </a:spcBef>
              <a:spcAft>
                <a:spcPts val="0"/>
              </a:spcAft>
              <a:buSzPts val="1440"/>
              <a:buChar char="►"/>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68" name="Google Shape;68;p6"/>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9" name="Google Shape;69;p6"/>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0" name="Google Shape;70;p6"/>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2041" y="671971"/>
            <a:ext cx="6997914" cy="14559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4" name="Google Shape;74;p7"/>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5" name="Google Shape;75;p7"/>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8" name="Google Shape;78;p8"/>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9" name="Google Shape;79;p8"/>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2041" y="1651933"/>
            <a:ext cx="3075982" cy="14092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220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 type="body"/>
          </p:nvPr>
        </p:nvSpPr>
        <p:spPr>
          <a:xfrm>
            <a:off x="3937083" y="567610"/>
            <a:ext cx="3732871" cy="60918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100"/>
              </a:spcBef>
              <a:spcAft>
                <a:spcPts val="0"/>
              </a:spcAft>
              <a:buSzPts val="1440"/>
              <a:buChar char="►"/>
              <a:defRPr/>
            </a:lvl1pPr>
            <a:lvl2pPr indent="-320040" lvl="1" marL="914400" algn="l">
              <a:lnSpc>
                <a:spcPct val="100000"/>
              </a:lnSpc>
              <a:spcBef>
                <a:spcPts val="1100"/>
              </a:spcBef>
              <a:spcAft>
                <a:spcPts val="0"/>
              </a:spcAft>
              <a:buSzPts val="1440"/>
              <a:buChar char="►"/>
              <a:defRPr/>
            </a:lvl2pPr>
            <a:lvl3pPr indent="-320039" lvl="2" marL="1371600" algn="l">
              <a:lnSpc>
                <a:spcPct val="100000"/>
              </a:lnSpc>
              <a:spcBef>
                <a:spcPts val="1100"/>
              </a:spcBef>
              <a:spcAft>
                <a:spcPts val="0"/>
              </a:spcAft>
              <a:buSzPts val="1440"/>
              <a:buChar char="►"/>
              <a:defRPr/>
            </a:lvl3pPr>
            <a:lvl4pPr indent="-320039" lvl="3" marL="1828800" algn="l">
              <a:lnSpc>
                <a:spcPct val="100000"/>
              </a:lnSpc>
              <a:spcBef>
                <a:spcPts val="1100"/>
              </a:spcBef>
              <a:spcAft>
                <a:spcPts val="0"/>
              </a:spcAft>
              <a:buSzPts val="1440"/>
              <a:buChar char="►"/>
              <a:defRPr/>
            </a:lvl4pPr>
            <a:lvl5pPr indent="-320039" lvl="4" marL="2286000" algn="l">
              <a:lnSpc>
                <a:spcPct val="100000"/>
              </a:lnSpc>
              <a:spcBef>
                <a:spcPts val="1100"/>
              </a:spcBef>
              <a:spcAft>
                <a:spcPts val="0"/>
              </a:spcAft>
              <a:buSzPts val="1440"/>
              <a:buChar char="►"/>
              <a:defRPr/>
            </a:lvl5pPr>
            <a:lvl6pPr indent="-320039" lvl="5" marL="2743200" algn="l">
              <a:lnSpc>
                <a:spcPct val="100000"/>
              </a:lnSpc>
              <a:spcBef>
                <a:spcPts val="1100"/>
              </a:spcBef>
              <a:spcAft>
                <a:spcPts val="0"/>
              </a:spcAft>
              <a:buSzPts val="1440"/>
              <a:buChar char="►"/>
              <a:defRPr/>
            </a:lvl6pPr>
            <a:lvl7pPr indent="-320039" lvl="6" marL="3200400" algn="l">
              <a:lnSpc>
                <a:spcPct val="100000"/>
              </a:lnSpc>
              <a:spcBef>
                <a:spcPts val="1100"/>
              </a:spcBef>
              <a:spcAft>
                <a:spcPts val="0"/>
              </a:spcAft>
              <a:buSzPts val="1440"/>
              <a:buChar char="►"/>
              <a:defRPr/>
            </a:lvl7pPr>
            <a:lvl8pPr indent="-320040" lvl="7" marL="3657600" algn="l">
              <a:lnSpc>
                <a:spcPct val="100000"/>
              </a:lnSpc>
              <a:spcBef>
                <a:spcPts val="1100"/>
              </a:spcBef>
              <a:spcAft>
                <a:spcPts val="0"/>
              </a:spcAft>
              <a:buSzPts val="1440"/>
              <a:buChar char="►"/>
              <a:defRPr/>
            </a:lvl8pPr>
            <a:lvl9pPr indent="-320040" lvl="8" marL="4114800" algn="l">
              <a:lnSpc>
                <a:spcPct val="100000"/>
              </a:lnSpc>
              <a:spcBef>
                <a:spcPts val="1100"/>
              </a:spcBef>
              <a:spcAft>
                <a:spcPts val="0"/>
              </a:spcAft>
              <a:buSzPts val="1440"/>
              <a:buChar char="►"/>
              <a:defRPr/>
            </a:lvl9pPr>
          </a:lstStyle>
          <a:p/>
        </p:txBody>
      </p:sp>
      <p:sp>
        <p:nvSpPr>
          <p:cNvPr id="83" name="Google Shape;83;p9"/>
          <p:cNvSpPr txBox="1"/>
          <p:nvPr>
            <p:ph idx="2" type="body"/>
          </p:nvPr>
        </p:nvSpPr>
        <p:spPr>
          <a:xfrm>
            <a:off x="672041" y="3061205"/>
            <a:ext cx="3075982" cy="28488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100"/>
              </a:spcBef>
              <a:spcAft>
                <a:spcPts val="0"/>
              </a:spcAft>
              <a:buSzPts val="1236"/>
              <a:buNone/>
              <a:defRPr sz="1545"/>
            </a:lvl1pPr>
            <a:lvl2pPr indent="-228600" lvl="1" marL="914400" algn="l">
              <a:lnSpc>
                <a:spcPct val="100000"/>
              </a:lnSpc>
              <a:spcBef>
                <a:spcPts val="1100"/>
              </a:spcBef>
              <a:spcAft>
                <a:spcPts val="0"/>
              </a:spcAft>
              <a:buSzPts val="924"/>
              <a:buNone/>
              <a:defRPr sz="1155"/>
            </a:lvl2pPr>
            <a:lvl3pPr indent="-228600" lvl="2" marL="1371600" algn="l">
              <a:lnSpc>
                <a:spcPct val="100000"/>
              </a:lnSpc>
              <a:spcBef>
                <a:spcPts val="1100"/>
              </a:spcBef>
              <a:spcAft>
                <a:spcPts val="0"/>
              </a:spcAft>
              <a:buSzPts val="792"/>
              <a:buNone/>
              <a:defRPr sz="989"/>
            </a:lvl3pPr>
            <a:lvl4pPr indent="-228600" lvl="3" marL="1828800" algn="l">
              <a:lnSpc>
                <a:spcPct val="100000"/>
              </a:lnSpc>
              <a:spcBef>
                <a:spcPts val="1100"/>
              </a:spcBef>
              <a:spcAft>
                <a:spcPts val="0"/>
              </a:spcAft>
              <a:buSzPts val="660"/>
              <a:buNone/>
              <a:defRPr sz="825"/>
            </a:lvl4pPr>
            <a:lvl5pPr indent="-228600" lvl="4" marL="2286000" algn="l">
              <a:lnSpc>
                <a:spcPct val="100000"/>
              </a:lnSpc>
              <a:spcBef>
                <a:spcPts val="1100"/>
              </a:spcBef>
              <a:spcAft>
                <a:spcPts val="0"/>
              </a:spcAft>
              <a:buSzPts val="660"/>
              <a:buNone/>
              <a:defRPr sz="825"/>
            </a:lvl5pPr>
            <a:lvl6pPr indent="-228600" lvl="5" marL="2743200" algn="l">
              <a:lnSpc>
                <a:spcPct val="100000"/>
              </a:lnSpc>
              <a:spcBef>
                <a:spcPts val="1100"/>
              </a:spcBef>
              <a:spcAft>
                <a:spcPts val="0"/>
              </a:spcAft>
              <a:buSzPts val="660"/>
              <a:buNone/>
              <a:defRPr sz="825"/>
            </a:lvl6pPr>
            <a:lvl7pPr indent="-228600" lvl="6" marL="3200400" algn="l">
              <a:lnSpc>
                <a:spcPct val="100000"/>
              </a:lnSpc>
              <a:spcBef>
                <a:spcPts val="1100"/>
              </a:spcBef>
              <a:spcAft>
                <a:spcPts val="0"/>
              </a:spcAft>
              <a:buSzPts val="660"/>
              <a:buNone/>
              <a:defRPr sz="825"/>
            </a:lvl7pPr>
            <a:lvl8pPr indent="-228600" lvl="7" marL="3657600" algn="l">
              <a:lnSpc>
                <a:spcPct val="100000"/>
              </a:lnSpc>
              <a:spcBef>
                <a:spcPts val="1100"/>
              </a:spcBef>
              <a:spcAft>
                <a:spcPts val="0"/>
              </a:spcAft>
              <a:buSzPts val="660"/>
              <a:buNone/>
              <a:defRPr sz="825"/>
            </a:lvl8pPr>
            <a:lvl9pPr indent="-228600" lvl="8" marL="4114800" algn="l">
              <a:lnSpc>
                <a:spcPct val="100000"/>
              </a:lnSpc>
              <a:spcBef>
                <a:spcPts val="1100"/>
              </a:spcBef>
              <a:spcAft>
                <a:spcPts val="0"/>
              </a:spcAft>
              <a:buSzPts val="660"/>
              <a:buNone/>
              <a:defRPr sz="825"/>
            </a:lvl9pPr>
          </a:lstStyle>
          <a:p/>
        </p:txBody>
      </p:sp>
      <p:sp>
        <p:nvSpPr>
          <p:cNvPr id="84" name="Google Shape;84;p9"/>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5" name="Google Shape;85;p9"/>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6" name="Google Shape;86;p9"/>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2041" y="5291772"/>
            <a:ext cx="6997914" cy="62472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264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p:nvPr>
            <p:ph idx="2" type="pic"/>
          </p:nvPr>
        </p:nvSpPr>
        <p:spPr>
          <a:xfrm>
            <a:off x="672041" y="671971"/>
            <a:ext cx="6997914" cy="4239192"/>
          </a:xfrm>
          <a:prstGeom prst="rect">
            <a:avLst/>
          </a:prstGeom>
          <a:noFill/>
          <a:ln>
            <a:noFill/>
          </a:ln>
        </p:spPr>
      </p:sp>
      <p:sp>
        <p:nvSpPr>
          <p:cNvPr id="90" name="Google Shape;90;p10"/>
          <p:cNvSpPr txBox="1"/>
          <p:nvPr>
            <p:ph idx="1" type="body"/>
          </p:nvPr>
        </p:nvSpPr>
        <p:spPr>
          <a:xfrm>
            <a:off x="672041" y="5916496"/>
            <a:ext cx="6997914" cy="742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100"/>
              </a:spcBef>
              <a:spcAft>
                <a:spcPts val="0"/>
              </a:spcAft>
              <a:buSzPts val="1060"/>
              <a:buNone/>
              <a:defRPr sz="1325"/>
            </a:lvl1pPr>
            <a:lvl2pPr indent="-228600" lvl="1" marL="914400" algn="l">
              <a:lnSpc>
                <a:spcPct val="100000"/>
              </a:lnSpc>
              <a:spcBef>
                <a:spcPts val="1100"/>
              </a:spcBef>
              <a:spcAft>
                <a:spcPts val="0"/>
              </a:spcAft>
              <a:buSzPts val="1060"/>
              <a:buNone/>
              <a:defRPr sz="1325"/>
            </a:lvl2pPr>
            <a:lvl3pPr indent="-228600" lvl="2" marL="1371600" algn="l">
              <a:lnSpc>
                <a:spcPct val="100000"/>
              </a:lnSpc>
              <a:spcBef>
                <a:spcPts val="1100"/>
              </a:spcBef>
              <a:spcAft>
                <a:spcPts val="0"/>
              </a:spcAft>
              <a:buSzPts val="880"/>
              <a:buNone/>
              <a:defRPr sz="1100"/>
            </a:lvl3pPr>
            <a:lvl4pPr indent="-228600" lvl="3" marL="1828800" algn="l">
              <a:lnSpc>
                <a:spcPct val="100000"/>
              </a:lnSpc>
              <a:spcBef>
                <a:spcPts val="1100"/>
              </a:spcBef>
              <a:spcAft>
                <a:spcPts val="0"/>
              </a:spcAft>
              <a:buSzPts val="792"/>
              <a:buNone/>
              <a:defRPr sz="989"/>
            </a:lvl4pPr>
            <a:lvl5pPr indent="-228600" lvl="4" marL="2286000" algn="l">
              <a:lnSpc>
                <a:spcPct val="100000"/>
              </a:lnSpc>
              <a:spcBef>
                <a:spcPts val="1100"/>
              </a:spcBef>
              <a:spcAft>
                <a:spcPts val="0"/>
              </a:spcAft>
              <a:buSzPts val="792"/>
              <a:buNone/>
              <a:defRPr sz="989"/>
            </a:lvl5pPr>
            <a:lvl6pPr indent="-228600" lvl="5" marL="2743200" algn="l">
              <a:lnSpc>
                <a:spcPct val="100000"/>
              </a:lnSpc>
              <a:spcBef>
                <a:spcPts val="1100"/>
              </a:spcBef>
              <a:spcAft>
                <a:spcPts val="0"/>
              </a:spcAft>
              <a:buSzPts val="792"/>
              <a:buNone/>
              <a:defRPr sz="989"/>
            </a:lvl6pPr>
            <a:lvl7pPr indent="-228600" lvl="6" marL="3200400" algn="l">
              <a:lnSpc>
                <a:spcPct val="100000"/>
              </a:lnSpc>
              <a:spcBef>
                <a:spcPts val="1100"/>
              </a:spcBef>
              <a:spcAft>
                <a:spcPts val="0"/>
              </a:spcAft>
              <a:buSzPts val="792"/>
              <a:buNone/>
              <a:defRPr sz="989"/>
            </a:lvl7pPr>
            <a:lvl8pPr indent="-228600" lvl="7" marL="3657600" algn="l">
              <a:lnSpc>
                <a:spcPct val="100000"/>
              </a:lnSpc>
              <a:spcBef>
                <a:spcPts val="1100"/>
              </a:spcBef>
              <a:spcAft>
                <a:spcPts val="0"/>
              </a:spcAft>
              <a:buSzPts val="792"/>
              <a:buNone/>
              <a:defRPr sz="989"/>
            </a:lvl8pPr>
            <a:lvl9pPr indent="-228600" lvl="8" marL="4114800" algn="l">
              <a:lnSpc>
                <a:spcPct val="100000"/>
              </a:lnSpc>
              <a:spcBef>
                <a:spcPts val="1100"/>
              </a:spcBef>
              <a:spcAft>
                <a:spcPts val="0"/>
              </a:spcAft>
              <a:buSzPts val="792"/>
              <a:buNone/>
              <a:defRPr sz="989"/>
            </a:lvl9pPr>
          </a:lstStyle>
          <a:p/>
        </p:txBody>
      </p:sp>
      <p:sp>
        <p:nvSpPr>
          <p:cNvPr id="91" name="Google Shape;91;p10"/>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2" name="Google Shape;92;p10"/>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3" name="Google Shape;93;p10"/>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9525" y="-9525"/>
            <a:ext cx="10110788" cy="7578725"/>
            <a:chOff x="-8467" y="-8468"/>
            <a:chExt cx="9171317" cy="6874935"/>
          </a:xfrm>
        </p:grpSpPr>
        <p:sp>
          <p:nvSpPr>
            <p:cNvPr id="11" name="Google Shape;11;p1"/>
            <p:cNvSpPr/>
            <p:nvPr/>
          </p:nvSpPr>
          <p:spPr>
            <a:xfrm>
              <a:off x="-8467" y="4013672"/>
              <a:ext cx="457918" cy="2852795"/>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 name="Google Shape;12;p1"/>
            <p:cNvCxnSpPr/>
            <p:nvPr/>
          </p:nvCxnSpPr>
          <p:spPr>
            <a:xfrm flipH="1" rot="10800000">
              <a:off x="5130869" y="4174961"/>
              <a:ext cx="4021900" cy="2682866"/>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3" name="Google Shape;13;p1"/>
            <p:cNvCxnSpPr/>
            <p:nvPr/>
          </p:nvCxnSpPr>
          <p:spPr>
            <a:xfrm>
              <a:off x="7043180" y="172"/>
              <a:ext cx="1218234" cy="6857654"/>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4" name="Google Shape;14;p1"/>
            <p:cNvSpPr/>
            <p:nvPr/>
          </p:nvSpPr>
          <p:spPr>
            <a:xfrm>
              <a:off x="6891980" y="172"/>
              <a:ext cx="2269429" cy="6866295"/>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29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7204459" y="-8468"/>
              <a:ext cx="1948310" cy="6866295"/>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6638542" y="3920066"/>
              <a:ext cx="2512789" cy="293776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7010060" y="-8468"/>
              <a:ext cx="2142710" cy="6866295"/>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6B0E3">
                <a:alpha val="49411"/>
              </a:srgbClr>
            </a:solidFill>
            <a:ln>
              <a:noFill/>
            </a:ln>
          </p:spPr>
        </p:sp>
        <p:sp>
          <p:nvSpPr>
            <p:cNvPr id="18" name="Google Shape;18;p1"/>
            <p:cNvSpPr/>
            <p:nvPr/>
          </p:nvSpPr>
          <p:spPr>
            <a:xfrm>
              <a:off x="8295974" y="-8468"/>
              <a:ext cx="856795" cy="6866295"/>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
            <p:cNvSpPr/>
            <p:nvPr/>
          </p:nvSpPr>
          <p:spPr>
            <a:xfrm>
              <a:off x="8094375" y="-8468"/>
              <a:ext cx="1067034" cy="6866295"/>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26292">
                <a:alpha val="8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
            <p:cNvSpPr/>
            <p:nvPr/>
          </p:nvSpPr>
          <p:spPr>
            <a:xfrm>
              <a:off x="8068455" y="4893559"/>
              <a:ext cx="1094395"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
          <p:cNvSpPr txBox="1"/>
          <p:nvPr>
            <p:ph type="title"/>
          </p:nvPr>
        </p:nvSpPr>
        <p:spPr>
          <a:xfrm>
            <a:off x="671513" y="671513"/>
            <a:ext cx="6997700" cy="14557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3900" u="none" cap="none" strike="noStrike">
                <a:solidFill>
                  <a:schemeClr val="accen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3900" u="none" cap="none" strike="noStrike">
                <a:solidFill>
                  <a:schemeClr val="accen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3900" u="none" cap="none" strike="noStrike">
                <a:solidFill>
                  <a:schemeClr val="accen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3900" u="none" cap="none" strike="noStrike">
                <a:solidFill>
                  <a:schemeClr val="accen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
          <p:cNvSpPr txBox="1"/>
          <p:nvPr>
            <p:ph idx="1" type="body"/>
          </p:nvPr>
        </p:nvSpPr>
        <p:spPr>
          <a:xfrm>
            <a:off x="671513" y="2381250"/>
            <a:ext cx="6997700" cy="4278313"/>
          </a:xfrm>
          <a:prstGeom prst="rect">
            <a:avLst/>
          </a:prstGeom>
          <a:noFill/>
          <a:ln>
            <a:noFill/>
          </a:ln>
        </p:spPr>
        <p:txBody>
          <a:bodyPr anchorCtr="0" anchor="t" bIns="45700" lIns="91425" spcFirstLastPara="1" rIns="91425" wrap="square" tIns="45700">
            <a:noAutofit/>
          </a:bodyPr>
          <a:lstStyle>
            <a:lvl1pPr indent="-325120" lvl="0" marL="457200" marR="0" rtl="0" algn="l">
              <a:lnSpc>
                <a:spcPct val="100000"/>
              </a:lnSpc>
              <a:spcBef>
                <a:spcPts val="1100"/>
              </a:spcBef>
              <a:spcAft>
                <a:spcPts val="0"/>
              </a:spcAft>
              <a:buClr>
                <a:schemeClr val="accent1"/>
              </a:buClr>
              <a:buSzPts val="1520"/>
              <a:buFont typeface="Noto Sans Symbols"/>
              <a:buChar char="►"/>
              <a:defRPr b="0" i="0" sz="1900" u="none" cap="none" strike="noStrike">
                <a:solidFill>
                  <a:srgbClr val="404040"/>
                </a:solidFill>
                <a:latin typeface="Trebuchet MS"/>
                <a:ea typeface="Trebuchet MS"/>
                <a:cs typeface="Trebuchet MS"/>
                <a:sym typeface="Trebuchet MS"/>
              </a:defRPr>
            </a:lvl1pPr>
            <a:lvl2pPr indent="-314960" lvl="1" marL="914400" marR="0" rtl="0" algn="l">
              <a:lnSpc>
                <a:spcPct val="100000"/>
              </a:lnSpc>
              <a:spcBef>
                <a:spcPts val="1100"/>
              </a:spcBef>
              <a:spcAft>
                <a:spcPts val="0"/>
              </a:spcAft>
              <a:buClr>
                <a:schemeClr val="accent1"/>
              </a:buClr>
              <a:buSzPts val="1360"/>
              <a:buFont typeface="Noto Sans Symbols"/>
              <a:buChar char="►"/>
              <a:defRPr b="0" i="0" sz="1700" u="none" cap="none" strike="noStrike">
                <a:solidFill>
                  <a:srgbClr val="404040"/>
                </a:solidFill>
                <a:latin typeface="Trebuchet MS"/>
                <a:ea typeface="Trebuchet MS"/>
                <a:cs typeface="Trebuchet MS"/>
                <a:sym typeface="Trebuchet MS"/>
              </a:defRPr>
            </a:lvl2pPr>
            <a:lvl3pPr indent="-304800" lvl="2" marL="1371600" marR="0" rtl="0" algn="l">
              <a:lnSpc>
                <a:spcPct val="100000"/>
              </a:lnSpc>
              <a:spcBef>
                <a:spcPts val="1100"/>
              </a:spcBef>
              <a:spcAft>
                <a:spcPts val="0"/>
              </a:spcAft>
              <a:buClr>
                <a:schemeClr val="accent1"/>
              </a:buClr>
              <a:buSzPts val="1200"/>
              <a:buFont typeface="Noto Sans Symbols"/>
              <a:buChar char="►"/>
              <a:defRPr b="0" i="0" sz="1500" u="none" cap="none" strike="noStrike">
                <a:solidFill>
                  <a:srgbClr val="404040"/>
                </a:solidFill>
                <a:latin typeface="Trebuchet MS"/>
                <a:ea typeface="Trebuchet MS"/>
                <a:cs typeface="Trebuchet MS"/>
                <a:sym typeface="Trebuchet MS"/>
              </a:defRPr>
            </a:lvl3pPr>
            <a:lvl4pPr indent="-294639" lvl="3" marL="1828800" marR="0" rtl="0" algn="l">
              <a:lnSpc>
                <a:spcPct val="100000"/>
              </a:lnSpc>
              <a:spcBef>
                <a:spcPts val="1100"/>
              </a:spcBef>
              <a:spcAft>
                <a:spcPts val="0"/>
              </a:spcAft>
              <a:buClr>
                <a:schemeClr val="accent1"/>
              </a:buClr>
              <a:buSzPts val="1040"/>
              <a:buFont typeface="Noto Sans Symbols"/>
              <a:buChar char="►"/>
              <a:defRPr b="0" i="0" sz="1300" u="none" cap="none" strike="noStrike">
                <a:solidFill>
                  <a:srgbClr val="404040"/>
                </a:solidFill>
                <a:latin typeface="Trebuchet MS"/>
                <a:ea typeface="Trebuchet MS"/>
                <a:cs typeface="Trebuchet MS"/>
                <a:sym typeface="Trebuchet MS"/>
              </a:defRPr>
            </a:lvl4pPr>
            <a:lvl5pPr indent="-294639" lvl="4" marL="2286000" marR="0" rtl="0" algn="l">
              <a:lnSpc>
                <a:spcPct val="100000"/>
              </a:lnSpc>
              <a:spcBef>
                <a:spcPts val="1100"/>
              </a:spcBef>
              <a:spcAft>
                <a:spcPts val="0"/>
              </a:spcAft>
              <a:buClr>
                <a:schemeClr val="accent1"/>
              </a:buClr>
              <a:buSzPts val="1040"/>
              <a:buFont typeface="Noto Sans Symbols"/>
              <a:buChar char="►"/>
              <a:defRPr b="0" i="0" sz="1300" u="none" cap="none" strike="noStrike">
                <a:solidFill>
                  <a:srgbClr val="404040"/>
                </a:solidFill>
                <a:latin typeface="Trebuchet MS"/>
                <a:ea typeface="Trebuchet MS"/>
                <a:cs typeface="Trebuchet MS"/>
                <a:sym typeface="Trebuchet MS"/>
              </a:defRPr>
            </a:lvl5pPr>
            <a:lvl6pPr indent="-295910" lvl="5" marL="2743200" marR="0" rtl="0" algn="l">
              <a:lnSpc>
                <a:spcPct val="100000"/>
              </a:lnSpc>
              <a:spcBef>
                <a:spcPts val="1100"/>
              </a:spcBef>
              <a:spcAft>
                <a:spcPts val="0"/>
              </a:spcAft>
              <a:buClr>
                <a:schemeClr val="accent1"/>
              </a:buClr>
              <a:buSzPts val="1060"/>
              <a:buFont typeface="Noto Sans Symbols"/>
              <a:buChar char="►"/>
              <a:defRPr b="0" i="0" sz="1325" u="none" cap="none" strike="noStrike">
                <a:solidFill>
                  <a:srgbClr val="3F3F3F"/>
                </a:solidFill>
                <a:latin typeface="Trebuchet MS"/>
                <a:ea typeface="Trebuchet MS"/>
                <a:cs typeface="Trebuchet MS"/>
                <a:sym typeface="Trebuchet MS"/>
              </a:defRPr>
            </a:lvl6pPr>
            <a:lvl7pPr indent="-295910" lvl="6" marL="3200400" marR="0" rtl="0" algn="l">
              <a:lnSpc>
                <a:spcPct val="100000"/>
              </a:lnSpc>
              <a:spcBef>
                <a:spcPts val="1100"/>
              </a:spcBef>
              <a:spcAft>
                <a:spcPts val="0"/>
              </a:spcAft>
              <a:buClr>
                <a:schemeClr val="accent1"/>
              </a:buClr>
              <a:buSzPts val="1060"/>
              <a:buFont typeface="Noto Sans Symbols"/>
              <a:buChar char="►"/>
              <a:defRPr b="0" i="0" sz="1325" u="none" cap="none" strike="noStrike">
                <a:solidFill>
                  <a:srgbClr val="3F3F3F"/>
                </a:solidFill>
                <a:latin typeface="Trebuchet MS"/>
                <a:ea typeface="Trebuchet MS"/>
                <a:cs typeface="Trebuchet MS"/>
                <a:sym typeface="Trebuchet MS"/>
              </a:defRPr>
            </a:lvl7pPr>
            <a:lvl8pPr indent="-295909" lvl="7" marL="3657600" marR="0" rtl="0" algn="l">
              <a:lnSpc>
                <a:spcPct val="100000"/>
              </a:lnSpc>
              <a:spcBef>
                <a:spcPts val="1100"/>
              </a:spcBef>
              <a:spcAft>
                <a:spcPts val="0"/>
              </a:spcAft>
              <a:buClr>
                <a:schemeClr val="accent1"/>
              </a:buClr>
              <a:buSzPts val="1060"/>
              <a:buFont typeface="Noto Sans Symbols"/>
              <a:buChar char="►"/>
              <a:defRPr b="0" i="0" sz="1325" u="none" cap="none" strike="noStrike">
                <a:solidFill>
                  <a:srgbClr val="3F3F3F"/>
                </a:solidFill>
                <a:latin typeface="Trebuchet MS"/>
                <a:ea typeface="Trebuchet MS"/>
                <a:cs typeface="Trebuchet MS"/>
                <a:sym typeface="Trebuchet MS"/>
              </a:defRPr>
            </a:lvl8pPr>
            <a:lvl9pPr indent="-295909" lvl="8" marL="4114800" marR="0" rtl="0" algn="l">
              <a:lnSpc>
                <a:spcPct val="100000"/>
              </a:lnSpc>
              <a:spcBef>
                <a:spcPts val="1100"/>
              </a:spcBef>
              <a:spcAft>
                <a:spcPts val="0"/>
              </a:spcAft>
              <a:buClr>
                <a:schemeClr val="accent1"/>
              </a:buClr>
              <a:buSzPts val="1060"/>
              <a:buFont typeface="Noto Sans Symbols"/>
              <a:buChar char="►"/>
              <a:defRPr b="0" i="0" sz="1325"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5959475" y="6659563"/>
            <a:ext cx="754063" cy="40163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888888"/>
              </a:buClr>
              <a:buSzPts val="990"/>
              <a:buFont typeface="Trebuchet MS"/>
              <a:buNone/>
              <a:defRPr b="0" i="0" sz="989"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1513" y="6659563"/>
            <a:ext cx="5097463" cy="40163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990"/>
              <a:buFont typeface="Trebuchet MS"/>
              <a:buNone/>
              <a:defRPr b="0" i="0" sz="989"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chemeClr val="dk1"/>
              </a:buClr>
              <a:buSzPts val="1800"/>
              <a:buFont typeface="Trebuchet MS"/>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7104063" y="6659563"/>
            <a:ext cx="565150" cy="40163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p:nvPr/>
        </p:nvSpPr>
        <p:spPr>
          <a:xfrm>
            <a:off x="503238" y="6659563"/>
            <a:ext cx="9070975" cy="576263"/>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Peaceful Places: Vacation Rental Website</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just">
              <a:lnSpc>
                <a:spcPct val="93000"/>
              </a:lnSpc>
              <a:spcBef>
                <a:spcPts val="0"/>
              </a:spcBef>
              <a:spcAft>
                <a:spcPts val="0"/>
              </a:spcAft>
              <a:buClr>
                <a:srgbClr val="000000"/>
              </a:buClr>
              <a:buSzPts val="3600"/>
              <a:buFont typeface="Times New Roman"/>
              <a:buNone/>
            </a:pPr>
            <a:r>
              <a:rPr b="0" i="0" lang="en-IN" sz="2800" u="none" cap="none" strike="noStrike">
                <a:solidFill>
                  <a:srgbClr val="000000"/>
                </a:solidFill>
                <a:latin typeface="Times New Roman"/>
                <a:ea typeface="Times New Roman"/>
                <a:cs typeface="Times New Roman"/>
                <a:sym typeface="Times New Roman"/>
              </a:rPr>
              <a:t>                          Sharayu Mahajan      22107051</a:t>
            </a:r>
            <a:endParaRPr b="0" i="0" sz="28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3600"/>
              <a:buFont typeface="Times New Roman"/>
              <a:buNone/>
            </a:pPr>
            <a:r>
              <a:rPr b="0" i="0" lang="en-IN" sz="2800" u="none" cap="none" strike="noStrike">
                <a:solidFill>
                  <a:srgbClr val="000000"/>
                </a:solidFill>
                <a:latin typeface="Times New Roman"/>
                <a:ea typeface="Times New Roman"/>
                <a:cs typeface="Times New Roman"/>
                <a:sym typeface="Times New Roman"/>
              </a:rPr>
              <a:t>                          Kalpana Mohanty     22107059</a:t>
            </a:r>
            <a:endParaRPr b="0" i="0" sz="2800" u="none" cap="none" strike="noStrike">
              <a:solidFill>
                <a:srgbClr val="000000"/>
              </a:solidFill>
              <a:latin typeface="Arial"/>
              <a:ea typeface="Arial"/>
              <a:cs typeface="Arial"/>
              <a:sym typeface="Arial"/>
            </a:endParaRPr>
          </a:p>
          <a:p>
            <a:pPr indent="0" lvl="0" marL="0" marR="0" rtl="0" algn="just">
              <a:lnSpc>
                <a:spcPct val="93000"/>
              </a:lnSpc>
              <a:spcBef>
                <a:spcPts val="0"/>
              </a:spcBef>
              <a:spcAft>
                <a:spcPts val="0"/>
              </a:spcAft>
              <a:buClr>
                <a:srgbClr val="000000"/>
              </a:buClr>
              <a:buSzPts val="3600"/>
              <a:buFont typeface="Times New Roman"/>
              <a:buNone/>
            </a:pPr>
            <a:r>
              <a:rPr b="0" i="0" lang="en-IN" sz="2800" u="none" cap="none" strike="noStrike">
                <a:solidFill>
                  <a:srgbClr val="000000"/>
                </a:solidFill>
                <a:latin typeface="Times New Roman"/>
                <a:ea typeface="Times New Roman"/>
                <a:cs typeface="Times New Roman"/>
                <a:sym typeface="Times New Roman"/>
              </a:rPr>
              <a:t>                          Rishi Mane </a:t>
            </a:r>
            <a:r>
              <a:rPr b="0" i="0" lang="en-IN" sz="2800" u="none" cap="none" strike="noStrike">
                <a:solidFill>
                  <a:srgbClr val="002060"/>
                </a:solidFill>
                <a:latin typeface="Arial"/>
                <a:ea typeface="Arial"/>
                <a:cs typeface="Arial"/>
                <a:sym typeface="Arial"/>
              </a:rPr>
              <a:t>             </a:t>
            </a:r>
            <a:r>
              <a:rPr b="0" i="0" lang="en-IN" sz="2800" u="none" cap="none" strike="noStrike">
                <a:solidFill>
                  <a:schemeClr val="dk1"/>
                </a:solidFill>
                <a:latin typeface="Times New Roman"/>
                <a:ea typeface="Times New Roman"/>
                <a:cs typeface="Times New Roman"/>
                <a:sym typeface="Times New Roman"/>
              </a:rPr>
              <a:t>22107063</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93000"/>
              </a:lnSpc>
              <a:spcBef>
                <a:spcPts val="0"/>
              </a:spcBef>
              <a:spcAft>
                <a:spcPts val="0"/>
              </a:spcAft>
              <a:buClr>
                <a:srgbClr val="000000"/>
              </a:buClr>
              <a:buSzPts val="3600"/>
              <a:buFont typeface="Times New Roman"/>
              <a:buNone/>
            </a:pPr>
            <a:r>
              <a:rPr b="0" i="0" lang="en-IN" sz="2800" u="none" cap="none" strike="noStrike">
                <a:solidFill>
                  <a:srgbClr val="000000"/>
                </a:solidFill>
                <a:latin typeface="Times New Roman"/>
                <a:ea typeface="Times New Roman"/>
                <a:cs typeface="Times New Roman"/>
                <a:sym typeface="Times New Roman"/>
              </a:rPr>
              <a:t>                          Avdhoot Virkar        </a:t>
            </a:r>
            <a:r>
              <a:rPr b="0" i="0" lang="en-IN" sz="2800" u="none" cap="none" strike="noStrike">
                <a:solidFill>
                  <a:schemeClr val="dk1"/>
                </a:solidFill>
                <a:latin typeface="Times New Roman"/>
                <a:ea typeface="Times New Roman"/>
                <a:cs typeface="Times New Roman"/>
                <a:sym typeface="Times New Roman"/>
              </a:rPr>
              <a:t>22107064</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rPr b="1" i="0" lang="en-IN" sz="2800" u="none" cap="none" strike="noStrike">
                <a:solidFill>
                  <a:srgbClr val="000000"/>
                </a:solidFill>
                <a:latin typeface="Times New Roman"/>
                <a:ea typeface="Times New Roman"/>
                <a:cs typeface="Times New Roman"/>
                <a:sym typeface="Times New Roman"/>
              </a:rPr>
              <a:t>Project Guide</a:t>
            </a:r>
            <a:endParaRPr b="0" i="0" sz="28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3600"/>
              <a:buFont typeface="Times New Roman"/>
              <a:buNone/>
            </a:pPr>
            <a:r>
              <a:rPr lang="en-IN" sz="2800">
                <a:latin typeface="Times New Roman"/>
                <a:ea typeface="Times New Roman"/>
                <a:cs typeface="Times New Roman"/>
                <a:sym typeface="Times New Roman"/>
              </a:rPr>
              <a:t>Mr</a:t>
            </a:r>
            <a:r>
              <a:rPr b="0" i="0" lang="en-IN" sz="2800" u="none" cap="none" strike="noStrike">
                <a:solidFill>
                  <a:srgbClr val="000000"/>
                </a:solidFill>
                <a:latin typeface="Times New Roman"/>
                <a:ea typeface="Times New Roman"/>
                <a:cs typeface="Times New Roman"/>
                <a:sym typeface="Times New Roman"/>
              </a:rPr>
              <a:t>. Vaibhav Yavalkar</a:t>
            </a:r>
            <a:endParaRPr b="0" i="0" sz="28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t/>
            </a:r>
            <a:endParaRPr b="1" i="0" sz="36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600"/>
              <a:buFont typeface="Times New Roman"/>
              <a:buNone/>
            </a:pPr>
            <a:r>
              <a:rPr b="0" i="0" lang="en-IN" sz="3600" u="none" cap="none" strike="noStrike">
                <a:solidFill>
                  <a:srgbClr val="000000"/>
                </a:solidFill>
                <a:latin typeface="Times New Roman"/>
                <a:ea typeface="Times New Roman"/>
                <a:cs typeface="Times New Roman"/>
                <a:sym typeface="Times New Roman"/>
              </a:rPr>
              <a:t> </a:t>
            </a:r>
            <a:endParaRPr b="1" i="0" sz="32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Times New Roman"/>
              <a:ea typeface="Times New Roman"/>
              <a:cs typeface="Times New Roman"/>
              <a:sym typeface="Times New Roman"/>
            </a:endParaRPr>
          </a:p>
        </p:txBody>
      </p:sp>
      <p:cxnSp>
        <p:nvCxnSpPr>
          <p:cNvPr id="149" name="Google Shape;149;p18"/>
          <p:cNvCxnSpPr/>
          <p:nvPr/>
        </p:nvCxnSpPr>
        <p:spPr>
          <a:xfrm>
            <a:off x="0" y="1743075"/>
            <a:ext cx="10080625" cy="0"/>
          </a:xfrm>
          <a:prstGeom prst="straightConnector1">
            <a:avLst/>
          </a:prstGeom>
          <a:noFill/>
          <a:ln cap="rnd" cmpd="sng" w="25400">
            <a:solidFill>
              <a:schemeClr val="dk1"/>
            </a:solidFill>
            <a:prstDash val="solid"/>
            <a:round/>
            <a:headEnd len="sm" w="sm" type="none"/>
            <a:tailEnd len="sm" w="sm" type="none"/>
          </a:ln>
          <a:effectLst>
            <a:outerShdw blurRad="38100" rotWithShape="0" dir="5400000" dist="25400">
              <a:srgbClr val="000000">
                <a:alpha val="34509"/>
              </a:srgbClr>
            </a:outerShdw>
          </a:effectLst>
        </p:spPr>
      </p:cxnSp>
      <p:pic>
        <p:nvPicPr>
          <p:cNvPr id="150" name="Google Shape;150;p18"/>
          <p:cNvPicPr preferRelativeResize="0"/>
          <p:nvPr/>
        </p:nvPicPr>
        <p:blipFill rotWithShape="1">
          <a:blip r:embed="rId3">
            <a:alphaModFix/>
          </a:blip>
          <a:srcRect b="0" l="0" r="0" t="0"/>
          <a:stretch/>
        </p:blipFill>
        <p:spPr>
          <a:xfrm>
            <a:off x="1079500" y="146050"/>
            <a:ext cx="7686675"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27"/>
          <p:cNvSpPr/>
          <p:nvPr/>
        </p:nvSpPr>
        <p:spPr>
          <a:xfrm>
            <a:off x="498638" y="408959"/>
            <a:ext cx="9070975" cy="597891"/>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System Design</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pic>
        <p:nvPicPr>
          <p:cNvPr id="208" name="Google Shape;208;p27"/>
          <p:cNvPicPr preferRelativeResize="0"/>
          <p:nvPr/>
        </p:nvPicPr>
        <p:blipFill rotWithShape="1">
          <a:blip r:embed="rId3">
            <a:alphaModFix/>
          </a:blip>
          <a:srcRect b="0" l="0" r="0" t="0"/>
          <a:stretch/>
        </p:blipFill>
        <p:spPr>
          <a:xfrm>
            <a:off x="498638" y="1231155"/>
            <a:ext cx="8505988" cy="4616075"/>
          </a:xfrm>
          <a:prstGeom prst="rect">
            <a:avLst/>
          </a:prstGeom>
          <a:noFill/>
          <a:ln>
            <a:noFill/>
          </a:ln>
        </p:spPr>
      </p:pic>
      <p:sp>
        <p:nvSpPr>
          <p:cNvPr id="209" name="Google Shape;209;p27"/>
          <p:cNvSpPr txBox="1"/>
          <p:nvPr/>
        </p:nvSpPr>
        <p:spPr>
          <a:xfrm>
            <a:off x="3737610" y="6071562"/>
            <a:ext cx="290322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1: System Design</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 name="Shape 214"/>
        <p:cNvGrpSpPr/>
        <p:nvPr/>
      </p:nvGrpSpPr>
      <p:grpSpPr>
        <a:xfrm>
          <a:off x="0" y="0"/>
          <a:ext cx="0" cy="0"/>
          <a:chOff x="0" y="0"/>
          <a:chExt cx="0" cy="0"/>
        </a:xfrm>
      </p:grpSpPr>
      <p:sp>
        <p:nvSpPr>
          <p:cNvPr id="215" name="Google Shape;215;p28"/>
          <p:cNvSpPr/>
          <p:nvPr/>
        </p:nvSpPr>
        <p:spPr>
          <a:xfrm>
            <a:off x="519459" y="122295"/>
            <a:ext cx="9070975" cy="1262063"/>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Technologies and methodologies </a:t>
            </a:r>
            <a:endParaRPr b="1" i="0" sz="3600" u="none" cap="none" strike="noStrike">
              <a:solidFill>
                <a:srgbClr val="000000"/>
              </a:solidFill>
              <a:latin typeface="Times New Roman"/>
              <a:ea typeface="Times New Roman"/>
              <a:cs typeface="Times New Roman"/>
              <a:sym typeface="Times New Roman"/>
            </a:endParaRPr>
          </a:p>
        </p:txBody>
      </p:sp>
      <p:sp>
        <p:nvSpPr>
          <p:cNvPr id="216" name="Google Shape;216;p28"/>
          <p:cNvSpPr/>
          <p:nvPr/>
        </p:nvSpPr>
        <p:spPr>
          <a:xfrm>
            <a:off x="503238" y="1768475"/>
            <a:ext cx="9070975" cy="4989513"/>
          </a:xfrm>
          <a:prstGeom prst="rect">
            <a:avLst/>
          </a:prstGeom>
          <a:noFill/>
          <a:ln>
            <a:noFill/>
          </a:ln>
        </p:spPr>
        <p:txBody>
          <a:bodyPr anchorCtr="0" anchor="t" bIns="0" lIns="0" spcFirstLastPara="1" rIns="0" wrap="square" tIns="21225">
            <a:noAutofit/>
          </a:bodyPr>
          <a:lstStyle/>
          <a:p>
            <a:pPr indent="0" lvl="0" marL="107950" marR="0" rtl="0" algn="l">
              <a:lnSpc>
                <a:spcPct val="93000"/>
              </a:lnSpc>
              <a:spcBef>
                <a:spcPts val="0"/>
              </a:spcBef>
              <a:spcAft>
                <a:spcPts val="0"/>
              </a:spcAft>
              <a:buClr>
                <a:schemeClr val="dk1"/>
              </a:buClr>
              <a:buSzPts val="2400"/>
              <a:buFont typeface="Trebuchet MS"/>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17" name="Google Shape;217;p28"/>
          <p:cNvSpPr txBox="1"/>
          <p:nvPr/>
        </p:nvSpPr>
        <p:spPr>
          <a:xfrm>
            <a:off x="503238" y="1768475"/>
            <a:ext cx="8929800" cy="448836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IN" sz="2400" u="none" cap="none" strike="noStrike">
                <a:solidFill>
                  <a:schemeClr val="dk1"/>
                </a:solidFill>
                <a:latin typeface="Times New Roman"/>
                <a:ea typeface="Times New Roman"/>
                <a:cs typeface="Times New Roman"/>
                <a:sym typeface="Times New Roman"/>
              </a:rPr>
              <a:t>Frontend Technology :</a:t>
            </a:r>
            <a:endParaRPr b="1" i="0" sz="2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rgbClr val="000000"/>
              </a:buClr>
              <a:buSzPts val="2400"/>
              <a:buFont typeface="Arial"/>
              <a:buChar char="•"/>
            </a:pPr>
            <a:r>
              <a:rPr b="0" i="0" lang="en-IN" sz="2000" u="none" cap="none" strike="noStrike">
                <a:solidFill>
                  <a:srgbClr val="000000"/>
                </a:solidFill>
                <a:latin typeface="Times New Roman"/>
                <a:ea typeface="Times New Roman"/>
                <a:cs typeface="Times New Roman"/>
                <a:sym typeface="Times New Roman"/>
              </a:rPr>
              <a:t>Bootstrap  5</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0000"/>
              </a:buClr>
              <a:buSzPts val="2400"/>
              <a:buFont typeface="Arial"/>
              <a:buChar char="•"/>
            </a:pPr>
            <a:r>
              <a:rPr b="0" i="0" lang="en-IN" sz="2000" u="none" cap="none" strike="noStrike">
                <a:solidFill>
                  <a:srgbClr val="000000"/>
                </a:solidFill>
                <a:latin typeface="Times New Roman"/>
                <a:ea typeface="Times New Roman"/>
                <a:cs typeface="Times New Roman"/>
                <a:sym typeface="Times New Roman"/>
              </a:rPr>
              <a:t>CSS 4.15</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0000"/>
              </a:buClr>
              <a:buSzPts val="2400"/>
              <a:buFont typeface="Arial"/>
              <a:buChar char="•"/>
            </a:pPr>
            <a:r>
              <a:rPr b="0" i="0" lang="en-IN" sz="2000" u="none" cap="none" strike="noStrike">
                <a:solidFill>
                  <a:srgbClr val="000000"/>
                </a:solidFill>
                <a:latin typeface="Times New Roman"/>
                <a:ea typeface="Times New Roman"/>
                <a:cs typeface="Times New Roman"/>
                <a:sym typeface="Times New Roman"/>
              </a:rPr>
              <a:t>HTML 5</a:t>
            </a:r>
            <a:endParaRPr b="0" i="0" sz="20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chemeClr val="dk1"/>
              </a:buClr>
              <a:buSzPts val="2400"/>
              <a:buFont typeface="Times New Roman"/>
              <a:buNone/>
            </a:pPr>
            <a:r>
              <a:rPr b="1" i="0" lang="en-IN" sz="2400" u="none" cap="none" strike="noStrike">
                <a:solidFill>
                  <a:schemeClr val="dk1"/>
                </a:solidFill>
                <a:latin typeface="Times New Roman"/>
                <a:ea typeface="Times New Roman"/>
                <a:cs typeface="Times New Roman"/>
                <a:sym typeface="Times New Roman"/>
              </a:rPr>
              <a:t>Backend technology : </a:t>
            </a:r>
            <a:endParaRPr b="1" i="0" sz="2400" u="none" cap="none" strike="noStrike">
              <a:solidFill>
                <a:srgbClr val="000000"/>
              </a:solidFill>
              <a:latin typeface="Times New Roman"/>
              <a:ea typeface="Times New Roman"/>
              <a:cs typeface="Times New Roman"/>
              <a:sym typeface="Times New Roman"/>
            </a:endParaRPr>
          </a:p>
          <a:p>
            <a:pPr indent="-285750" lvl="0" marL="438150" marR="0" rtl="0" algn="just">
              <a:lnSpc>
                <a:spcPct val="100000"/>
              </a:lnSpc>
              <a:spcBef>
                <a:spcPts val="480"/>
              </a:spcBef>
              <a:spcAft>
                <a:spcPts val="0"/>
              </a:spcAft>
              <a:buClr>
                <a:schemeClr val="dk1"/>
              </a:buClr>
              <a:buSzPts val="2400"/>
              <a:buFont typeface="Arial"/>
              <a:buChar char="•"/>
            </a:pPr>
            <a:r>
              <a:rPr b="0" i="0" lang="en-IN" sz="2000" u="none" cap="none" strike="noStrike">
                <a:solidFill>
                  <a:srgbClr val="1F1F1F"/>
                </a:solidFill>
                <a:latin typeface="Times New Roman"/>
                <a:ea typeface="Times New Roman"/>
                <a:cs typeface="Times New Roman"/>
                <a:sym typeface="Times New Roman"/>
              </a:rPr>
              <a:t>Node.js (JavaScript)</a:t>
            </a:r>
            <a:endParaRPr/>
          </a:p>
          <a:p>
            <a:pPr indent="-285750" lvl="0" marL="438150" marR="0" rtl="0" algn="just">
              <a:lnSpc>
                <a:spcPct val="100000"/>
              </a:lnSpc>
              <a:spcBef>
                <a:spcPts val="480"/>
              </a:spcBef>
              <a:spcAft>
                <a:spcPts val="0"/>
              </a:spcAft>
              <a:buClr>
                <a:schemeClr val="dk1"/>
              </a:buClr>
              <a:buSzPts val="2400"/>
              <a:buFont typeface="Arial"/>
              <a:buChar char="•"/>
            </a:pPr>
            <a:r>
              <a:rPr b="0" i="0" lang="en-IN" sz="2000" u="none" cap="none" strike="noStrike">
                <a:solidFill>
                  <a:srgbClr val="1F1F1F"/>
                </a:solidFill>
                <a:latin typeface="Times New Roman"/>
                <a:ea typeface="Times New Roman"/>
                <a:cs typeface="Times New Roman"/>
                <a:sym typeface="Times New Roman"/>
              </a:rPr>
              <a:t>Express.js, EJS (Embedded JavaScript)</a:t>
            </a:r>
            <a:endParaRPr/>
          </a:p>
          <a:p>
            <a:pPr indent="-190500" lvl="0" marL="495300" marR="0" rtl="0" algn="just">
              <a:lnSpc>
                <a:spcPct val="100000"/>
              </a:lnSpc>
              <a:spcBef>
                <a:spcPts val="48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rgbClr val="000000"/>
              </a:buClr>
              <a:buSzPts val="2400"/>
              <a:buFont typeface="Times New Roman"/>
              <a:buNone/>
            </a:pPr>
            <a:r>
              <a:rPr b="1" i="0" lang="en-IN" sz="2400" u="none" cap="none" strike="noStrike">
                <a:solidFill>
                  <a:srgbClr val="000000"/>
                </a:solidFill>
                <a:latin typeface="Times New Roman"/>
                <a:ea typeface="Times New Roman"/>
                <a:cs typeface="Times New Roman"/>
                <a:sym typeface="Times New Roman"/>
              </a:rPr>
              <a:t>Database:</a:t>
            </a:r>
            <a:endParaRPr b="1"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rgbClr val="000000"/>
              </a:buClr>
              <a:buSzPts val="2400"/>
              <a:buFont typeface="Times New Roman"/>
              <a:buChar char="•"/>
            </a:pPr>
            <a:r>
              <a:rPr b="0" i="0" lang="en-IN" sz="2400" u="none" cap="none" strike="noStrike">
                <a:solidFill>
                  <a:srgbClr val="000000"/>
                </a:solidFill>
                <a:latin typeface="Times New Roman"/>
                <a:ea typeface="Times New Roman"/>
                <a:cs typeface="Times New Roman"/>
                <a:sym typeface="Times New Roman"/>
              </a:rPr>
              <a:t> </a:t>
            </a:r>
            <a:r>
              <a:rPr b="0" i="0" lang="en-IN" sz="2000" u="none" cap="none" strike="noStrike">
                <a:solidFill>
                  <a:srgbClr val="000000"/>
                </a:solidFill>
                <a:latin typeface="Times New Roman"/>
                <a:ea typeface="Times New Roman"/>
                <a:cs typeface="Times New Roman"/>
                <a:sym typeface="Times New Roman"/>
              </a:rPr>
              <a:t>Mongodb</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29"/>
          <p:cNvSpPr/>
          <p:nvPr/>
        </p:nvSpPr>
        <p:spPr>
          <a:xfrm>
            <a:off x="503238" y="143374"/>
            <a:ext cx="9070975" cy="500061"/>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Implementation</a:t>
            </a:r>
            <a:endParaRPr b="0" i="0" sz="1400" u="none" cap="none" strike="noStrike">
              <a:solidFill>
                <a:srgbClr val="000000"/>
              </a:solidFill>
              <a:latin typeface="Arial"/>
              <a:ea typeface="Arial"/>
              <a:cs typeface="Arial"/>
              <a:sym typeface="Arial"/>
            </a:endParaRPr>
          </a:p>
        </p:txBody>
      </p:sp>
      <p:sp>
        <p:nvSpPr>
          <p:cNvPr id="224" name="Google Shape;224;p29"/>
          <p:cNvSpPr/>
          <p:nvPr/>
        </p:nvSpPr>
        <p:spPr>
          <a:xfrm>
            <a:off x="503238" y="1768475"/>
            <a:ext cx="9070975" cy="4989513"/>
          </a:xfrm>
          <a:prstGeom prst="rect">
            <a:avLst/>
          </a:prstGeom>
          <a:noFill/>
          <a:ln>
            <a:noFill/>
          </a:ln>
        </p:spPr>
        <p:txBody>
          <a:bodyPr anchorCtr="0" anchor="t" bIns="0" lIns="0" spcFirstLastPara="1" rIns="0" wrap="square" tIns="21225">
            <a:noAutofit/>
          </a:bodyPr>
          <a:lstStyle/>
          <a:p>
            <a:pPr indent="0" lvl="0" marL="107950" marR="0" rtl="0" algn="l">
              <a:lnSpc>
                <a:spcPct val="93000"/>
              </a:lnSpc>
              <a:spcBef>
                <a:spcPts val="0"/>
              </a:spcBef>
              <a:spcAft>
                <a:spcPts val="0"/>
              </a:spcAft>
              <a:buClr>
                <a:schemeClr val="dk1"/>
              </a:buClr>
              <a:buSzPts val="2400"/>
              <a:buFont typeface="Trebuchet MS"/>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25" name="Google Shape;225;p29"/>
          <p:cNvPicPr preferRelativeResize="0"/>
          <p:nvPr/>
        </p:nvPicPr>
        <p:blipFill rotWithShape="1">
          <a:blip r:embed="rId3">
            <a:alphaModFix/>
          </a:blip>
          <a:srcRect b="0" l="0" r="0" t="0"/>
          <a:stretch/>
        </p:blipFill>
        <p:spPr>
          <a:xfrm>
            <a:off x="1009651" y="790275"/>
            <a:ext cx="8145780" cy="2844466"/>
          </a:xfrm>
          <a:prstGeom prst="rect">
            <a:avLst/>
          </a:prstGeom>
          <a:noFill/>
          <a:ln>
            <a:noFill/>
          </a:ln>
        </p:spPr>
      </p:pic>
      <p:pic>
        <p:nvPicPr>
          <p:cNvPr id="226" name="Google Shape;226;p29"/>
          <p:cNvPicPr preferRelativeResize="0"/>
          <p:nvPr/>
        </p:nvPicPr>
        <p:blipFill rotWithShape="1">
          <a:blip r:embed="rId4">
            <a:alphaModFix/>
          </a:blip>
          <a:srcRect b="0" l="0" r="0" t="0"/>
          <a:stretch/>
        </p:blipFill>
        <p:spPr>
          <a:xfrm>
            <a:off x="1009651" y="4091781"/>
            <a:ext cx="8145780" cy="2989563"/>
          </a:xfrm>
          <a:prstGeom prst="rect">
            <a:avLst/>
          </a:prstGeom>
          <a:noFill/>
          <a:ln>
            <a:noFill/>
          </a:ln>
        </p:spPr>
      </p:pic>
      <p:sp>
        <p:nvSpPr>
          <p:cNvPr id="227" name="Google Shape;227;p29"/>
          <p:cNvSpPr txBox="1"/>
          <p:nvPr/>
        </p:nvSpPr>
        <p:spPr>
          <a:xfrm>
            <a:off x="3954780" y="3625948"/>
            <a:ext cx="290322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2: Signup page</a:t>
            </a:r>
            <a:endParaRPr b="1" i="0" sz="2000" u="none" cap="none" strike="noStrike">
              <a:solidFill>
                <a:srgbClr val="000000"/>
              </a:solidFill>
              <a:latin typeface="Times New Roman"/>
              <a:ea typeface="Times New Roman"/>
              <a:cs typeface="Times New Roman"/>
              <a:sym typeface="Times New Roman"/>
            </a:endParaRPr>
          </a:p>
        </p:txBody>
      </p:sp>
      <p:sp>
        <p:nvSpPr>
          <p:cNvPr id="228" name="Google Shape;228;p29"/>
          <p:cNvSpPr txBox="1"/>
          <p:nvPr/>
        </p:nvSpPr>
        <p:spPr>
          <a:xfrm>
            <a:off x="3954780" y="6519556"/>
            <a:ext cx="290322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3: Login page</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30"/>
          <p:cNvSpPr/>
          <p:nvPr/>
        </p:nvSpPr>
        <p:spPr>
          <a:xfrm>
            <a:off x="503238" y="107430"/>
            <a:ext cx="9070975" cy="504056"/>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Implementation</a:t>
            </a:r>
            <a:endParaRPr b="0" i="0" sz="1400" u="none" cap="none" strike="noStrike">
              <a:solidFill>
                <a:srgbClr val="000000"/>
              </a:solidFill>
              <a:latin typeface="Arial"/>
              <a:ea typeface="Arial"/>
              <a:cs typeface="Arial"/>
              <a:sym typeface="Arial"/>
            </a:endParaRPr>
          </a:p>
        </p:txBody>
      </p:sp>
      <p:sp>
        <p:nvSpPr>
          <p:cNvPr id="235" name="Google Shape;235;p30"/>
          <p:cNvSpPr/>
          <p:nvPr/>
        </p:nvSpPr>
        <p:spPr>
          <a:xfrm>
            <a:off x="503238" y="827509"/>
            <a:ext cx="9070975" cy="5930479"/>
          </a:xfrm>
          <a:prstGeom prst="rect">
            <a:avLst/>
          </a:prstGeom>
          <a:noFill/>
          <a:ln>
            <a:noFill/>
          </a:ln>
        </p:spPr>
        <p:txBody>
          <a:bodyPr anchorCtr="0" anchor="t" bIns="0" lIns="0" spcFirstLastPara="1" rIns="0" wrap="square" tIns="21225">
            <a:noAutofit/>
          </a:bodyPr>
          <a:lstStyle/>
          <a:p>
            <a:pPr indent="0" lvl="0" marL="107950" marR="0" rtl="0" algn="l">
              <a:lnSpc>
                <a:spcPct val="93000"/>
              </a:lnSpc>
              <a:spcBef>
                <a:spcPts val="0"/>
              </a:spcBef>
              <a:spcAft>
                <a:spcPts val="0"/>
              </a:spcAft>
              <a:buClr>
                <a:schemeClr val="dk1"/>
              </a:buClr>
              <a:buSzPts val="2400"/>
              <a:buFont typeface="Trebuchet MS"/>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36" name="Google Shape;236;p30"/>
          <p:cNvPicPr preferRelativeResize="0"/>
          <p:nvPr/>
        </p:nvPicPr>
        <p:blipFill rotWithShape="1">
          <a:blip r:embed="rId3">
            <a:alphaModFix/>
          </a:blip>
          <a:srcRect b="0" l="0" r="0" t="0"/>
          <a:stretch/>
        </p:blipFill>
        <p:spPr>
          <a:xfrm>
            <a:off x="503238" y="827509"/>
            <a:ext cx="9070975" cy="2692931"/>
          </a:xfrm>
          <a:prstGeom prst="rect">
            <a:avLst/>
          </a:prstGeom>
          <a:noFill/>
          <a:ln>
            <a:noFill/>
          </a:ln>
        </p:spPr>
      </p:pic>
      <p:pic>
        <p:nvPicPr>
          <p:cNvPr id="237" name="Google Shape;237;p30"/>
          <p:cNvPicPr preferRelativeResize="0"/>
          <p:nvPr/>
        </p:nvPicPr>
        <p:blipFill rotWithShape="1">
          <a:blip r:embed="rId4">
            <a:alphaModFix/>
          </a:blip>
          <a:srcRect b="0" l="0" r="0" t="0"/>
          <a:stretch/>
        </p:blipFill>
        <p:spPr>
          <a:xfrm>
            <a:off x="594360" y="4039235"/>
            <a:ext cx="8979853" cy="2934776"/>
          </a:xfrm>
          <a:prstGeom prst="rect">
            <a:avLst/>
          </a:prstGeom>
          <a:noFill/>
          <a:ln>
            <a:noFill/>
          </a:ln>
        </p:spPr>
      </p:pic>
      <p:sp>
        <p:nvSpPr>
          <p:cNvPr id="238" name="Google Shape;238;p30"/>
          <p:cNvSpPr txBox="1"/>
          <p:nvPr/>
        </p:nvSpPr>
        <p:spPr>
          <a:xfrm>
            <a:off x="3954780" y="3625948"/>
            <a:ext cx="35090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4: All Listings page</a:t>
            </a:r>
            <a:endParaRPr b="1" i="0" sz="2000" u="none" cap="none" strike="noStrike">
              <a:solidFill>
                <a:srgbClr val="000000"/>
              </a:solidFill>
              <a:latin typeface="Times New Roman"/>
              <a:ea typeface="Times New Roman"/>
              <a:cs typeface="Times New Roman"/>
              <a:sym typeface="Times New Roman"/>
            </a:endParaRPr>
          </a:p>
        </p:txBody>
      </p:sp>
      <p:sp>
        <p:nvSpPr>
          <p:cNvPr id="239" name="Google Shape;239;p30"/>
          <p:cNvSpPr txBox="1"/>
          <p:nvPr/>
        </p:nvSpPr>
        <p:spPr>
          <a:xfrm>
            <a:off x="3954780" y="6876673"/>
            <a:ext cx="35090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5: Listing Detail page</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31"/>
          <p:cNvSpPr/>
          <p:nvPr/>
        </p:nvSpPr>
        <p:spPr>
          <a:xfrm>
            <a:off x="503238" y="143374"/>
            <a:ext cx="9070975" cy="500061"/>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Implementation</a:t>
            </a:r>
            <a:endParaRPr b="0" i="0" sz="1400" u="none" cap="none" strike="noStrike">
              <a:solidFill>
                <a:srgbClr val="000000"/>
              </a:solidFill>
              <a:latin typeface="Arial"/>
              <a:ea typeface="Arial"/>
              <a:cs typeface="Arial"/>
              <a:sym typeface="Arial"/>
            </a:endParaRPr>
          </a:p>
        </p:txBody>
      </p:sp>
      <p:sp>
        <p:nvSpPr>
          <p:cNvPr id="246" name="Google Shape;246;p31"/>
          <p:cNvSpPr/>
          <p:nvPr/>
        </p:nvSpPr>
        <p:spPr>
          <a:xfrm>
            <a:off x="503238" y="1768475"/>
            <a:ext cx="9070975" cy="4989513"/>
          </a:xfrm>
          <a:prstGeom prst="rect">
            <a:avLst/>
          </a:prstGeom>
          <a:noFill/>
          <a:ln>
            <a:noFill/>
          </a:ln>
        </p:spPr>
        <p:txBody>
          <a:bodyPr anchorCtr="0" anchor="t" bIns="0" lIns="0" spcFirstLastPara="1" rIns="0" wrap="square" tIns="21225">
            <a:noAutofit/>
          </a:bodyPr>
          <a:lstStyle/>
          <a:p>
            <a:pPr indent="0" lvl="0" marL="107950" marR="0" rtl="0" algn="l">
              <a:lnSpc>
                <a:spcPct val="93000"/>
              </a:lnSpc>
              <a:spcBef>
                <a:spcPts val="0"/>
              </a:spcBef>
              <a:spcAft>
                <a:spcPts val="0"/>
              </a:spcAft>
              <a:buClr>
                <a:schemeClr val="dk1"/>
              </a:buClr>
              <a:buSzPts val="2400"/>
              <a:buFont typeface="Trebuchet MS"/>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47" name="Google Shape;247;p31"/>
          <p:cNvPicPr preferRelativeResize="0"/>
          <p:nvPr/>
        </p:nvPicPr>
        <p:blipFill rotWithShape="1">
          <a:blip r:embed="rId3">
            <a:alphaModFix/>
          </a:blip>
          <a:srcRect b="0" l="0" r="0" t="0"/>
          <a:stretch/>
        </p:blipFill>
        <p:spPr>
          <a:xfrm>
            <a:off x="765810" y="708409"/>
            <a:ext cx="8709660" cy="2949191"/>
          </a:xfrm>
          <a:prstGeom prst="rect">
            <a:avLst/>
          </a:prstGeom>
          <a:noFill/>
          <a:ln>
            <a:noFill/>
          </a:ln>
        </p:spPr>
      </p:pic>
      <p:pic>
        <p:nvPicPr>
          <p:cNvPr id="248" name="Google Shape;248;p31"/>
          <p:cNvPicPr preferRelativeResize="0"/>
          <p:nvPr/>
        </p:nvPicPr>
        <p:blipFill rotWithShape="1">
          <a:blip r:embed="rId4">
            <a:alphaModFix/>
          </a:blip>
          <a:srcRect b="0" l="0" r="0" t="0"/>
          <a:stretch/>
        </p:blipFill>
        <p:spPr>
          <a:xfrm>
            <a:off x="765811" y="4263231"/>
            <a:ext cx="8709660" cy="2723525"/>
          </a:xfrm>
          <a:prstGeom prst="rect">
            <a:avLst/>
          </a:prstGeom>
          <a:noFill/>
          <a:ln>
            <a:noFill/>
          </a:ln>
        </p:spPr>
      </p:pic>
      <p:sp>
        <p:nvSpPr>
          <p:cNvPr id="249" name="Google Shape;249;p31"/>
          <p:cNvSpPr txBox="1"/>
          <p:nvPr/>
        </p:nvSpPr>
        <p:spPr>
          <a:xfrm>
            <a:off x="3543300" y="3674473"/>
            <a:ext cx="33147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6: Create a new page</a:t>
            </a:r>
            <a:endParaRPr b="1" i="0" sz="2000" u="none" cap="none" strike="noStrike">
              <a:solidFill>
                <a:srgbClr val="000000"/>
              </a:solidFill>
              <a:latin typeface="Times New Roman"/>
              <a:ea typeface="Times New Roman"/>
              <a:cs typeface="Times New Roman"/>
              <a:sym typeface="Times New Roman"/>
            </a:endParaRPr>
          </a:p>
        </p:txBody>
      </p:sp>
      <p:sp>
        <p:nvSpPr>
          <p:cNvPr id="250" name="Google Shape;250;p31"/>
          <p:cNvSpPr txBox="1"/>
          <p:nvPr/>
        </p:nvSpPr>
        <p:spPr>
          <a:xfrm>
            <a:off x="3623310" y="6963509"/>
            <a:ext cx="323469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Figure 7: Review page</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32"/>
          <p:cNvSpPr/>
          <p:nvPr/>
        </p:nvSpPr>
        <p:spPr>
          <a:xfrm>
            <a:off x="359792" y="301625"/>
            <a:ext cx="9214421" cy="1262063"/>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p:txBody>
      </p:sp>
      <p:sp>
        <p:nvSpPr>
          <p:cNvPr id="257" name="Google Shape;257;p32"/>
          <p:cNvSpPr/>
          <p:nvPr/>
        </p:nvSpPr>
        <p:spPr>
          <a:xfrm>
            <a:off x="503238" y="1768475"/>
            <a:ext cx="9070975" cy="4989513"/>
          </a:xfrm>
          <a:prstGeom prst="rect">
            <a:avLst/>
          </a:prstGeom>
          <a:noFill/>
          <a:ln>
            <a:noFill/>
          </a:ln>
        </p:spPr>
        <p:txBody>
          <a:bodyPr anchorCtr="0" anchor="t" bIns="0" lIns="0" spcFirstLastPara="1" rIns="0" wrap="square" tIns="21225">
            <a:noAutofit/>
          </a:bodyPr>
          <a:lstStyle/>
          <a:p>
            <a:pPr indent="0" lvl="0" marL="107950" marR="0" rtl="0" algn="l">
              <a:lnSpc>
                <a:spcPct val="93000"/>
              </a:lnSpc>
              <a:spcBef>
                <a:spcPts val="0"/>
              </a:spcBef>
              <a:spcAft>
                <a:spcPts val="0"/>
              </a:spcAft>
              <a:buClr>
                <a:schemeClr val="dk1"/>
              </a:buClr>
              <a:buSzPts val="2400"/>
              <a:buFont typeface="Trebuchet MS"/>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58" name="Google Shape;258;p32"/>
          <p:cNvSpPr/>
          <p:nvPr/>
        </p:nvSpPr>
        <p:spPr>
          <a:xfrm>
            <a:off x="215776" y="1768475"/>
            <a:ext cx="8496696" cy="4154984"/>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PeacfulPlaces aims to revolutionize vacation rentals by offering a seamless platform for property searches, personalized recommendations, and efficient bookings. By integrating features like chatbot support, map integration, and sorting based on reviews, PeacefulPlaces will enable users to find the perfect stay that meets their preferences.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This user-friendly approach seeks to enhance the travel experience, support hosts in managing properties effectively, and contribute to a more convenient and enjoyable vacation rental ecosystem.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rebuchet MS"/>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sp>
        <p:nvSpPr>
          <p:cNvPr id="264" name="Google Shape;264;p33"/>
          <p:cNvSpPr/>
          <p:nvPr/>
        </p:nvSpPr>
        <p:spPr>
          <a:xfrm>
            <a:off x="431800" y="301625"/>
            <a:ext cx="9142413" cy="1262063"/>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References</a:t>
            </a:r>
            <a:endParaRPr b="0" i="0" sz="1400" u="none" cap="none" strike="noStrike">
              <a:solidFill>
                <a:srgbClr val="000000"/>
              </a:solidFill>
              <a:latin typeface="Arial"/>
              <a:ea typeface="Arial"/>
              <a:cs typeface="Arial"/>
              <a:sym typeface="Arial"/>
            </a:endParaRPr>
          </a:p>
        </p:txBody>
      </p:sp>
      <p:sp>
        <p:nvSpPr>
          <p:cNvPr id="265" name="Google Shape;265;p33"/>
          <p:cNvSpPr/>
          <p:nvPr/>
        </p:nvSpPr>
        <p:spPr>
          <a:xfrm>
            <a:off x="503238" y="1768475"/>
            <a:ext cx="9070975" cy="4989513"/>
          </a:xfrm>
          <a:prstGeom prst="rect">
            <a:avLst/>
          </a:prstGeom>
          <a:noFill/>
          <a:ln>
            <a:noFill/>
          </a:ln>
        </p:spPr>
        <p:txBody>
          <a:bodyPr anchorCtr="0" anchor="t" bIns="0" lIns="0" spcFirstLastPara="1" rIns="0" wrap="square" tIns="21225">
            <a:noAutofit/>
          </a:bodyPr>
          <a:lstStyle/>
          <a:p>
            <a:pPr indent="0" lvl="0" marL="107950" marR="0" rtl="0" algn="l">
              <a:lnSpc>
                <a:spcPct val="93000"/>
              </a:lnSpc>
              <a:spcBef>
                <a:spcPts val="0"/>
              </a:spcBef>
              <a:spcAft>
                <a:spcPts val="0"/>
              </a:spcAft>
              <a:buClr>
                <a:schemeClr val="dk1"/>
              </a:buClr>
              <a:buSzPts val="2400"/>
              <a:buFont typeface="Trebuchet MS"/>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66" name="Google Shape;266;p33"/>
          <p:cNvSpPr txBox="1"/>
          <p:nvPr/>
        </p:nvSpPr>
        <p:spPr>
          <a:xfrm>
            <a:off x="289550" y="1450025"/>
            <a:ext cx="8928000" cy="680695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Times New Roman"/>
              <a:buNone/>
            </a:pPr>
            <a:r>
              <a:rPr b="0" i="0" lang="en-IN" sz="2400" u="none" cap="none" strike="noStrike">
                <a:solidFill>
                  <a:schemeClr val="dk1"/>
                </a:solidFill>
                <a:latin typeface="Times New Roman"/>
                <a:ea typeface="Times New Roman"/>
                <a:cs typeface="Times New Roman"/>
                <a:sym typeface="Times New Roman"/>
              </a:rPr>
              <a:t>[1]Muhamma Raheel Raza,Walayat Hussain,Asaf Varol,‘Performance Analysis of Deep Approaches on Airbnb Sentiment Reviews ’, June 23,2022.</a:t>
            </a:r>
            <a:endParaRPr/>
          </a:p>
          <a:p>
            <a:pPr indent="-342900" lvl="0" marL="342900" marR="0" rtl="0" algn="just">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Times New Roman"/>
              <a:buNone/>
            </a:pPr>
            <a:r>
              <a:rPr b="0" i="0" lang="en-IN" sz="2400" u="none" cap="none" strike="noStrike">
                <a:solidFill>
                  <a:schemeClr val="dk1"/>
                </a:solidFill>
                <a:latin typeface="Times New Roman"/>
                <a:ea typeface="Times New Roman"/>
                <a:cs typeface="Times New Roman"/>
                <a:sym typeface="Times New Roman"/>
              </a:rPr>
              <a:t>[2]</a:t>
            </a:r>
            <a:r>
              <a:rPr b="0" i="0" lang="en-IN" sz="2400" u="none" cap="none" strike="noStrike">
                <a:solidFill>
                  <a:srgbClr val="1F1F1F"/>
                </a:solidFill>
                <a:latin typeface="Times New Roman"/>
                <a:ea typeface="Times New Roman"/>
                <a:cs typeface="Times New Roman"/>
                <a:sym typeface="Times New Roman"/>
              </a:rPr>
              <a:t>Viriya Taecharungroj, Boonyanit Mathayomchan,</a:t>
            </a:r>
            <a:r>
              <a:rPr b="0" i="0" lang="en-IN" sz="2400" u="none" cap="none" strike="noStrike">
                <a:solidFill>
                  <a:schemeClr val="dk1"/>
                </a:solidFill>
                <a:latin typeface="Times New Roman"/>
                <a:ea typeface="Times New Roman"/>
                <a:cs typeface="Times New Roman"/>
                <a:sym typeface="Times New Roman"/>
              </a:rPr>
              <a:t>‘</a:t>
            </a:r>
            <a:r>
              <a:rPr b="0" i="0" lang="en-IN" sz="2400" u="none" cap="none" strike="noStrike">
                <a:solidFill>
                  <a:srgbClr val="1F1F1F"/>
                </a:solidFill>
                <a:latin typeface="Times New Roman"/>
                <a:ea typeface="Times New Roman"/>
                <a:cs typeface="Times New Roman"/>
                <a:sym typeface="Times New Roman"/>
              </a:rPr>
              <a:t>Analysing TripAdvisor reviews of tourist attractions in Phuket, Thailand</a:t>
            </a:r>
            <a:r>
              <a:rPr b="0" i="0" lang="en-IN" sz="2400" u="none" cap="none" strike="noStrike">
                <a:solidFill>
                  <a:schemeClr val="dk1"/>
                </a:solidFill>
                <a:latin typeface="Times New Roman"/>
                <a:ea typeface="Times New Roman"/>
                <a:cs typeface="Times New Roman"/>
                <a:sym typeface="Times New Roman"/>
              </a:rPr>
              <a:t>’ , 2019.</a:t>
            </a:r>
            <a:endParaRPr/>
          </a:p>
          <a:p>
            <a:pPr indent="-342900" lvl="0" marL="342900" marR="0" rtl="0" algn="just">
              <a:lnSpc>
                <a:spcPct val="100000"/>
              </a:lnSpc>
              <a:spcBef>
                <a:spcPts val="0"/>
              </a:spcBef>
              <a:spcAft>
                <a:spcPts val="0"/>
              </a:spcAft>
              <a:buClr>
                <a:schemeClr val="dk1"/>
              </a:buClr>
              <a:buSzPts val="2400"/>
              <a:buFont typeface="Times New Roman"/>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Times New Roman"/>
              <a:buNone/>
            </a:pPr>
            <a:r>
              <a:rPr b="0" i="0" lang="en-IN" sz="2400" u="none" cap="none" strike="noStrike">
                <a:solidFill>
                  <a:schemeClr val="dk1"/>
                </a:solidFill>
                <a:latin typeface="Times New Roman"/>
                <a:ea typeface="Times New Roman"/>
                <a:cs typeface="Times New Roman"/>
                <a:sym typeface="Times New Roman"/>
              </a:rPr>
              <a:t>[3] Zain ul abedin Janjua,Gengeswari Krishnapillai, Mobashar          Rahman, ‘A Systematic Literature Review of Rural Homestays and Sustainability in Tourism’ , April 8 ,2021</a:t>
            </a:r>
            <a:endParaRPr b="0" i="0" sz="2400" u="none" cap="none" strike="noStrike">
              <a:solidFill>
                <a:schemeClr val="dk1"/>
              </a:solidFill>
              <a:latin typeface="Trebuchet MS"/>
              <a:ea typeface="Trebuchet MS"/>
              <a:cs typeface="Trebuchet MS"/>
              <a:sym typeface="Trebuchet MS"/>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rebuchet MS"/>
              <a:ea typeface="Trebuchet MS"/>
              <a:cs typeface="Trebuchet MS"/>
              <a:sym typeface="Trebuchet MS"/>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640"/>
              </a:spcBef>
              <a:spcAft>
                <a:spcPts val="0"/>
              </a:spcAft>
              <a:buClr>
                <a:schemeClr val="dk1"/>
              </a:buClr>
              <a:buSzPts val="3200"/>
              <a:buFont typeface="Trebuchet MS"/>
              <a:buNone/>
            </a:pPr>
            <a:r>
              <a:t/>
            </a:r>
            <a:endParaRPr b="0" i="0" sz="3200" u="none" cap="none" strike="noStrike">
              <a:solidFill>
                <a:schemeClr val="dk1"/>
              </a:solidFill>
              <a:latin typeface="Trebuchet MS"/>
              <a:ea typeface="Trebuchet MS"/>
              <a:cs typeface="Trebuchet MS"/>
              <a:sym typeface="Trebuchet MS"/>
            </a:endParaRPr>
          </a:p>
          <a:p>
            <a:pPr indent="-215900" lvl="0" marL="342900" marR="0" rtl="0" algn="just">
              <a:lnSpc>
                <a:spcPct val="100000"/>
              </a:lnSpc>
              <a:spcBef>
                <a:spcPts val="400"/>
              </a:spcBef>
              <a:spcAft>
                <a:spcPts val="0"/>
              </a:spcAft>
              <a:buClr>
                <a:schemeClr val="dk1"/>
              </a:buClr>
              <a:buSzPts val="2000"/>
              <a:buFont typeface="Arial"/>
              <a:buNone/>
            </a:pPr>
            <a:r>
              <a:t/>
            </a:r>
            <a:endParaRPr b="1" i="0" sz="2000" u="none" cap="none" strike="noStrike">
              <a:solidFill>
                <a:srgbClr val="1F1F1F"/>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Trebuchet MS"/>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Trebuchet MS"/>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Trebuchet MS"/>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sp>
        <p:nvSpPr>
          <p:cNvPr id="272" name="Google Shape;272;p34"/>
          <p:cNvSpPr/>
          <p:nvPr/>
        </p:nvSpPr>
        <p:spPr>
          <a:xfrm>
            <a:off x="647700" y="3057525"/>
            <a:ext cx="9070975" cy="1262063"/>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Thank You...!!</a:t>
            </a:r>
            <a:endParaRPr b="1" i="0" sz="3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p:nvPr/>
        </p:nvSpPr>
        <p:spPr>
          <a:xfrm>
            <a:off x="504825" y="144463"/>
            <a:ext cx="9070975" cy="1057275"/>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Outline</a:t>
            </a:r>
            <a:endParaRPr b="1" i="0" sz="3600" u="none" cap="none" strike="noStrike">
              <a:solidFill>
                <a:srgbClr val="000000"/>
              </a:solidFill>
              <a:latin typeface="Times New Roman"/>
              <a:ea typeface="Times New Roman"/>
              <a:cs typeface="Times New Roman"/>
              <a:sym typeface="Times New Roman"/>
            </a:endParaRPr>
          </a:p>
        </p:txBody>
      </p:sp>
      <p:sp>
        <p:nvSpPr>
          <p:cNvPr id="157" name="Google Shape;157;p19"/>
          <p:cNvSpPr/>
          <p:nvPr/>
        </p:nvSpPr>
        <p:spPr>
          <a:xfrm>
            <a:off x="504825" y="1236663"/>
            <a:ext cx="9323388" cy="5578475"/>
          </a:xfrm>
          <a:prstGeom prst="rect">
            <a:avLst/>
          </a:prstGeom>
          <a:noFill/>
          <a:ln>
            <a:noFill/>
          </a:ln>
        </p:spPr>
        <p:txBody>
          <a:bodyPr anchorCtr="0" anchor="t" bIns="0" lIns="0" spcFirstLastPara="1" rIns="0" wrap="square" tIns="21225">
            <a:noAutofit/>
          </a:bodyPr>
          <a:lstStyle/>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Introduction</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Literature Survey of the existing systems</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Limitations of the existing systems</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Problem statement </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System Design</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Technologies and methodologies</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Implementation</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Conclusion </a:t>
            </a:r>
            <a:endParaRPr b="0" i="0" sz="2400" u="none" cap="none" strike="noStrike">
              <a:solidFill>
                <a:srgbClr val="000000"/>
              </a:solidFill>
              <a:latin typeface="Arial"/>
              <a:ea typeface="Arial"/>
              <a:cs typeface="Arial"/>
              <a:sym typeface="Arial"/>
            </a:endParaRPr>
          </a:p>
          <a:p>
            <a:pPr indent="-322580" lvl="0" marL="430530" marR="0" rtl="0" algn="just">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References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p:nvPr/>
        </p:nvSpPr>
        <p:spPr>
          <a:xfrm>
            <a:off x="503808" y="301625"/>
            <a:ext cx="9431016" cy="1262063"/>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200"/>
              <a:buFont typeface="Times New Roman"/>
              <a:buNone/>
            </a:pPr>
            <a:r>
              <a:rPr b="1" i="0" lang="en-IN" sz="3200" u="none" cap="none" strike="noStrike">
                <a:solidFill>
                  <a:srgbClr val="000000"/>
                </a:solidFill>
                <a:latin typeface="Times New Roman"/>
                <a:ea typeface="Times New Roman"/>
                <a:cs typeface="Times New Roman"/>
                <a:sym typeface="Times New Roman"/>
              </a:rPr>
              <a:t>INTRODUCTION</a:t>
            </a:r>
            <a:endParaRPr b="1" i="0" sz="3200" u="none" cap="none" strike="noStrike">
              <a:solidFill>
                <a:srgbClr val="000000"/>
              </a:solidFill>
              <a:latin typeface="Times New Roman"/>
              <a:ea typeface="Times New Roman"/>
              <a:cs typeface="Times New Roman"/>
              <a:sym typeface="Times New Roman"/>
            </a:endParaRPr>
          </a:p>
        </p:txBody>
      </p:sp>
      <p:sp>
        <p:nvSpPr>
          <p:cNvPr id="164" name="Google Shape;164;p20"/>
          <p:cNvSpPr txBox="1"/>
          <p:nvPr/>
        </p:nvSpPr>
        <p:spPr>
          <a:xfrm>
            <a:off x="110725" y="1373175"/>
            <a:ext cx="8922000" cy="572610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marR="0" rtl="0" algn="l">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152400" lvl="0" marL="342900" marR="0" rtl="0" algn="just">
              <a:lnSpc>
                <a:spcPct val="120000"/>
              </a:lnSpc>
              <a:spcBef>
                <a:spcPts val="1000"/>
              </a:spcBef>
              <a:spcAft>
                <a:spcPts val="0"/>
              </a:spcAft>
              <a:buClr>
                <a:schemeClr val="dk1"/>
              </a:buClr>
              <a:buSzPct val="100000"/>
              <a:buFont typeface="Arial"/>
              <a:buChar char="•"/>
            </a:pPr>
            <a:r>
              <a:rPr lang="en-IN" sz="9600">
                <a:solidFill>
                  <a:schemeClr val="dk1"/>
                </a:solidFill>
                <a:latin typeface="Times New Roman"/>
                <a:ea typeface="Times New Roman"/>
                <a:cs typeface="Times New Roman"/>
                <a:sym typeface="Times New Roman"/>
              </a:rPr>
              <a:t>P</a:t>
            </a:r>
            <a:r>
              <a:rPr b="0" i="0" lang="en-IN" sz="9600" u="none" cap="none" strike="noStrike">
                <a:solidFill>
                  <a:schemeClr val="dk1"/>
                </a:solidFill>
                <a:latin typeface="Times New Roman"/>
                <a:ea typeface="Times New Roman"/>
                <a:cs typeface="Times New Roman"/>
                <a:sym typeface="Times New Roman"/>
              </a:rPr>
              <a:t>eacefulPlaces is a </a:t>
            </a:r>
            <a:r>
              <a:rPr lang="en-IN" sz="9600">
                <a:solidFill>
                  <a:schemeClr val="dk1"/>
                </a:solidFill>
                <a:latin typeface="Times New Roman"/>
                <a:ea typeface="Times New Roman"/>
                <a:cs typeface="Times New Roman"/>
                <a:sym typeface="Times New Roman"/>
              </a:rPr>
              <a:t>web stack</a:t>
            </a:r>
            <a:r>
              <a:rPr b="0" i="0" lang="en-IN" sz="9600" u="none" cap="none" strike="noStrike">
                <a:solidFill>
                  <a:schemeClr val="dk1"/>
                </a:solidFill>
                <a:latin typeface="Times New Roman"/>
                <a:ea typeface="Times New Roman"/>
                <a:cs typeface="Times New Roman"/>
                <a:sym typeface="Times New Roman"/>
              </a:rPr>
              <a:t>-based vacation rental website inspired by Airbnb.</a:t>
            </a:r>
            <a:endParaRPr b="0" i="0" sz="9600" u="none" cap="none" strike="noStrike">
              <a:solidFill>
                <a:schemeClr val="dk1"/>
              </a:solidFill>
              <a:latin typeface="Times New Roman"/>
              <a:ea typeface="Times New Roman"/>
              <a:cs typeface="Times New Roman"/>
              <a:sym typeface="Times New Roman"/>
            </a:endParaRPr>
          </a:p>
          <a:p>
            <a:pPr indent="-152400" lvl="0" marL="342900" marR="0" rtl="0" algn="just">
              <a:lnSpc>
                <a:spcPct val="120000"/>
              </a:lnSpc>
              <a:spcBef>
                <a:spcPts val="1000"/>
              </a:spcBef>
              <a:spcAft>
                <a:spcPts val="0"/>
              </a:spcAft>
              <a:buClr>
                <a:schemeClr val="dk1"/>
              </a:buClr>
              <a:buSzPct val="100000"/>
              <a:buFont typeface="Times New Roman"/>
              <a:buChar char="•"/>
            </a:pPr>
            <a:r>
              <a:rPr b="0" i="0" lang="en-IN" sz="9600" u="none" cap="none" strike="noStrike">
                <a:solidFill>
                  <a:schemeClr val="dk1"/>
                </a:solidFill>
                <a:latin typeface="Times New Roman"/>
                <a:ea typeface="Times New Roman"/>
                <a:cs typeface="Times New Roman"/>
                <a:sym typeface="Times New Roman"/>
              </a:rPr>
              <a:t> Offers a seamless experience to find and book accommodations. </a:t>
            </a:r>
            <a:endParaRPr b="0" i="0" sz="9600" u="none" cap="none" strike="noStrike">
              <a:solidFill>
                <a:schemeClr val="dk1"/>
              </a:solidFill>
              <a:latin typeface="Times New Roman"/>
              <a:ea typeface="Times New Roman"/>
              <a:cs typeface="Times New Roman"/>
              <a:sym typeface="Times New Roman"/>
            </a:endParaRPr>
          </a:p>
          <a:p>
            <a:pPr indent="-152400" lvl="0" marL="342900" marR="0" rtl="0" algn="just">
              <a:lnSpc>
                <a:spcPct val="120000"/>
              </a:lnSpc>
              <a:spcBef>
                <a:spcPts val="1000"/>
              </a:spcBef>
              <a:spcAft>
                <a:spcPts val="0"/>
              </a:spcAft>
              <a:buClr>
                <a:schemeClr val="dk1"/>
              </a:buClr>
              <a:buSzPct val="100000"/>
              <a:buFont typeface="Times New Roman"/>
              <a:buChar char="•"/>
            </a:pPr>
            <a:r>
              <a:rPr b="0" i="0" lang="en-IN" sz="9600" u="none" cap="none" strike="noStrike">
                <a:solidFill>
                  <a:schemeClr val="dk1"/>
                </a:solidFill>
                <a:latin typeface="Times New Roman"/>
                <a:ea typeface="Times New Roman"/>
                <a:cs typeface="Times New Roman"/>
                <a:sym typeface="Times New Roman"/>
              </a:rPr>
              <a:t>The platform provides personalized hotel suggestions to match customer needs, ensuring an effortless booking process.</a:t>
            </a:r>
            <a:endParaRPr b="0" i="0" sz="9600" u="none" cap="none" strike="noStrike">
              <a:solidFill>
                <a:schemeClr val="dk1"/>
              </a:solidFill>
              <a:latin typeface="Times New Roman"/>
              <a:ea typeface="Times New Roman"/>
              <a:cs typeface="Times New Roman"/>
              <a:sym typeface="Times New Roman"/>
            </a:endParaRPr>
          </a:p>
          <a:p>
            <a:pPr indent="-152400" lvl="0" marL="342900" marR="0" rtl="0" algn="just">
              <a:lnSpc>
                <a:spcPct val="120000"/>
              </a:lnSpc>
              <a:spcBef>
                <a:spcPts val="1000"/>
              </a:spcBef>
              <a:spcAft>
                <a:spcPts val="0"/>
              </a:spcAft>
              <a:buClr>
                <a:schemeClr val="dk1"/>
              </a:buClr>
              <a:buSzPct val="100000"/>
              <a:buFont typeface="Arial"/>
              <a:buChar char="•"/>
            </a:pPr>
            <a:r>
              <a:rPr b="0" i="0" lang="en-IN" sz="9600" u="none" cap="none" strike="noStrike">
                <a:solidFill>
                  <a:schemeClr val="dk1"/>
                </a:solidFill>
                <a:latin typeface="Times New Roman"/>
                <a:ea typeface="Times New Roman"/>
                <a:cs typeface="Times New Roman"/>
                <a:sym typeface="Times New Roman"/>
              </a:rPr>
              <a:t> Utilizes advanced algorithms to search &amp; sort hotels.</a:t>
            </a:r>
            <a:endParaRPr b="0" i="0" sz="9600" u="none" cap="none" strike="noStrike">
              <a:solidFill>
                <a:schemeClr val="dk1"/>
              </a:solidFill>
              <a:latin typeface="Times New Roman"/>
              <a:ea typeface="Times New Roman"/>
              <a:cs typeface="Times New Roman"/>
              <a:sym typeface="Times New Roman"/>
            </a:endParaRPr>
          </a:p>
          <a:p>
            <a:pPr indent="-152400" lvl="0" marL="342900" marR="0" rtl="0" algn="just">
              <a:lnSpc>
                <a:spcPct val="120000"/>
              </a:lnSpc>
              <a:spcBef>
                <a:spcPts val="1000"/>
              </a:spcBef>
              <a:spcAft>
                <a:spcPts val="0"/>
              </a:spcAft>
              <a:buClr>
                <a:schemeClr val="dk1"/>
              </a:buClr>
              <a:buSzPct val="100000"/>
              <a:buFont typeface="Arial"/>
              <a:buChar char="•"/>
            </a:pPr>
            <a:r>
              <a:rPr b="0" i="0" lang="en-IN" sz="9600" u="none" cap="none" strike="noStrike">
                <a:solidFill>
                  <a:schemeClr val="dk1"/>
                </a:solidFill>
                <a:latin typeface="Times New Roman"/>
                <a:ea typeface="Times New Roman"/>
                <a:cs typeface="Times New Roman"/>
                <a:sym typeface="Times New Roman"/>
              </a:rPr>
              <a:t> Finding the perfect stay is simple and quick.</a:t>
            </a:r>
            <a:endParaRPr/>
          </a:p>
          <a:p>
            <a:pPr indent="0" lvl="0" marL="190500" marR="0" rtl="0" algn="just">
              <a:lnSpc>
                <a:spcPct val="120000"/>
              </a:lnSpc>
              <a:spcBef>
                <a:spcPts val="1000"/>
              </a:spcBef>
              <a:spcAft>
                <a:spcPts val="0"/>
              </a:spcAft>
              <a:buNone/>
            </a:pPr>
            <a:r>
              <a:rPr b="1" i="0" lang="en-IN" sz="11200" u="none" cap="none" strike="noStrike">
                <a:solidFill>
                  <a:srgbClr val="000000"/>
                </a:solidFill>
                <a:latin typeface="Times New Roman"/>
                <a:ea typeface="Times New Roman"/>
                <a:cs typeface="Times New Roman"/>
                <a:sym typeface="Times New Roman"/>
              </a:rPr>
              <a:t>1.1  Motivation</a:t>
            </a:r>
            <a:endParaRPr b="1" i="0" sz="11200" u="none" cap="none" strike="noStrike">
              <a:solidFill>
                <a:srgbClr val="000000"/>
              </a:solidFill>
              <a:latin typeface="Times New Roman"/>
              <a:ea typeface="Times New Roman"/>
              <a:cs typeface="Times New Roman"/>
              <a:sym typeface="Times New Roman"/>
            </a:endParaRPr>
          </a:p>
          <a:p>
            <a:pPr indent="-152400" lvl="0" marL="342900" marR="0" rtl="0" algn="just">
              <a:lnSpc>
                <a:spcPct val="120000"/>
              </a:lnSpc>
              <a:spcBef>
                <a:spcPts val="1000"/>
              </a:spcBef>
              <a:spcAft>
                <a:spcPts val="0"/>
              </a:spcAft>
              <a:buClr>
                <a:srgbClr val="000000"/>
              </a:buClr>
              <a:buSzPct val="100000"/>
              <a:buFont typeface="Times New Roman"/>
              <a:buChar char="•"/>
            </a:pPr>
            <a:r>
              <a:rPr b="0" i="0" lang="en-IN" sz="9600" u="none" cap="none" strike="noStrike">
                <a:solidFill>
                  <a:srgbClr val="000000"/>
                </a:solidFill>
                <a:latin typeface="Times New Roman"/>
                <a:ea typeface="Times New Roman"/>
                <a:cs typeface="Times New Roman"/>
                <a:sym typeface="Times New Roman"/>
              </a:rPr>
              <a:t>Personalized recommendations enhance guest satisfaction by providing tailored and memorable stays.</a:t>
            </a:r>
            <a:endParaRPr b="0" i="0" sz="9600" u="none" cap="none" strike="noStrike">
              <a:solidFill>
                <a:srgbClr val="000000"/>
              </a:solidFill>
              <a:latin typeface="Times New Roman"/>
              <a:ea typeface="Times New Roman"/>
              <a:cs typeface="Times New Roman"/>
              <a:sym typeface="Times New Roman"/>
            </a:endParaRPr>
          </a:p>
          <a:p>
            <a:pPr indent="-152400" lvl="0" marL="342900" marR="0" rtl="0" algn="just">
              <a:lnSpc>
                <a:spcPct val="120000"/>
              </a:lnSpc>
              <a:spcBef>
                <a:spcPts val="1000"/>
              </a:spcBef>
              <a:spcAft>
                <a:spcPts val="0"/>
              </a:spcAft>
              <a:buClr>
                <a:srgbClr val="000000"/>
              </a:buClr>
              <a:buSzPct val="100000"/>
              <a:buFont typeface="Times New Roman"/>
              <a:buChar char="•"/>
            </a:pPr>
            <a:r>
              <a:rPr b="0" i="0" lang="en-IN" sz="9600" u="none" cap="none" strike="noStrike">
                <a:solidFill>
                  <a:srgbClr val="000000"/>
                </a:solidFill>
                <a:latin typeface="Times New Roman"/>
                <a:ea typeface="Times New Roman"/>
                <a:cs typeface="Times New Roman"/>
                <a:sym typeface="Times New Roman"/>
              </a:rPr>
              <a:t> Leveraging data insights ensures early, accurate matches to guest preferences, resulting in a seamless and enjoyable booking experience.</a:t>
            </a:r>
            <a:endParaRPr b="0" i="0" sz="9600" u="none" cap="none" strike="noStrike">
              <a:solidFill>
                <a:srgbClr val="000000"/>
              </a:solidFill>
              <a:latin typeface="Times New Roman"/>
              <a:ea typeface="Times New Roman"/>
              <a:cs typeface="Times New Roman"/>
              <a:sym typeface="Times New Roman"/>
            </a:endParaRPr>
          </a:p>
          <a:p>
            <a:pPr indent="-76200" lvl="0" marL="342900" marR="0" rtl="0" algn="just">
              <a:lnSpc>
                <a:spcPct val="120000"/>
              </a:lnSpc>
              <a:spcBef>
                <a:spcPts val="480"/>
              </a:spcBef>
              <a:spcAft>
                <a:spcPts val="0"/>
              </a:spcAft>
              <a:buClr>
                <a:schemeClr val="dk1"/>
              </a:buClr>
              <a:buSzPct val="100000"/>
              <a:buFont typeface="Arial"/>
              <a:buNone/>
            </a:pPr>
            <a:r>
              <a:t/>
            </a:r>
            <a:endParaRPr b="1" i="0" sz="9600" u="none" cap="none" strike="noStrike">
              <a:solidFill>
                <a:srgbClr val="000000"/>
              </a:solidFill>
              <a:latin typeface="Times New Roman"/>
              <a:ea typeface="Times New Roman"/>
              <a:cs typeface="Times New Roman"/>
              <a:sym typeface="Times New Roman"/>
            </a:endParaRPr>
          </a:p>
          <a:p>
            <a:pPr indent="-76200" lvl="0" marL="342900" marR="0" rtl="0" algn="just">
              <a:lnSpc>
                <a:spcPct val="100000"/>
              </a:lnSpc>
              <a:spcBef>
                <a:spcPts val="480"/>
              </a:spcBef>
              <a:spcAft>
                <a:spcPts val="0"/>
              </a:spcAft>
              <a:buClr>
                <a:schemeClr val="dk1"/>
              </a:buClr>
              <a:buSzPct val="100000"/>
              <a:buFont typeface="Arial"/>
              <a:buNone/>
            </a:pPr>
            <a:r>
              <a:t/>
            </a:r>
            <a:endParaRPr b="1" i="0" sz="9600" u="none" cap="none" strike="noStrike">
              <a:solidFill>
                <a:srgbClr val="000000"/>
              </a:solidFill>
              <a:latin typeface="Times New Roman"/>
              <a:ea typeface="Times New Roman"/>
              <a:cs typeface="Times New Roman"/>
              <a:sym typeface="Times New Roman"/>
            </a:endParaRPr>
          </a:p>
          <a:p>
            <a:pPr indent="-304800" lvl="0" marL="342900" marR="0" rtl="0" algn="l">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342900" marR="0" rtl="0" algn="l">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342900" marR="0" rtl="0" algn="just">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342900" marR="0" rtl="0" algn="just">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342900" marR="0" rtl="0" algn="just">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342900" marR="0" rtl="0" algn="just">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ct val="171428"/>
              <a:buFont typeface="Arial"/>
              <a:buNone/>
            </a:pPr>
            <a:r>
              <a:t/>
            </a:r>
            <a:endParaRPr b="0" i="0" sz="1400" u="none" cap="none" strike="noStrike">
              <a:solidFill>
                <a:srgbClr val="000000"/>
              </a:solidFill>
              <a:latin typeface="Arial"/>
              <a:ea typeface="Arial"/>
              <a:cs typeface="Arial"/>
              <a:sym typeface="Arial"/>
            </a:endParaRPr>
          </a:p>
          <a:p>
            <a:pPr indent="-304800" lvl="0" marL="342900" marR="0" rtl="0" algn="just">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342900" marR="0" rtl="0" algn="just">
              <a:lnSpc>
                <a:spcPct val="100000"/>
              </a:lnSpc>
              <a:spcBef>
                <a:spcPts val="120"/>
              </a:spcBef>
              <a:spcAft>
                <a:spcPts val="0"/>
              </a:spcAft>
              <a:buClr>
                <a:schemeClr val="dk1"/>
              </a:buClr>
              <a:buSzPct val="100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0"/>
              </a:spcBef>
              <a:spcAft>
                <a:spcPts val="0"/>
              </a:spcAft>
              <a:buClr>
                <a:schemeClr val="dk1"/>
              </a:buClr>
              <a:buSzPct val="100000"/>
              <a:buFont typeface="Arial"/>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07761" y="467469"/>
            <a:ext cx="9726295" cy="695134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000000"/>
                </a:solidFill>
                <a:latin typeface="Times New Roman"/>
                <a:ea typeface="Times New Roman"/>
                <a:cs typeface="Times New Roman"/>
                <a:sym typeface="Times New Roman"/>
              </a:rPr>
              <a:t>INTRODUCTION</a:t>
            </a:r>
            <a:br>
              <a:rPr b="1" lang="en-IN" sz="2000">
                <a:solidFill>
                  <a:srgbClr val="000000"/>
                </a:solidFill>
                <a:latin typeface="Times New Roman"/>
                <a:ea typeface="Times New Roman"/>
                <a:cs typeface="Times New Roman"/>
                <a:sym typeface="Times New Roman"/>
              </a:rPr>
            </a:br>
            <a:endParaRPr sz="2000"/>
          </a:p>
        </p:txBody>
      </p:sp>
      <p:sp>
        <p:nvSpPr>
          <p:cNvPr id="170" name="Google Shape;170;p21"/>
          <p:cNvSpPr txBox="1"/>
          <p:nvPr>
            <p:ph idx="1" type="body"/>
          </p:nvPr>
        </p:nvSpPr>
        <p:spPr>
          <a:xfrm>
            <a:off x="328925" y="1468425"/>
            <a:ext cx="8751600" cy="6727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00"/>
              </a:buClr>
              <a:buSzPts val="1920"/>
              <a:buNone/>
            </a:pPr>
            <a:r>
              <a:rPr b="1" lang="en-IN" sz="2400">
                <a:solidFill>
                  <a:schemeClr val="dk1"/>
                </a:solidFill>
                <a:latin typeface="Times New Roman"/>
                <a:ea typeface="Times New Roman"/>
                <a:cs typeface="Times New Roman"/>
                <a:sym typeface="Times New Roman"/>
              </a:rPr>
              <a:t>1.2 Objectives</a:t>
            </a:r>
            <a:endParaRPr/>
          </a:p>
          <a:p>
            <a:pPr indent="-377825" lvl="0" marL="377825" rtl="0" algn="just">
              <a:lnSpc>
                <a:spcPct val="100000"/>
              </a:lnSpc>
              <a:spcBef>
                <a:spcPts val="1100"/>
              </a:spcBef>
              <a:spcAft>
                <a:spcPts val="0"/>
              </a:spcAft>
              <a:buClr>
                <a:srgbClr val="000000"/>
              </a:buClr>
              <a:buSzPts val="1920"/>
              <a:buFont typeface="Arial"/>
              <a:buChar char="•"/>
            </a:pPr>
            <a:r>
              <a:rPr lang="en-IN" sz="2400">
                <a:solidFill>
                  <a:schemeClr val="dk1"/>
                </a:solidFill>
                <a:latin typeface="Times New Roman"/>
                <a:ea typeface="Times New Roman"/>
                <a:cs typeface="Times New Roman"/>
                <a:sym typeface="Times New Roman"/>
              </a:rPr>
              <a:t>To efficiently sorting places based on reviews and ratings,  recommendation  algorithm is used. </a:t>
            </a:r>
            <a:endParaRPr sz="2400">
              <a:solidFill>
                <a:schemeClr val="dk1"/>
              </a:solidFill>
              <a:latin typeface="Times New Roman"/>
              <a:ea typeface="Times New Roman"/>
              <a:cs typeface="Times New Roman"/>
              <a:sym typeface="Times New Roman"/>
            </a:endParaRPr>
          </a:p>
          <a:p>
            <a:pPr indent="-377825" lvl="0" marL="377825" rtl="0" algn="just">
              <a:lnSpc>
                <a:spcPct val="100000"/>
              </a:lnSpc>
              <a:spcBef>
                <a:spcPts val="1100"/>
              </a:spcBef>
              <a:spcAft>
                <a:spcPts val="0"/>
              </a:spcAft>
              <a:buClr>
                <a:srgbClr val="000000"/>
              </a:buClr>
              <a:buSzPts val="1920"/>
              <a:buFont typeface="Arial"/>
              <a:buChar char="•"/>
            </a:pPr>
            <a:r>
              <a:rPr lang="en-IN" sz="2400">
                <a:solidFill>
                  <a:schemeClr val="dk1"/>
                </a:solidFill>
                <a:latin typeface="Times New Roman"/>
                <a:ea typeface="Times New Roman"/>
                <a:cs typeface="Times New Roman"/>
                <a:sym typeface="Times New Roman"/>
              </a:rPr>
              <a:t>To offer personalized assistance through real-time, options-based guidance.</a:t>
            </a:r>
            <a:endParaRPr sz="2400">
              <a:solidFill>
                <a:schemeClr val="dk1"/>
              </a:solidFill>
              <a:latin typeface="Times New Roman"/>
              <a:ea typeface="Times New Roman"/>
              <a:cs typeface="Times New Roman"/>
              <a:sym typeface="Times New Roman"/>
            </a:endParaRPr>
          </a:p>
          <a:p>
            <a:pPr indent="-377825" lvl="0" marL="377825" rtl="0" algn="just">
              <a:lnSpc>
                <a:spcPct val="100000"/>
              </a:lnSpc>
              <a:spcBef>
                <a:spcPts val="1100"/>
              </a:spcBef>
              <a:spcAft>
                <a:spcPts val="0"/>
              </a:spcAft>
              <a:buClr>
                <a:srgbClr val="000000"/>
              </a:buClr>
              <a:buSzPts val="1920"/>
              <a:buFont typeface="Arial"/>
              <a:buChar char="•"/>
            </a:pPr>
            <a:r>
              <a:rPr lang="en-IN" sz="2400">
                <a:solidFill>
                  <a:schemeClr val="dk1"/>
                </a:solidFill>
                <a:latin typeface="Times New Roman"/>
                <a:ea typeface="Times New Roman"/>
                <a:cs typeface="Times New Roman"/>
                <a:sym typeface="Times New Roman"/>
              </a:rPr>
              <a:t>To provide map integration , geolocation services or mapping API’s are used. </a:t>
            </a:r>
            <a:endParaRPr sz="2400">
              <a:solidFill>
                <a:schemeClr val="dk1"/>
              </a:solidFill>
              <a:latin typeface="Times New Roman"/>
              <a:ea typeface="Times New Roman"/>
              <a:cs typeface="Times New Roman"/>
              <a:sym typeface="Times New Roman"/>
            </a:endParaRPr>
          </a:p>
          <a:p>
            <a:pPr indent="-408305" lvl="0" marL="377825" rtl="0" algn="just">
              <a:lnSpc>
                <a:spcPct val="100000"/>
              </a:lnSpc>
              <a:spcBef>
                <a:spcPts val="110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 To provide seamless and secure property listing management.</a:t>
            </a:r>
            <a:endParaRPr sz="2400">
              <a:solidFill>
                <a:schemeClr val="dk1"/>
              </a:solidFill>
              <a:latin typeface="Times New Roman"/>
              <a:ea typeface="Times New Roman"/>
              <a:cs typeface="Times New Roman"/>
              <a:sym typeface="Times New Roman"/>
            </a:endParaRPr>
          </a:p>
          <a:p>
            <a:pPr indent="0" lvl="0" marL="457200" rtl="0" algn="just">
              <a:lnSpc>
                <a:spcPct val="100000"/>
              </a:lnSpc>
              <a:spcBef>
                <a:spcPts val="11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671830" y="107430"/>
            <a:ext cx="8813165" cy="72008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solidFill>
                  <a:srgbClr val="000000"/>
                </a:solidFill>
                <a:latin typeface="Times New Roman"/>
                <a:ea typeface="Times New Roman"/>
                <a:cs typeface="Times New Roman"/>
                <a:sym typeface="Times New Roman"/>
              </a:rPr>
              <a:t>Literature Survey of the existing system</a:t>
            </a:r>
            <a:endParaRPr/>
          </a:p>
        </p:txBody>
      </p:sp>
      <p:graphicFrame>
        <p:nvGraphicFramePr>
          <p:cNvPr id="176" name="Google Shape;176;p22"/>
          <p:cNvGraphicFramePr/>
          <p:nvPr/>
        </p:nvGraphicFramePr>
        <p:xfrm>
          <a:off x="143766" y="1043533"/>
          <a:ext cx="3000000" cy="3000000"/>
        </p:xfrm>
        <a:graphic>
          <a:graphicData uri="http://schemas.openxmlformats.org/drawingml/2006/table">
            <a:tbl>
              <a:tblPr bandRow="1" firstRow="1">
                <a:noFill/>
                <a:tableStyleId>{3A4FE41C-9A2A-4B7B-942B-1EA0487786E5}</a:tableStyleId>
              </a:tblPr>
              <a:tblGrid>
                <a:gridCol w="504050"/>
                <a:gridCol w="1368150"/>
                <a:gridCol w="1584175"/>
                <a:gridCol w="1080125"/>
                <a:gridCol w="1728200"/>
                <a:gridCol w="1584175"/>
                <a:gridCol w="1944225"/>
              </a:tblGrid>
              <a:tr h="653875">
                <a:tc>
                  <a:txBody>
                    <a:bodyPr/>
                    <a:lstStyle/>
                    <a:p>
                      <a:pPr indent="0" lvl="0" marL="0" marR="0" rtl="0" algn="l">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Sr. No</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Title</a:t>
                      </a:r>
                      <a:endParaRPr sz="1400" u="none" cap="none" strike="noStrike"/>
                    </a:p>
                    <a:p>
                      <a:pPr indent="0" lvl="0" marL="0" marR="0" rtl="0" algn="l">
                        <a:lnSpc>
                          <a:spcPct val="100000"/>
                        </a:lnSpc>
                        <a:spcBef>
                          <a:spcPts val="0"/>
                        </a:spcBef>
                        <a:spcAft>
                          <a:spcPts val="0"/>
                        </a:spcAft>
                        <a:buClr>
                          <a:schemeClr val="dk1"/>
                        </a:buClr>
                        <a:buSzPts val="2000"/>
                        <a:buFont typeface="Trebuchet MS"/>
                        <a:buNone/>
                      </a:pPr>
                      <a:r>
                        <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solidFill>
                            <a:schemeClr val="dk1"/>
                          </a:solidFill>
                          <a:latin typeface="Times New Roman"/>
                          <a:ea typeface="Times New Roman"/>
                          <a:cs typeface="Times New Roman"/>
                          <a:sym typeface="Times New Roman"/>
                        </a:rPr>
                        <a:t>Author</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Year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1" lang="en-IN" sz="2000" u="none" cap="none" strike="noStrike">
                          <a:latin typeface="Times New Roman"/>
                          <a:ea typeface="Times New Roman"/>
                          <a:cs typeface="Times New Roman"/>
                          <a:sym typeface="Times New Roman"/>
                        </a:rPr>
                        <a:t>Outcomes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IN" sz="1800" u="none" cap="none" strike="noStrike">
                          <a:latin typeface="Times New Roman"/>
                          <a:ea typeface="Times New Roman"/>
                          <a:cs typeface="Times New Roman"/>
                          <a:sym typeface="Times New Roman"/>
                        </a:rPr>
                        <a:t>Methodology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Demerits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r>
              <a:tr h="5309700">
                <a:tc>
                  <a:txBody>
                    <a:bodyPr/>
                    <a:lstStyle/>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latin typeface="Times New Roman"/>
                          <a:ea typeface="Times New Roman"/>
                          <a:cs typeface="Times New Roman"/>
                          <a:sym typeface="Times New Roman"/>
                        </a:rPr>
                        <a:t>1</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Performance Analysis of Deep Approaches on Airbnb Sentiment Reviews </a:t>
                      </a:r>
                      <a:endParaRPr b="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Muhammad Raheel Raza,</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Walayat Hussain,</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Asaf Varol</a:t>
                      </a:r>
                      <a:endParaRPr b="0"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June 23,</a:t>
                      </a:r>
                      <a:r>
                        <a:rPr b="0" i="0" lang="en-IN" sz="2000" u="none" cap="none" strike="noStrike">
                          <a:solidFill>
                            <a:schemeClr val="dk1"/>
                          </a:solidFill>
                          <a:latin typeface="Times New Roman"/>
                          <a:ea typeface="Times New Roman"/>
                          <a:cs typeface="Times New Roman"/>
                          <a:sym typeface="Times New Roman"/>
                        </a:rPr>
                        <a:t>202</a:t>
                      </a:r>
                      <a:r>
                        <a:rPr lang="en-IN" sz="2000" u="none" cap="none" strike="noStrike">
                          <a:latin typeface="Times New Roman"/>
                          <a:ea typeface="Times New Roman"/>
                          <a:cs typeface="Times New Roman"/>
                          <a:sym typeface="Times New Roman"/>
                        </a:rPr>
                        <a:t>2</a:t>
                      </a:r>
                      <a:endParaRPr b="0"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.The website analyzes Airbnb reviews &amp; can help hosts understand customer feedback and improve their services effectively.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Three Deep Learning models:RNN, LSTM, and GRU are used for sentiment analysis.</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Has limited dataset scope &amp; generalizability.</a:t>
                      </a:r>
                      <a:endParaRPr sz="1400" u="none" cap="none" strike="noStrike"/>
                    </a:p>
                    <a:p>
                      <a:pPr indent="0" lvl="0" marL="0" marR="0" rtl="0" algn="l">
                        <a:lnSpc>
                          <a:spcPct val="100000"/>
                        </a:lnSpc>
                        <a:spcBef>
                          <a:spcPts val="0"/>
                        </a:spcBef>
                        <a:spcAft>
                          <a:spcPts val="0"/>
                        </a:spcAft>
                        <a:buClr>
                          <a:schemeClr val="dk1"/>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71830" y="107429"/>
            <a:ext cx="8813165" cy="156897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solidFill>
                  <a:srgbClr val="000000"/>
                </a:solidFill>
                <a:latin typeface="Times New Roman"/>
                <a:ea typeface="Times New Roman"/>
                <a:cs typeface="Times New Roman"/>
                <a:sym typeface="Times New Roman"/>
              </a:rPr>
              <a:t>Literature Survey of the existing system</a:t>
            </a:r>
            <a:endParaRPr/>
          </a:p>
        </p:txBody>
      </p:sp>
      <p:graphicFrame>
        <p:nvGraphicFramePr>
          <p:cNvPr id="182" name="Google Shape;182;p23"/>
          <p:cNvGraphicFramePr/>
          <p:nvPr/>
        </p:nvGraphicFramePr>
        <p:xfrm>
          <a:off x="143766" y="1187549"/>
          <a:ext cx="3000000" cy="3000000"/>
        </p:xfrm>
        <a:graphic>
          <a:graphicData uri="http://schemas.openxmlformats.org/drawingml/2006/table">
            <a:tbl>
              <a:tblPr bandRow="1" firstRow="1">
                <a:noFill/>
                <a:tableStyleId>{3A4FE41C-9A2A-4B7B-942B-1EA0487786E5}</a:tableStyleId>
              </a:tblPr>
              <a:tblGrid>
                <a:gridCol w="504050"/>
                <a:gridCol w="1368150"/>
                <a:gridCol w="1584175"/>
                <a:gridCol w="1080125"/>
                <a:gridCol w="1728200"/>
                <a:gridCol w="1584175"/>
                <a:gridCol w="1944225"/>
              </a:tblGrid>
              <a:tr h="1080125">
                <a:tc>
                  <a:txBody>
                    <a:bodyPr/>
                    <a:lstStyle/>
                    <a:p>
                      <a:pPr indent="0" lvl="0" marL="0" marR="0" rtl="0" algn="l">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Sr. No</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Title</a:t>
                      </a:r>
                      <a:endParaRPr sz="1400" u="none" cap="none" strike="noStrike"/>
                    </a:p>
                    <a:p>
                      <a:pPr indent="0" lvl="0" marL="0" marR="0" rtl="0" algn="l">
                        <a:lnSpc>
                          <a:spcPct val="100000"/>
                        </a:lnSpc>
                        <a:spcBef>
                          <a:spcPts val="0"/>
                        </a:spcBef>
                        <a:spcAft>
                          <a:spcPts val="0"/>
                        </a:spcAft>
                        <a:buClr>
                          <a:schemeClr val="dk1"/>
                        </a:buClr>
                        <a:buSzPts val="2000"/>
                        <a:buFont typeface="Trebuchet MS"/>
                        <a:buNone/>
                      </a:pPr>
                      <a:r>
                        <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solidFill>
                            <a:schemeClr val="dk1"/>
                          </a:solidFill>
                          <a:latin typeface="Times New Roman"/>
                          <a:ea typeface="Times New Roman"/>
                          <a:cs typeface="Times New Roman"/>
                          <a:sym typeface="Times New Roman"/>
                        </a:rPr>
                        <a:t>Author</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Year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1" lang="en-IN" sz="2000" u="none" cap="none" strike="noStrike">
                          <a:latin typeface="Times New Roman"/>
                          <a:ea typeface="Times New Roman"/>
                          <a:cs typeface="Times New Roman"/>
                          <a:sym typeface="Times New Roman"/>
                        </a:rPr>
                        <a:t>Outcomes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IN" sz="1800" u="none" cap="none" strike="noStrike">
                          <a:latin typeface="Times New Roman"/>
                          <a:ea typeface="Times New Roman"/>
                          <a:cs typeface="Times New Roman"/>
                          <a:sym typeface="Times New Roman"/>
                        </a:rPr>
                        <a:t>Methodology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Demerits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r>
              <a:tr h="4915425">
                <a:tc>
                  <a:txBody>
                    <a:bodyPr/>
                    <a:lstStyle/>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latin typeface="Times New Roman"/>
                          <a:ea typeface="Times New Roman"/>
                          <a:cs typeface="Times New Roman"/>
                          <a:sym typeface="Times New Roman"/>
                        </a:rPr>
                        <a:t>2</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solidFill>
                            <a:srgbClr val="1F1F1F"/>
                          </a:solidFill>
                          <a:latin typeface="Times New Roman"/>
                          <a:ea typeface="Times New Roman"/>
                          <a:cs typeface="Times New Roman"/>
                          <a:sym typeface="Times New Roman"/>
                        </a:rPr>
                        <a:t>Analysing TripAdvisor reviews of tourist attractions in Phuket, Thailand</a:t>
                      </a:r>
                      <a:endParaRPr sz="2000" u="none" cap="none" strike="noStrike">
                        <a:solidFill>
                          <a:srgbClr val="1F1F1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solidFill>
                            <a:srgbClr val="1F1F1F"/>
                          </a:solidFill>
                          <a:latin typeface="Times New Roman"/>
                          <a:ea typeface="Times New Roman"/>
                          <a:cs typeface="Times New Roman"/>
                          <a:sym typeface="Times New Roman"/>
                        </a:rPr>
                        <a:t>Viriya Taecharungroj,</a:t>
                      </a:r>
                      <a:endParaRPr sz="2000" u="none" cap="none" strike="noStrike">
                        <a:solidFill>
                          <a:srgbClr val="1F1F1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solidFill>
                            <a:srgbClr val="1F1F1F"/>
                          </a:solidFill>
                          <a:latin typeface="Times New Roman"/>
                          <a:ea typeface="Times New Roman"/>
                          <a:cs typeface="Times New Roman"/>
                          <a:sym typeface="Times New Roman"/>
                        </a:rPr>
                        <a:t>Boonyanit Mathayomchan</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latin typeface="Times New Roman"/>
                          <a:ea typeface="Times New Roman"/>
                          <a:cs typeface="Times New Roman"/>
                          <a:sym typeface="Times New Roman"/>
                        </a:rPr>
                        <a:t>2019</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Analyzes 65,079 TripAdvisor reviews of tourist attractions in Phuket</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Support latent Dirichlet allocation (LDA) and naïve Bayes modeling</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Focus on a specific timeframe for attraction dimension, potential biases in online review data</a:t>
                      </a:r>
                      <a:endParaRPr sz="20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633729" y="15137"/>
            <a:ext cx="8813165" cy="13398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solidFill>
                  <a:srgbClr val="000000"/>
                </a:solidFill>
                <a:latin typeface="Times New Roman"/>
                <a:ea typeface="Times New Roman"/>
                <a:cs typeface="Times New Roman"/>
                <a:sym typeface="Times New Roman"/>
              </a:rPr>
              <a:t>Literature Survey of the existing system</a:t>
            </a:r>
            <a:endParaRPr/>
          </a:p>
        </p:txBody>
      </p:sp>
      <p:graphicFrame>
        <p:nvGraphicFramePr>
          <p:cNvPr id="188" name="Google Shape;188;p24"/>
          <p:cNvGraphicFramePr/>
          <p:nvPr/>
        </p:nvGraphicFramePr>
        <p:xfrm>
          <a:off x="143826" y="1259557"/>
          <a:ext cx="3000000" cy="3000000"/>
        </p:xfrm>
        <a:graphic>
          <a:graphicData uri="http://schemas.openxmlformats.org/drawingml/2006/table">
            <a:tbl>
              <a:tblPr bandRow="1" firstRow="1">
                <a:noFill/>
                <a:tableStyleId>{3A4FE41C-9A2A-4B7B-942B-1EA0487786E5}</a:tableStyleId>
              </a:tblPr>
              <a:tblGrid>
                <a:gridCol w="495300"/>
                <a:gridCol w="1376675"/>
                <a:gridCol w="1649100"/>
                <a:gridCol w="1015375"/>
                <a:gridCol w="1728475"/>
                <a:gridCol w="1583700"/>
                <a:gridCol w="1944375"/>
              </a:tblGrid>
              <a:tr h="951775">
                <a:tc>
                  <a:txBody>
                    <a:bodyPr/>
                    <a:lstStyle/>
                    <a:p>
                      <a:pPr indent="0" lvl="0" marL="0" marR="0" rtl="0" algn="l">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SrNo</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Title</a:t>
                      </a:r>
                      <a:endParaRPr sz="1400" u="none" cap="none" strike="noStrike"/>
                    </a:p>
                    <a:p>
                      <a:pPr indent="0" lvl="0" marL="0" marR="0" rtl="0" algn="l">
                        <a:lnSpc>
                          <a:spcPct val="100000"/>
                        </a:lnSpc>
                        <a:spcBef>
                          <a:spcPts val="0"/>
                        </a:spcBef>
                        <a:spcAft>
                          <a:spcPts val="0"/>
                        </a:spcAft>
                        <a:buClr>
                          <a:schemeClr val="dk1"/>
                        </a:buClr>
                        <a:buSzPts val="2000"/>
                        <a:buFont typeface="Trebuchet MS"/>
                        <a:buNone/>
                      </a:pPr>
                      <a:r>
                        <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solidFill>
                            <a:schemeClr val="dk1"/>
                          </a:solidFill>
                          <a:latin typeface="Times New Roman"/>
                          <a:ea typeface="Times New Roman"/>
                          <a:cs typeface="Times New Roman"/>
                          <a:sym typeface="Times New Roman"/>
                        </a:rPr>
                        <a:t>Author</a:t>
                      </a:r>
                      <a:endParaRPr b="1"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Year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1" lang="en-IN" sz="2000" u="none" cap="none" strike="noStrike">
                          <a:latin typeface="Times New Roman"/>
                          <a:ea typeface="Times New Roman"/>
                          <a:cs typeface="Times New Roman"/>
                          <a:sym typeface="Times New Roman"/>
                        </a:rPr>
                        <a:t>Outcomes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IN" sz="1800" u="none" cap="none" strike="noStrike">
                          <a:latin typeface="Times New Roman"/>
                          <a:ea typeface="Times New Roman"/>
                          <a:cs typeface="Times New Roman"/>
                          <a:sym typeface="Times New Roman"/>
                        </a:rPr>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b="1" lang="en-IN" sz="2000" u="none" cap="none" strike="noStrike">
                          <a:latin typeface="Times New Roman"/>
                          <a:ea typeface="Times New Roman"/>
                          <a:cs typeface="Times New Roman"/>
                          <a:sym typeface="Times New Roman"/>
                        </a:rPr>
                        <a:t>Demerits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r>
              <a:tr h="4989575">
                <a:tc>
                  <a:txBody>
                    <a:bodyPr/>
                    <a:lstStyle/>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latin typeface="Times New Roman"/>
                          <a:ea typeface="Times New Roman"/>
                          <a:cs typeface="Times New Roman"/>
                          <a:sym typeface="Times New Roman"/>
                        </a:rPr>
                        <a:t>3</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Times New Roman"/>
                        <a:buNone/>
                      </a:pPr>
                      <a:r>
                        <a:rPr lang="en-IN" sz="2000" u="none" cap="none" strike="noStrike">
                          <a:solidFill>
                            <a:schemeClr val="dk1"/>
                          </a:solidFill>
                          <a:highlight>
                            <a:srgbClr val="FFFFFF"/>
                          </a:highlight>
                          <a:latin typeface="Times New Roman"/>
                          <a:ea typeface="Times New Roman"/>
                          <a:cs typeface="Times New Roman"/>
                          <a:sym typeface="Times New Roman"/>
                        </a:rPr>
                        <a:t>A Systematic Literature Review of Rural Homestays and Sustainability in Tourism</a:t>
                      </a:r>
                      <a:endParaRPr sz="20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Times New Roman"/>
                        <a:buNone/>
                      </a:pPr>
                      <a:r>
                        <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rebuchet MS"/>
                        <a:buNone/>
                      </a:pPr>
                      <a:r>
                        <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Zain ul abedin Janjua,</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Gengeswari Krishnapillai,</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Mobashar Rahman</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Times New Roman"/>
                        <a:buNone/>
                      </a:pPr>
                      <a:r>
                        <a:rPr lang="en-IN" sz="2000" u="none" cap="none" strike="noStrike">
                          <a:latin typeface="Times New Roman"/>
                          <a:ea typeface="Times New Roman"/>
                          <a:cs typeface="Times New Roman"/>
                          <a:sym typeface="Times New Roman"/>
                        </a:rPr>
                        <a:t>April 8,2021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Times New Roman"/>
                          <a:ea typeface="Times New Roman"/>
                          <a:cs typeface="Times New Roman"/>
                          <a:sym typeface="Times New Roman"/>
                        </a:rPr>
                        <a:t>Highlights the need for more focused research on rural homestays and sustainability,emphasizes the potential of homestays to enhance sustainable rural tourism.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Support SLR methodology,</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PRISMA flowchart</a:t>
                      </a:r>
                      <a:endParaRPr sz="20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IN" sz="2000" u="none" cap="none" strike="noStrike">
                          <a:latin typeface="Times New Roman"/>
                          <a:ea typeface="Times New Roman"/>
                          <a:cs typeface="Times New Roman"/>
                          <a:sym typeface="Times New Roman"/>
                        </a:rPr>
                        <a:t>Only 51% of studies focused on homestays as an independent research area, indicating a significant gap in the literature. Critical topics like branding, entrepreneurship,&amp; ICT competency related to homestays are rarely addressed.</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5"/>
          <p:cNvSpPr/>
          <p:nvPr/>
        </p:nvSpPr>
        <p:spPr>
          <a:xfrm>
            <a:off x="287784" y="301625"/>
            <a:ext cx="9286429" cy="1262063"/>
          </a:xfrm>
          <a:prstGeom prst="rect">
            <a:avLst/>
          </a:prstGeom>
          <a:noFill/>
          <a:ln>
            <a:noFill/>
          </a:ln>
        </p:spPr>
        <p:txBody>
          <a:bodyPr anchorCtr="0" anchor="ctr" bIns="0" lIns="0" spcFirstLastPara="1" rIns="0" wrap="square" tIns="31675">
            <a:noAutofit/>
          </a:bodyPr>
          <a:lstStyle/>
          <a:p>
            <a:pPr indent="0" lvl="0" marL="0" marR="0" rtl="0" algn="l">
              <a:lnSpc>
                <a:spcPct val="93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 Limitation of Existing System</a:t>
            </a:r>
            <a:endParaRPr b="0" i="0" sz="1400" u="none" cap="none" strike="noStrike">
              <a:solidFill>
                <a:srgbClr val="000000"/>
              </a:solidFill>
              <a:latin typeface="Arial"/>
              <a:ea typeface="Arial"/>
              <a:cs typeface="Arial"/>
              <a:sym typeface="Arial"/>
            </a:endParaRPr>
          </a:p>
        </p:txBody>
      </p:sp>
      <p:sp>
        <p:nvSpPr>
          <p:cNvPr id="195" name="Google Shape;195;p25"/>
          <p:cNvSpPr/>
          <p:nvPr/>
        </p:nvSpPr>
        <p:spPr>
          <a:xfrm>
            <a:off x="428600" y="1563700"/>
            <a:ext cx="9004800" cy="4989600"/>
          </a:xfrm>
          <a:prstGeom prst="rect">
            <a:avLst/>
          </a:prstGeom>
          <a:noFill/>
          <a:ln>
            <a:noFill/>
          </a:ln>
        </p:spPr>
        <p:txBody>
          <a:bodyPr anchorCtr="0" anchor="t" bIns="0" lIns="0" spcFirstLastPara="1" rIns="0" wrap="square" tIns="21225">
            <a:noAutofit/>
          </a:bodyPr>
          <a:lstStyle/>
          <a:p>
            <a:pPr indent="-342900" lvl="0" marL="342900" marR="0" rtl="0" algn="just">
              <a:lnSpc>
                <a:spcPct val="100000"/>
              </a:lnSpc>
              <a:spcBef>
                <a:spcPts val="480"/>
              </a:spcBef>
              <a:spcAft>
                <a:spcPts val="0"/>
              </a:spcAft>
              <a:buClr>
                <a:srgbClr val="000000"/>
              </a:buClr>
              <a:buSzPts val="2400"/>
              <a:buFont typeface="Arial"/>
              <a:buChar char="•"/>
            </a:pPr>
            <a:r>
              <a:rPr b="1" lang="en-IN" sz="2500">
                <a:solidFill>
                  <a:schemeClr val="dk1"/>
                </a:solidFill>
                <a:latin typeface="Times New Roman"/>
                <a:ea typeface="Times New Roman"/>
                <a:cs typeface="Times New Roman"/>
                <a:sym typeface="Times New Roman"/>
              </a:rPr>
              <a:t>No In-Platform Navigation Assistance</a:t>
            </a:r>
            <a:r>
              <a:rPr lang="en-IN" sz="2500">
                <a:solidFill>
                  <a:schemeClr val="dk1"/>
                </a:solidFill>
                <a:latin typeface="Times New Roman"/>
                <a:ea typeface="Times New Roman"/>
                <a:cs typeface="Times New Roman"/>
                <a:sym typeface="Times New Roman"/>
              </a:rPr>
              <a:t>:Airbnb does not offer built-in map navigation, requiring users to use external apps. </a:t>
            </a:r>
            <a:r>
              <a:rPr i="1" lang="en-IN" sz="2500">
                <a:solidFill>
                  <a:schemeClr val="dk1"/>
                </a:solidFill>
                <a:latin typeface="Times New Roman"/>
                <a:ea typeface="Times New Roman"/>
                <a:cs typeface="Times New Roman"/>
                <a:sym typeface="Times New Roman"/>
              </a:rPr>
              <a:t>PeacefulPlaces</a:t>
            </a:r>
            <a:r>
              <a:rPr lang="en-IN" sz="2500">
                <a:solidFill>
                  <a:schemeClr val="dk1"/>
                </a:solidFill>
                <a:latin typeface="Times New Roman"/>
                <a:ea typeface="Times New Roman"/>
                <a:cs typeface="Times New Roman"/>
                <a:sym typeface="Times New Roman"/>
              </a:rPr>
              <a:t> includes map integration, allowing users to locate properties and navigate to nearby attractions within the platform</a:t>
            </a:r>
            <a:r>
              <a:rPr lang="en-IN" sz="1100">
                <a:solidFill>
                  <a:schemeClr val="dk1"/>
                </a:solidFill>
              </a:rPr>
              <a:t>.</a:t>
            </a:r>
            <a:endParaRPr sz="1100">
              <a:solidFill>
                <a:schemeClr val="dk1"/>
              </a:solidFill>
            </a:endParaRPr>
          </a:p>
          <a:p>
            <a:pPr indent="-342900" lvl="0" marL="342900" marR="0" rtl="0" algn="just">
              <a:lnSpc>
                <a:spcPct val="100000"/>
              </a:lnSpc>
              <a:spcBef>
                <a:spcPts val="480"/>
              </a:spcBef>
              <a:spcAft>
                <a:spcPts val="0"/>
              </a:spcAft>
              <a:buClr>
                <a:srgbClr val="000000"/>
              </a:buClr>
              <a:buSzPts val="2400"/>
              <a:buFont typeface="Arial"/>
              <a:buChar char="•"/>
            </a:pPr>
            <a:r>
              <a:rPr b="1" lang="en-IN" sz="2400">
                <a:solidFill>
                  <a:schemeClr val="dk1"/>
                </a:solidFill>
                <a:latin typeface="Times New Roman"/>
                <a:ea typeface="Times New Roman"/>
                <a:cs typeface="Times New Roman"/>
                <a:sym typeface="Times New Roman"/>
              </a:rPr>
              <a:t>No Real-Time Personalization</a:t>
            </a:r>
            <a:r>
              <a:rPr lang="en-IN" sz="2400">
                <a:solidFill>
                  <a:schemeClr val="dk1"/>
                </a:solidFill>
                <a:latin typeface="Times New Roman"/>
                <a:ea typeface="Times New Roman"/>
                <a:cs typeface="Times New Roman"/>
                <a:sym typeface="Times New Roman"/>
              </a:rPr>
              <a:t>: TripAdvisor offers generalized recommendations, without real-time customization. </a:t>
            </a:r>
            <a:r>
              <a:rPr i="1" lang="en-IN" sz="2400">
                <a:solidFill>
                  <a:schemeClr val="dk1"/>
                </a:solidFill>
                <a:latin typeface="Times New Roman"/>
                <a:ea typeface="Times New Roman"/>
                <a:cs typeface="Times New Roman"/>
                <a:sym typeface="Times New Roman"/>
              </a:rPr>
              <a:t>PeacefulPlaces</a:t>
            </a:r>
            <a:r>
              <a:rPr lang="en-IN" sz="2400">
                <a:solidFill>
                  <a:schemeClr val="dk1"/>
                </a:solidFill>
                <a:latin typeface="Times New Roman"/>
                <a:ea typeface="Times New Roman"/>
                <a:cs typeface="Times New Roman"/>
                <a:sym typeface="Times New Roman"/>
              </a:rPr>
              <a:t> provides personalized recommendations based on user preferences and past behavior, improving the relevance of suggestions.</a:t>
            </a:r>
            <a:endParaRPr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0000"/>
              </a:buClr>
              <a:buSzPts val="2400"/>
              <a:buFont typeface="Arial"/>
              <a:buChar char="•"/>
            </a:pPr>
            <a:r>
              <a:rPr b="1" lang="en-IN" sz="2400">
                <a:solidFill>
                  <a:schemeClr val="dk1"/>
                </a:solidFill>
                <a:latin typeface="Times New Roman"/>
                <a:ea typeface="Times New Roman"/>
                <a:cs typeface="Times New Roman"/>
                <a:sym typeface="Times New Roman"/>
              </a:rPr>
              <a:t>Lack of Personalized Recommendations</a:t>
            </a:r>
            <a:r>
              <a:rPr lang="en-IN" sz="2400">
                <a:solidFill>
                  <a:schemeClr val="dk1"/>
                </a:solidFill>
                <a:latin typeface="Times New Roman"/>
                <a:ea typeface="Times New Roman"/>
                <a:cs typeface="Times New Roman"/>
                <a:sym typeface="Times New Roman"/>
              </a:rPr>
              <a:t>: Traditional homestay platforms generally offer broad recommendations. </a:t>
            </a:r>
            <a:r>
              <a:rPr i="1" lang="en-IN" sz="2400">
                <a:solidFill>
                  <a:schemeClr val="dk1"/>
                </a:solidFill>
                <a:latin typeface="Times New Roman"/>
                <a:ea typeface="Times New Roman"/>
                <a:cs typeface="Times New Roman"/>
                <a:sym typeface="Times New Roman"/>
              </a:rPr>
              <a:t>PeacefulPlaces</a:t>
            </a:r>
            <a:r>
              <a:rPr lang="en-IN" sz="2400">
                <a:solidFill>
                  <a:schemeClr val="dk1"/>
                </a:solidFill>
                <a:latin typeface="Times New Roman"/>
                <a:ea typeface="Times New Roman"/>
                <a:cs typeface="Times New Roman"/>
                <a:sym typeface="Times New Roman"/>
              </a:rPr>
              <a:t> personalizes suggestions based on user preferences, needs, and past interactions, enhancing the relevance of the options presented.</a:t>
            </a:r>
            <a:endParaRPr b="1" i="0" sz="2400" u="none" cap="none" strike="noStrike">
              <a:solidFill>
                <a:srgbClr val="000000"/>
              </a:solidFill>
              <a:latin typeface="Times New Roman"/>
              <a:ea typeface="Times New Roman"/>
              <a:cs typeface="Times New Roman"/>
              <a:sym typeface="Times New Roman"/>
            </a:endParaRPr>
          </a:p>
          <a:p>
            <a:pPr indent="0" lvl="0" marL="107950" marR="0" rtl="0" algn="l">
              <a:lnSpc>
                <a:spcPct val="93000"/>
              </a:lnSpc>
              <a:spcBef>
                <a:spcPts val="0"/>
              </a:spcBef>
              <a:spcAft>
                <a:spcPts val="0"/>
              </a:spcAft>
              <a:buClr>
                <a:srgbClr val="FF0000"/>
              </a:buClr>
              <a:buSzPts val="2400"/>
              <a:buFont typeface="Times New Roman"/>
              <a:buNone/>
            </a:pPr>
            <a:r>
              <a:rPr i="1" lang="en-IN" sz="2400" u="none" cap="none" strike="noStrike">
                <a:solidFill>
                  <a:srgbClr val="FF0000"/>
                </a:solidFill>
                <a:latin typeface="Times New Roman"/>
                <a:ea typeface="Times New Roman"/>
                <a:cs typeface="Times New Roman"/>
                <a:sym typeface="Times New Roman"/>
              </a:rPr>
              <a:t>		</a:t>
            </a:r>
            <a:endParaRPr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275960" y="659693"/>
            <a:ext cx="7420723" cy="11040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Times New Roman"/>
              <a:buNone/>
            </a:pPr>
            <a:r>
              <a:rPr b="1" i="0" lang="en-IN" sz="3600" u="none" cap="none" strike="noStrike">
                <a:solidFill>
                  <a:srgbClr val="000000"/>
                </a:solidFill>
                <a:latin typeface="Times New Roman"/>
                <a:ea typeface="Times New Roman"/>
                <a:cs typeface="Times New Roman"/>
                <a:sym typeface="Times New Roman"/>
              </a:rPr>
              <a:t> Problem statement </a:t>
            </a:r>
            <a:endParaRPr b="1" i="0" sz="3600" u="none" cap="none" strike="noStrike">
              <a:solidFill>
                <a:srgbClr val="000000"/>
              </a:solidFill>
              <a:latin typeface="Times New Roman"/>
              <a:ea typeface="Times New Roman"/>
              <a:cs typeface="Times New Roman"/>
              <a:sym typeface="Times New Roman"/>
            </a:endParaRPr>
          </a:p>
        </p:txBody>
      </p:sp>
      <p:sp>
        <p:nvSpPr>
          <p:cNvPr id="201" name="Google Shape;201;p26"/>
          <p:cNvSpPr txBox="1"/>
          <p:nvPr>
            <p:ph idx="1" type="body"/>
          </p:nvPr>
        </p:nvSpPr>
        <p:spPr>
          <a:xfrm>
            <a:off x="216697" y="1520190"/>
            <a:ext cx="8640900" cy="5379792"/>
          </a:xfrm>
          <a:prstGeom prst="rect">
            <a:avLst/>
          </a:prstGeom>
          <a:noFill/>
          <a:ln>
            <a:noFill/>
          </a:ln>
        </p:spPr>
        <p:txBody>
          <a:bodyPr anchorCtr="0" anchor="t" bIns="45700" lIns="91425" spcFirstLastPara="1" rIns="91425" wrap="square" tIns="45700">
            <a:noAutofit/>
          </a:bodyPr>
          <a:lstStyle/>
          <a:p>
            <a:pPr indent="-377825" lvl="0" marL="377825" rtl="0" algn="just">
              <a:lnSpc>
                <a:spcPct val="100000"/>
              </a:lnSpc>
              <a:spcBef>
                <a:spcPts val="0"/>
              </a:spcBef>
              <a:spcAft>
                <a:spcPts val="0"/>
              </a:spcAft>
              <a:buClr>
                <a:schemeClr val="dk1"/>
              </a:buClr>
              <a:buSzPts val="1920"/>
              <a:buFont typeface="Arial"/>
              <a:buChar char="•"/>
            </a:pPr>
            <a:r>
              <a:rPr lang="en-IN" sz="2400">
                <a:solidFill>
                  <a:schemeClr val="dk1"/>
                </a:solidFill>
                <a:latin typeface="Times New Roman"/>
                <a:ea typeface="Times New Roman"/>
                <a:cs typeface="Times New Roman"/>
                <a:sym typeface="Times New Roman"/>
              </a:rPr>
              <a:t>Effective travel planning depends on the ability to sort accommodations based on reviews, offer real-time assistance, provide detailed location information, and streamline the booking process. </a:t>
            </a:r>
            <a:endParaRPr sz="2400">
              <a:solidFill>
                <a:schemeClr val="dk1"/>
              </a:solidFill>
              <a:latin typeface="Times New Roman"/>
              <a:ea typeface="Times New Roman"/>
              <a:cs typeface="Times New Roman"/>
              <a:sym typeface="Times New Roman"/>
            </a:endParaRPr>
          </a:p>
          <a:p>
            <a:pPr indent="-377825" lvl="0" marL="377825" rtl="0" algn="just">
              <a:lnSpc>
                <a:spcPct val="100000"/>
              </a:lnSpc>
              <a:spcBef>
                <a:spcPts val="0"/>
              </a:spcBef>
              <a:spcAft>
                <a:spcPts val="0"/>
              </a:spcAft>
              <a:buClr>
                <a:schemeClr val="dk1"/>
              </a:buClr>
              <a:buSzPts val="1920"/>
              <a:buFont typeface="Arial"/>
              <a:buChar char="•"/>
            </a:pPr>
            <a:r>
              <a:rPr lang="en-IN" sz="2400">
                <a:solidFill>
                  <a:schemeClr val="dk1"/>
                </a:solidFill>
                <a:latin typeface="Times New Roman"/>
                <a:ea typeface="Times New Roman"/>
                <a:cs typeface="Times New Roman"/>
                <a:sym typeface="Times New Roman"/>
              </a:rPr>
              <a:t>However, users often face challenges with fragmented tools that don't integrate these features seamlessly. This gap can lead to inefficient searches, difficulty in finding suitable options, and a cumbersome booking experience..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