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7" r:id="rId3"/>
    <p:sldId id="258" r:id="rId4"/>
    <p:sldId id="259" r:id="rId5"/>
    <p:sldId id="261" r:id="rId6"/>
    <p:sldId id="262" r:id="rId7"/>
    <p:sldId id="277" r:id="rId8"/>
    <p:sldId id="263" r:id="rId9"/>
    <p:sldId id="264" r:id="rId10"/>
    <p:sldId id="265" r:id="rId11"/>
    <p:sldId id="267" r:id="rId12"/>
    <p:sldId id="268" r:id="rId13"/>
    <p:sldId id="269" r:id="rId14"/>
    <p:sldId id="276" r:id="rId15"/>
    <p:sldId id="270" r:id="rId16"/>
    <p:sldId id="271" r:id="rId17"/>
    <p:sldId id="272" r:id="rId18"/>
  </p:sldIdLst>
  <p:sldSz cx="10080625" cy="7559675"/>
  <p:notesSz cx="10080625" cy="7559675"/>
  <p:embeddedFontLst>
    <p:embeddedFont>
      <p:font typeface="Source Sans Pro" panose="020B0503030403020204" pitchFamily="34" charset="0"/>
      <p:regular r:id="rId20"/>
      <p:bold r:id="rId21"/>
      <p:italic r:id="rId22"/>
      <p:boldItalic r:id="rId23"/>
    </p:embeddedFont>
    <p:embeddedFont>
      <p:font typeface="Trebuchet MS" panose="020B0603020202020204" pitchFamily="34" charset="0"/>
      <p:regular r:id="rId24"/>
      <p:bold r:id="rId25"/>
      <p:italic r:id="rId26"/>
      <p:boldItalic r:id="rId27"/>
    </p:embeddedFont>
    <p:embeddedFont>
      <p:font typeface="Wingdings 3" panose="05040102010807070707" pitchFamily="18" charset="2"/>
      <p:regular r:id="rId28"/>
    </p:embeddedFont>
  </p:embeddedFontLst>
  <p:defaultTextStyle>
    <a:defPPr>
      <a:defRPr lang="en-US"/>
    </a:defPPr>
    <a:lvl1pPr marL="0" lvl="0" indent="0" algn="l" rtl="0">
      <a:lnSpc>
        <a:spcPct val="100000"/>
      </a:lnSpc>
      <a:spcBef>
        <a:spcPct val="0"/>
      </a:spcBef>
      <a:spcAft>
        <a:spcPct val="0"/>
      </a:spcAft>
      <a:buNone/>
      <a:defRPr lang="en-US" sz="1800" b="0" i="0" u="none" baseline="0" dirty="0">
        <a:solidFill>
          <a:schemeClr val="tx1"/>
        </a:solidFill>
        <a:latin typeface="Trebuchet MS"/>
      </a:defRPr>
    </a:lvl1pPr>
    <a:lvl2pPr marL="457200" lvl="1" indent="0" algn="l" rtl="0">
      <a:lnSpc>
        <a:spcPct val="100000"/>
      </a:lnSpc>
      <a:spcBef>
        <a:spcPct val="0"/>
      </a:spcBef>
      <a:spcAft>
        <a:spcPct val="0"/>
      </a:spcAft>
      <a:buNone/>
      <a:defRPr lang="en-US" sz="1800" b="0" i="0" u="none" baseline="0" dirty="0">
        <a:solidFill>
          <a:schemeClr val="tx1"/>
        </a:solidFill>
        <a:latin typeface="Trebuchet MS"/>
      </a:defRPr>
    </a:lvl2pPr>
    <a:lvl3pPr marL="914400" lvl="2" indent="0" algn="l" rtl="0">
      <a:lnSpc>
        <a:spcPct val="100000"/>
      </a:lnSpc>
      <a:spcBef>
        <a:spcPct val="0"/>
      </a:spcBef>
      <a:spcAft>
        <a:spcPct val="0"/>
      </a:spcAft>
      <a:buNone/>
      <a:defRPr lang="en-US" sz="1800" b="0" i="0" u="none" baseline="0" dirty="0">
        <a:solidFill>
          <a:schemeClr val="tx1"/>
        </a:solidFill>
        <a:latin typeface="Trebuchet MS"/>
      </a:defRPr>
    </a:lvl3pPr>
    <a:lvl4pPr marL="1371600" lvl="3" indent="0" algn="l" rtl="0">
      <a:lnSpc>
        <a:spcPct val="100000"/>
      </a:lnSpc>
      <a:spcBef>
        <a:spcPct val="0"/>
      </a:spcBef>
      <a:spcAft>
        <a:spcPct val="0"/>
      </a:spcAft>
      <a:buNone/>
      <a:defRPr lang="en-US" sz="1800" b="0" i="0" u="none" baseline="0" dirty="0">
        <a:solidFill>
          <a:schemeClr val="tx1"/>
        </a:solidFill>
        <a:latin typeface="Trebuchet MS"/>
      </a:defRPr>
    </a:lvl4pPr>
    <a:lvl5pPr marL="1828800" lvl="4" indent="0" algn="l" rtl="0">
      <a:lnSpc>
        <a:spcPct val="100000"/>
      </a:lnSpc>
      <a:spcBef>
        <a:spcPct val="0"/>
      </a:spcBef>
      <a:spcAft>
        <a:spcPct val="0"/>
      </a:spcAft>
      <a:buNone/>
      <a:defRPr lang="en-US" sz="1800" b="0" i="0" u="none" baseline="0" dirty="0">
        <a:solidFill>
          <a:schemeClr val="tx1"/>
        </a:solidFill>
        <a:latin typeface="Trebuchet MS"/>
      </a:defRPr>
    </a:lvl5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E8DECC-BEE5-4D17-B839-5F4257F68595}" v="1" dt="2024-04-23T18:06:51.250"/>
  </p1510:revLst>
</p1510:revInfo>
</file>

<file path=ppt/tableStyles.xml><?xml version="1.0" encoding="utf-8"?>
<a:tblStyleLst xmlns:a="http://schemas.openxmlformats.org/drawingml/2006/main" def="{5C22544A-7EE6-4342-B048-85BDC9FD1C3A}">
  <a:tblStyle styleId="{071CE7E9-F90E-45A5-881D-36C2B2F7C86E}" styleName="style 1">
    <a:wholeTbl>
      <a:tcTxStyle>
        <a:fontRef idx="minor">
          <a:srgbClr val="000000"/>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a:solidFill>
                <a:schemeClr val="lt1"/>
              </a:solidFill>
            </a:ln>
          </a:top>
        </a:tcBdr>
        <a:fill>
          <a:solidFill>
            <a:schemeClr val="accent1"/>
          </a:solidFill>
        </a:fill>
      </a:tcStyle>
    </a:lastRow>
    <a:firstRow>
      <a:tcTxStyle b="on">
        <a:fontRef idx="minor">
          <a:srgbClr val="000000"/>
        </a:fontRef>
        <a:schemeClr val="lt1"/>
      </a:tcTxStyle>
      <a:tcStyle>
        <a:tcBdr>
          <a:bottom>
            <a:ln w="38100">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162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16:46:19.394"/>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16:45:53.387"/>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16:45:54.029"/>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16:45:55.843"/>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16:46:31.847"/>
    </inkml:context>
    <inkml:brush xml:id="br0">
      <inkml:brushProperty name="width" value="0.35" units="cm"/>
      <inkml:brushProperty name="height" value="0.35" units="cm"/>
      <inkml:brushProperty name="color" value="#FFFFFF"/>
    </inkml:brush>
  </inkml:definitions>
  <inkml:trace contextRef="#ctx0" brushRef="#br0">3328 0 24575,'0'827'0,"3"-780"0,2-1 0,2 0 0,2 0 0,16 49 0,10 51 0,-27-81 0,-2 0 0,-7 127 0,-1-83 0,2 165 0,1-256 0,2 0 0,0 0 0,1 0 0,0-1 0,2 1 0,0-1 0,9 18 0,13 38 0,-22-54 0,-1 0 0,2 0 0,0 0 0,17 31 0,-22-46 0,0-1 0,0 0 0,0 0 0,0 0 0,1 0 0,-1 0 0,1 0 0,0 0 0,0-1 0,0 0 0,0 1 0,0-1 0,0 0 0,1-1 0,-1 1 0,1-1 0,-1 1 0,1-1 0,0 0 0,0 0 0,-1 0 0,1-1 0,0 0 0,0 1 0,7-2 0,-2-1 0,0 0 0,1 0 0,-1-1 0,0 0 0,0-1 0,-1 0 0,1-1 0,-1 0 0,10-7 0,10-10 0,31-30 0,0-1 0,53-32 0,58-48 0,267-215 0,-352 288 0,104-81 0,-152 106 0,57-69 0,-87 95 0,-1 0 0,0 0 0,0-1 0,-1 0 0,-1 0 0,0 0 0,0-1 0,-1 1 0,0-1 0,-1 0 0,0 0 0,-1 0 0,0 0 0,0 0 0,-1 0 0,-1 0 0,0 0 0,-1 0 0,-5-20 0,0 6 0,-1 1 0,-1 0 0,-1 1 0,-1 0 0,-1 0 0,-1 1 0,-25-31 0,14 24 0,-1 2 0,-1 1 0,-2 0 0,-42-29 0,11 15 0,-87-45 0,127 76 0,0 0 0,0 2 0,-1 0 0,0 1 0,0 1 0,0 0 0,-1 2 0,0 0 0,0 2 0,1 0 0,-38 4 0,50-1 0,1 0 0,-1 0 0,1 0 0,0 1 0,0 0 0,0 1 0,0 0 0,1 0 0,0 0 0,-1 1 0,2 0 0,-9 8 0,-5 7 0,1 1 0,-16 26 0,13-18 0,-124 185 0,141-207 0,0 0 0,1 0 0,0 1 0,0-1 0,0 0 0,1 1 0,0 0 0,1 0 0,-1-1 0,1 10 0,1-13 0,1 0 0,-1-1 0,1 0 0,0 1 0,0-1 0,0 1 0,0-1 0,1 0 0,-1 0 0,1 0 0,0 0 0,0 0 0,0 0 0,0 0 0,0 0 0,1-1 0,-1 1 0,1-1 0,0 0 0,0 0 0,0 0 0,0 0 0,0 0 0,6 2 0,4 1 0,1 0 0,-1-1 0,1 0 0,0-1 0,-1 0 0,1-1 0,16 0 0,103-7 0,-120 4 0,95-14 0,0-4 0,128-41 0,-161 40 0,12-5 0,-1-3 0,124-59 0,-202 83 0,1-1 0,-1 0 0,0 0 0,0-1 0,-1 0 0,0-1 0,0 0 0,0 0 0,-1 0 0,0-1 0,6-10 0,-10 16 0,-1-1 0,1 0 0,-1 0 0,0 0 0,0 0 0,0 0 0,0 0 0,-1 0 0,1 0 0,-1-1 0,0 1 0,0 0 0,0 0 0,0 0 0,-1 0 0,1-1 0,-1 1 0,0 0 0,0 0 0,0 0 0,0 0 0,0 0 0,-1 1 0,1-1 0,-1 0 0,0 1 0,0-1 0,0 1 0,0-1 0,0 1 0,0 0 0,-1 0 0,1 0 0,-1 0 0,0 0 0,1 1 0,-5-2 0,-2-2 0,0 0 0,0 1 0,-1 0 0,0 1 0,0 0 0,0 1 0,0 0 0,-11-1 0,-87 0 0,79 3 0,-409 7 0,423-7 0,0 1 0,0 1 0,0 0 0,0 1 0,0 1 0,1 0 0,-1 1 0,1 1 0,0 0 0,1 0 0,-1 2 0,1 0 0,1 0 0,-1 1 0,2 1 0,-1 0 0,1 0 0,-16 21 0,22-25 0,1 0 0,0 0 0,0 0 0,0 0 0,0 1 0,1-1 0,0 1 0,1 0 0,0 0 0,-2 9 0,4-13 0,-1 0 0,1 0 0,0 1 0,0-1 0,0 0 0,1 0 0,-1 0 0,1 0 0,0 0 0,0 1 0,0-1 0,0 0 0,0-1 0,1 1 0,-1 0 0,1 0 0,0-1 0,0 1 0,0-1 0,0 1 0,0-1 0,0 0 0,1 0 0,-1 0 0,1 0 0,2 2 0,13 5 0,-1 0 0,1-1 0,1 0 0,-1-2 0,1 0 0,27 4 0,123 13 0,-156-22 0,661 11 0,-706-1 0,-303 41 0,182-32 0,-35 7 0,-307 87 0,467-105 0,-2-2 0,1 0 0,-1-2 0,0-2 0,-30 1 0,358-9 0,349 5 0,-670 2 0,0 1 0,1 1 0,-1 1 0,1 1 0,1 1 0,-23 10 0,31-12 0,-626 236-457,607-230 426,-459 186-30,488-196 61,-28 13 93,2 2 0,-55 38 0,78-50-80,1 0 1,-1 1-1,1 0 1,-1 0-1,1 0 1,1 1-1,-1-1 1,1 1 0,0 0-1,0 1 1,1-1-1,0 1 1,0-1-1,0 1 1,1 0-1,0 0 1,1 0-1,-1 0 1,0 14-1,3-16-13,-1-1 0,1 1 0,0-1 0,1 1 0,-1-1 0,1 0 0,-1 1 0,1-1 0,1 0 0,-1 0 0,1 0 0,-1-1 0,1 1 0,0-1 0,0 1 0,1-1 0,-1 0 0,1 0 0,-1-1 0,1 1 0,0-1 0,7 4 0,10 4 0,0-1 0,0-1 0,32 7 0,-20-6 0,421 109 0,-166-47 0,-257-63 0,47 19 0,-70-24 0,0 1 0,0 0 0,0 1 0,-1 0 0,1 0 0,-1 0 0,0 1 0,-1 0 0,1 1 0,6 8 0,-12-14 0,0 1 0,1 0 0,-1-1 0,0 1 0,0 0 0,0 0 0,0 0 0,-1 0 0,1-1 0,0 1 0,-1 0 0,0 1 0,1-1 0,-1 0 0,0 0 0,0 0 0,0 0 0,0 0 0,0 0 0,0 0 0,-1 0 0,1 0 0,-1 0 0,0 0 0,1 0 0,-1 0 0,0 0 0,0 0 0,0-1 0,0 1 0,-2 1 0,-2 3 0,0-2 0,0 1 0,-1 0 0,0-1 0,0 0 0,0-1 0,0 1 0,-8 2 0,-51 19 0,0-2 0,-94 19 0,71-20 0,-146 41 0,-172 43 0,365-96 0,-1-2 0,0-1 0,0-2 0,-1-2 0,-57-4 0,164-3 0,612 3 0,-406 1 0,-258 1 0,1-1 0,-1-1 0,0 0 0,0-1 0,23-6 0,-33 7 0,-1 1 0,1-1 0,-1 1 0,1-1 0,-1 0 0,1 0 0,-1 0 0,0 0 0,1 0 0,-1 0 0,0 0 0,2-2 0,-3 2 0,1 1 0,-1-1 0,0 1 0,0-1 0,0 1 0,1-1 0,-1 1 0,0-1 0,0 1 0,0-1 0,0 1 0,0-1 0,0 1 0,0-1 0,0 0 0,0 1 0,-1-1 0,1 1 0,0-1 0,0 1 0,0-1 0,0 1 0,-1-1 0,1 1 0,-1-1 0,-1-2 0,-1 1 0,1 0 0,-1-1 0,0 1 0,0 0 0,0 1 0,0-1 0,0 0 0,0 1 0,-7-2 0,-23-6 0,0 2 0,-1 1 0,1 2 0,-1 1 0,-35 2 0,24-1 0,-923-2 0,472 7 0,494-4 0,8-3 0,15-5 0,160-48-227,233-44 0,-104 31-141,-51 1 174,255-60 211,-511 128-17,23-6-40,-26 7 40,0 0 1,0 0 0,0 1-1,0-1 1,0 0 0,0 0 0,0 0-1,0 0 1,-1-1 0,1 1 0,0 0-1,0 0 1,0 0 0,0 0 0,0 0-1,0 0 1,0 0 0,0 0-1,0 0 1,0 0 0,0 0 0,0 0-1,0 0 1,0 0 0,0 0 0,0 0-1,-1 0 1,1 0 0,0 0 0,0 0-1,0 0 1,0 0 0,0 0-1,0-1 1,0 1 0,0 0 0,0 0-1,0 0 1,0 0 0,0 0 0,0 0-1,0 0 1,0 0 0,0 0 0,0 0-1,0 0 1,0 0 0,0 0 0,0 0-1,0-1 1,0 1 0,0 0-1,0 0 1,0 0 0,0 0 0,1 0-1,-1 0 1,0 0 0,0 0 0,-19-2 159,-447 3 531,228 2-547,-957-1-144,1133 0 0,1 3 0,0 3 0,-84 21 0,-173 65 0,273-79 0,-44 14 0,-99 47 0,164-61 0,20-7 0,16-2 0,20-3 0,1-1 0,0-2 0,0-1 0,38-7 0,-15 2 0,258-33 0,-215 26 0,-94 12 0,-1 0 0,1 0 0,-1 0 0,1 0 0,-1-1 0,1 0 0,-1 0 0,0 0 0,0 0 0,0-1 0,7-4 0,-10 5 0,0 1 0,0 0 0,-1 0 0,1 0 0,0-1 0,0 1 0,0 0 0,-1-1 0,1 1 0,-1-1 0,1 1 0,-1-1 0,0 1 0,1-1 0,-1 1 0,0-1 0,0 1 0,0-1 0,0 1 0,0-1 0,-1 1 0,1-1 0,0 0 0,-1 1 0,1 0 0,-1-1 0,1 1 0,-1-1 0,0 1 0,0 0 0,1-1 0,-1 1 0,0 0 0,0 0 0,0 0 0,0 0 0,-1 0 0,0-1 0,-7-7 0,-1 0 0,0 1 0,0 0 0,-1 1 0,0 0 0,0 0 0,-1 2 0,-23-10 0,-7 2 0,-57-10 0,31 8 0,-128-43 0,-24-5 0,178 53 0,-1 3 0,0 1 0,-57 0 0,8 6 0,-218 5 0,292-3 0,0 0 0,-1 1 0,1 1 0,0 0 0,1 2 0,-1 0 0,1 1 0,-24 13 0,-4 4 0,12-7 0,-57 41 0,74-46 0,0 0 0,1-1 0,0 2 0,2 0 0,-16 18 0,25-27 0,1 1 0,0 1 0,0-1 0,0 0 0,0 1 0,1-1 0,0 1 0,0 0 0,1 0 0,-1 0 0,1 0 0,1 0 0,-1 0 0,1 0 0,0 0 0,0 0 0,2 9 0,1 4 0,2-1 0,0 0 0,1-1 0,0 1 0,1-1 0,2 0 0,-1-1 0,2 0 0,17 23 0,-19-30 0,-1 0 0,1 0 0,1-1 0,0 0 0,0 0 0,0-1 0,1-1 0,0 0 0,0 0 0,0 0 0,1-2 0,0 1 0,0-1 0,0-1 0,1 0 0,15 2 0,-13-4 0,0-1 0,0-1 0,0 0 0,-1-1 0,1-1 0,-1 0 0,21-7 0,-11 1 0,1 0 0,-2-2 0,29-18 0,-30 15 0,-1 0 0,0-2 0,-1 0 0,-1-1 0,20-24 0,-31 32 0,1-1 0,-1 0 0,-1 0 0,0 0 0,0-1 0,-1 0 0,-1 0 0,1 0 0,-2-1 0,0 1 0,0-1 0,2-23 0,-5 29 0,0 0 0,-1 1 0,1-1 0,-1 0 0,0 1 0,0-1 0,-1 0 0,0 1 0,0-1 0,0 1 0,0 0 0,-1 0 0,0 0 0,0 0 0,-7-8 0,4 7 0,-1 0 0,0 0 0,0 0 0,0 1 0,-1 0 0,1 1 0,-1-1 0,0 1 0,-12-3 0,-6-1 0,-1 1 0,0 2 0,0 0 0,0 2 0,-47 1 0,60 2 0,-1 2 0,1 0 0,-1 0 0,1 2 0,0 0 0,0 0 0,1 1 0,-1 1 0,1 0 0,0 1 0,0 0 0,1 1 0,0 1 0,-16 14 0,8-4 0,0 1 0,1 1 0,1 1 0,1 1 0,1 0 0,-21 41 0,32-53 0,-1 0 0,1 0 0,1 1 0,0 0 0,-4 22 0,8-30 0,-1 0 0,1 0 0,0 0 0,0 0 0,0 0 0,1 0 0,-1 0 0,1 0 0,0 0 0,0 0 0,0-1 0,1 1 0,-1 0 0,1-1 0,0 1 0,0-1 0,0 1 0,1-1 0,-1 0 0,1 0 0,5 5 0,2-1 0,0 0 0,0-1 0,0 0 0,1-1 0,0 0 0,0-1 0,1 0 0,-1 0 0,1-1 0,0-1 0,0 0 0,17 0 0,17 0 0,85-8 0,-125 5 0,42-3 0,0-1 0,0-3 0,-1-2 0,0-2 0,-1-2 0,77-35 0,-42 19 0,-60 23 0,-1 0 0,27-14 0,-45 20 0,0 0 0,0 0 0,0 0 0,-1 0 0,1 0 0,0 0 0,-1-1 0,1 1 0,-1 0 0,1-1 0,-1 1 0,0-1 0,0 0 0,2-3 0,-3 5 0,0-1 0,0 0 0,0 1 0,0-1 0,0 0 0,0 1 0,0-1 0,0 1 0,0-1 0,-1 1 0,1-1 0,0 0 0,0 1 0,-1-1 0,1 1 0,0-1 0,-1 1 0,1-1 0,0 1 0,-1-1 0,1 1 0,-1 0 0,1-1 0,-1 1 0,1 0 0,-1-1 0,1 1 0,-1 0 0,1-1 0,-2 1 0,-3-2 0,-1 0 0,1 1 0,-1-1 0,1 1 0,-1 1 0,0-1 0,0 1 0,-10 0 0,-39 8 0,-88 25 0,105-23 0,-38 16 0,55-18 0,0-1 0,-29 6 0,98-41 0,104-39 0,120-59 0,-231 105 0,-23 13 0,-1-1 0,0-1 0,0 0 0,-1-1 0,28-24 0,-43 34 0,-1 0 0,1 1 0,-1-1 0,1 1 0,-1-1 0,1 0 0,-1 1 0,1-1 0,-1 0 0,1 0 0,-1 1 0,0-1 0,0 0 0,1 0 0,-1 0 0,0 0 0,0 1 0,0-1 0,0 0 0,0 0 0,0-1 0,0 2 0,0-1 0,-1 1 0,1-1 0,-1 1 0,1-1 0,0 1 0,-1-1 0,1 1 0,-1 0 0,1-1 0,-1 1 0,1 0 0,-1-1 0,0 1 0,1 0 0,-1 0 0,1-1 0,-1 1 0,0 0 0,1 0 0,-2 0 0,-3-1 0,0 1 0,0 0 0,0 0 0,0 0 0,-9 2 0,-71 20 0,1 3 0,-152 70 0,75-19 0,-239 150 0,372-208 0,9-7 0,2 0 0,-1 2 0,1 0 0,1 0 0,-17 20 0,31-32 0,0 1 0,1 0 0,-1 0 0,1 0 0,-1 0 0,1 1 0,0-1 0,0 0 0,0 0 0,0 1 0,0-1 0,0 1 0,1-1 0,-1 0 0,1 1 0,0-1 0,0 1 0,0 3 0,1-4 0,-1 0 0,1 0 0,0 0 0,1 0 0,-1-1 0,0 1 0,0 0 0,1 0 0,-1-1 0,1 1 0,-1-1 0,1 1 0,0-1 0,-1 0 0,1 0 0,0 1 0,0-1 0,0-1 0,0 1 0,0 0 0,0 0 0,3 0 0,12 4 0,1-1 0,0-1 0,0-1 0,0 0 0,1-1 0,-1-1 0,32-4 0,0-2 0,77-22 0,144-63 0,-122 38 0,-72 24 0,97-52 0,-148 65 0,-27 16 0,1 0 0,0 0 0,0 0 0,0 0 0,0 0 0,0 0 0,-1 0 0,1 0 0,0 0 0,0 0 0,0 0 0,0 0 0,0 0 0,0 0 0,-1 0 0,1 0 0,0 0 0,0 0 0,0 0 0,0 0 0,0 0 0,0 0 0,0 0 0,-1 0 0,1-1 0,0 1 0,0 0 0,0 0 0,0 0 0,0 0 0,0 0 0,0 0 0,0 0 0,0-1 0,0 1 0,0 0 0,0 0 0,0 0 0,0 0 0,0 0 0,0 0 0,-1-1 0,1 1 0,1 0 0,-1 0 0,0 0 0,0 0 0,0 0 0,0-1 0,0 1 0,0 0 0,0 0 0,0 0 0,0 0 0,0 0 0,0 0 0,0-1 0,0 1 0,0 0 0,0 0 0,1 0 0,-1 0 0,0 0 0,0 0 0,0 0 0,0 0 0,0 0 0,0 0 0,1-1 0,-22 1 0,-24 4 0,-20 10 0,-115 41 0,114-33 0,-23 3 0,81-23 0,0 0 0,-1-1 0,1-1 0,0 1 0,-1-1 0,1-1 0,0 1 0,-14-4 0,21 4 0,1 0 0,-1 0 0,1 0 0,-1 0 0,1 0 0,-1 0 0,1 0 0,-1 0 0,1-1 0,-1 1 0,1 0 0,0 0 0,-1 0 0,1-1 0,-1 1 0,1 0 0,-1-1 0,1 1 0,0 0 0,-1-1 0,1 1 0,0 0 0,-1-1 0,1 1 0,0-1 0,-1 1 0,1-1 0,0 1 0,0-1 0,0 1 0,-1-1 0,1 1 0,0-1 0,0 1 0,0-1 0,0 1 0,0-1 0,0 1 0,0-1 0,0 1 0,0-1 0,0 1 0,0-1 0,1 0 0,1-2 0,0 0 0,0 0 0,1 0 0,-1 1 0,1-1 0,0 1 0,3-3 0,35-24 0,2 1 0,82-40 0,-19 13 0,127-81 0,348-178 0,-453 264 0,-57 23 0,-45 21 0,-26 6 0,0 0 0,0 0 0,0 0 0,1 0 0,-1 0 0,0 1 0,0-1 0,0 0 0,0 0 0,0 0 0,0 1 0,1-1 0,-1 0 0,0 0 0,0 0 0,0 0 0,0 1 0,0-1 0,0 0 0,0 0 0,0 1 0,0-1 0,0 0 0,0 0 0,0 0 0,0 1 0,0-1 0,0 0 0,0 0 0,0 0 0,0 1 0,-1-1 0,1 0 0,0 0 0,0 0 0,0 0 0,0 1 0,0-1 0,0 0 0,-1 0 0,1 0 0,0 0 0,0 0 0,0 1 0,0-1 0,-1 0 0,1 0 0,0 0 0,0 0 0,0 0 0,-1 0 0,-44 40 0,42-37 0,-768 560-880,417-317 620,229-167 244,35-25 196,83-49-35,4-4-83,1 1-1,-1-1 1,1 1-1,-1 0 1,1-1 0,0 1-1,-1 0 1,1 0-1,0 1 1,0-1 0,1 0-1,-4 5 1,5-7-61,1 0-1,-1 1 1,0-1-1,0 0 1,0 1 0,0-1-1,0 0 1,0 0 0,0 0-1,0 1 1,0-1 0,1 0-1,-1 0 1,0 1-1,0-1 1,0 0 0,0 0-1,1 0 1,-1 0 0,0 1-1,0-1 1,0 0 0,1 0-1,-1 0 1,0 0-1,0 0 1,1 0 0,-1 0-1,0 1 1,0-1 0,1 0-1,-1 0 1,0 0 0,0 0-1,1 0 1,-1 0-1,0 0 1,0 0 0,1 0-1,-1 0 1,0-1 0,0 1-1,1 0 1,-1 0 0,0 0-1,26-1 0,-1-2 1,1 0-1,-1-2 0,0 0 0,-1-2 0,27-11 0,-33 12 0,559-195-524,-130 42 167,-87 26 357,-338 126 176,-1 1 0,1 1 1,1 1-1,29-1 0,-101 9-176,-51 13 0,10-2 0,-207 38 0,230-36 0,0 3 0,-86 38 0,63-24 0,73-26 0,17-8 0,-1 0 0,1 0 0,0 0 0,0 0 0,0 0 0,0 0 0,0 1 0,0-1 0,0 0 0,0 0 0,0 0 0,0 0 0,0 0 0,0 0 0,0 1 0,0-1 0,0 0 0,0 0 0,0 0 0,0 0 0,0 0 0,0 0 0,0 0 0,0 1 0,0-1 0,0 0 0,0 0 0,0 0 0,0 0 0,0 0 0,0 0 0,0 0 0,0 1 0,0-1 0,1 0 0,-1 0 0,0 0 0,0 0 0,0 0 0,0 0 0,0 0 0,0 0 0,0 0 0,0 0 0,1 0 0,-1 0 0,0 0 0,0 0 0,0 1 0,0-1 0,0 0 0,0 0 0,0 0 0,1 0 0,-1 0 0,0 0 0,0 0 0,0-1 0,38 4 0,774-4 0,-313-2 0,-210 3 0,-288 0 0,32 1 0,-23 4 0,-21 3 0,-93 29 0,58-23 0,-141 45 0,-99 30-164,-1469 482-2660,1642-531 2720,26-8 13,-1-4 0,-136 25 1,188-50 49,33-5 82,23-2 123,169-29 1619,5-4-1037,532-144-1970,-530 127 871,790-236 205,-652 188-200,138-45-247,-450 139 627,34-10 279,-52 17-253,-1 0 0,1 0 0,-1 0 1,1 1-1,0 0 0,0-1 0,-1 1 0,1 1 0,0-1 0,5 4 492,-18 0-58,-359 119 881,79-30-1373,-42 16 0,303-97 0,28-12 0,0 0 0,0 0 0,1 0 0,-1 0 0,0 0 0,0 0 0,0 1 0,0-1 0,0 0 0,1 0 0,-1 0 0,0 0 0,0 0 0,0 0 0,0 0 0,0 0 0,0 1 0,0-1 0,0 0 0,0 0 0,1 0 0,-1 0 0,0 0 0,0 0 0,0 1 0,0-1 0,0 0 0,0 0 0,0 0 0,0 0 0,0 1 0,0-1 0,0 0 0,0 0 0,0 0 0,0 0 0,0 0 0,0 1 0,0-1 0,0 0 0,0 0 0,-1 0 0,1 0 0,0 0 0,0 1 0,0-1 0,0 0 0,0 0 0,0 0 0,22-1 0,709-84 0,-494 46 0,68-9 0,-205 36 0,109 2 0,-142 11 0,145 4 0,-217-5 0,0 0 0,0 0 0,1 0 0,-1 1 0,0 0 0,-6 2 0,-21 3 0,-302 37 0,-90 15 0,287-33 0,-127 21 0,207-39 0,0-3 0,-86-3 0,141-2 0,6-2 0,10-1 0,75-14 0,95-6 0,-60 10 0,927-129-1115,-742 111 1483,460 10 0,-338 25 4,-294-3-365,-109-1-7,-28 1 0,0 0 0,0 0 0,0 0 0,1 0 0,-1 0 0,0 0 0,0 0 0,0 0 0,0 0 0,0 0 0,1 0 0,-1 0 0,0 0 0,0 0 0,0 0 0,0 0 0,0 0 0,1-1 0,-1 1 0,0 0 0,0 0 0,0 0 0,0 0 0,0 0 0,0 0 0,0 0 0,1 0 0,-1-1 0,0 1 0,0 0 0,0 0 0,0 0 0,0 0 0,0 0 0,0 0 0,0-1 0,0 1 0,0 0 0,0 0 0,0 0 0,0 0 0,0 0 0,0-1 0,0 1 0,0 0 0,0 0 0,0 0 0,0 0 0,0 0 0,0-1 0,0 1 0,0 0 0,-9-9 0,-18-7 0,26 15 0,-71-34 0,41 21 0,-33-21 0,53 28 0,2 0 0,-1 0 0,1-1 0,0 0 0,1 0 0,0-1 0,-8-12 0,-18-24 0,-43-42 0,52 59 0,-1-2 0,-55-55 0,68 74 0,0 1 0,0 1 0,0 0 0,-2 0 0,-21-9 0,13 9 0,-2 1 0,1 1 0,-1 1 0,0 1 0,-37-2 0,-131 4 0,135 4 0,-985 3 0,1035-4 0,-63 4 0,67-4 0,-1 1 0,1 0 0,0 0 0,-1 0 0,1 1 0,0 0 0,0-1 0,0 1 0,0 1 0,0-1 0,0 0 0,-6 7 0,9-9 0,1 1 0,-1-1 0,1 1 0,-1-1 0,0 1 0,1 0 0,-1 0 0,1-1 0,-1 1 0,1 0 0,0 0 0,-1-1 0,1 1 0,0 0 0,-1 0 0,1 0 0,0 0 0,0-1 0,0 1 0,0 0 0,0 0 0,0 0 0,0 0 0,0 0 0,0-1 0,0 1 0,0 0 0,1 0 0,-1 0 0,0 0 0,1-1 0,-1 1 0,0 0 0,1 0 0,-1-1 0,1 1 0,0 0 0,-1-1 0,1 1 0,-1 0 0,1-1 0,0 1 0,-1-1 0,1 1 0,0-1 0,0 1 0,-1-1 0,1 0 0,0 1 0,0-1 0,0 0 0,1 1 0,7 2 0,0 0 0,1-1 0,15 3 0,-24-5 0,126 13 0,246-7 0,-260-7 0,61-3 0,223 6 0,-387-1 0,0 0 0,0 1 0,0 1 0,-1 0 0,1 0 0,-1 1 0,0 0 0,0 1 0,11 7 0,10 8 0,33 30 0,-56-44 0,-1-1 0,0 1 0,0 0 0,-1 0 0,0 0 0,0 0 0,0 1 0,-1 0 0,0 0 0,0 0 0,-1 0 0,3 10 0,-5-13 0,0-1 0,0 1 0,0 0 0,-1 0 0,1 0 0,-1 0 0,0 0 0,-1 0 0,1 0 0,-1 0 0,1 0 0,-1 0 0,0 0 0,-1 0 0,1 0 0,-1-1 0,1 1 0,-1-1 0,0 1 0,0-1 0,-1 0 0,1 1 0,-1-1 0,-3 3 0,-11 8 0,-1-1 0,0-1 0,-1 0 0,0-1 0,-1-1 0,-29 10 0,27-11 0,0 0 0,1 2 0,1 0 0,-1 1 0,-27 23 0,34-24 0,0 0 0,-1-2 0,0 1 0,-1-2 0,0 0 0,-1-1 0,1 0 0,-1-1 0,0-1 0,-1-1 0,-32 4 0,-14-3 0,-127-6 0,97-2 0,3 1 0,26-1 0,-101 9 0,131 0 0,0 2 0,-34 13 0,25-8 0,35-11 0,1 1 0,-1 0 0,1 0 0,0 1 0,0 0 0,0 0 0,1 1 0,-1 0 0,-10 9 0,15-10 0,-1 1 0,1-1 0,0 0 0,0 1 0,0 0 0,1 0 0,0 0 0,0 0 0,0 0 0,0 0 0,1 0 0,0 0 0,0 1 0,0-1 0,1 1 0,0 8 0,0-9 0,1 1 0,0-1 0,0 0 0,1 0 0,0 0 0,0 1 0,0-2 0,0 1 0,1 0 0,-1 0 0,1-1 0,1 1 0,-1-1 0,0 0 0,1 0 0,0 0 0,0-1 0,0 1 0,1-1 0,-1 0 0,7 3 0,9 6 0,1-2 0,0 0 0,37 11 0,-22-11 0,0-1 0,1-2 0,51 3 0,115-4 0,-173-5 0,60-4 0,1-3 0,-1-4 0,137-33 0,-192 33 0,61-27 0,-72 26 0,1 1 0,0 1 0,1 1 0,52-8 0,21 10 0,107 8 0,-60 1 0,-7-3 0,-158-1 0,-1-1 0,-18-5 0,-20-2 0,-221-41 0,-21-2 0,-128 45 0,243 9 0,176-2 0,0 1 0,0 0 0,0 0 0,1 1 0,-1 0 0,0 0 0,1 1 0,-1 0 0,1 1 0,-12 6 0,17-8 0,1-1 0,0 1 0,-1 0 0,1 0 0,0 0 0,0 0 0,0 1 0,0-1 0,0 0 0,1 1 0,-1-1 0,1 1 0,-1 0 0,1-1 0,0 1 0,0 0 0,0 0 0,0 0 0,1 0 0,-1 0 0,1 0 0,0-1 0,0 1 0,0 0 0,0 0 0,0 0 0,1 0 0,-1 0 0,1 0 0,0 0 0,0 0 0,0 0 0,0-1 0,0 1 0,3 3 0,-2-2 0,1 1 0,0-1 0,0 0 0,0-1 0,1 1 0,-1 0 0,1-1 0,-1 0 0,1 0 0,1 0 0,-1 0 0,0-1 0,0 1 0,1-1 0,0 0 0,-1 0 0,6 0 0,10 3 0,1 0 0,38 1 0,-12-1 0,29 6-1365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4/23/2024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rtlCol="0"/>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rtlCol="0"/>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rtlCol="0"/>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rtlCol="0"/>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rtlCol="0"/>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rtlCol="0"/>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rtlCol="0"/>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rtlCol="0"/>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rtlCol="0"/>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rtlCol="0"/>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2" name="Group 17">
            <a:extLst>
              <a:ext uri="{601A1DF9-3527-488A-866E-68DD771208E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0B32927-74B6-4A9F-B1E1-6B0214A5C902}"/>
              </a:ext>
            </a:extLst>
          </p:cNvPr>
          <p:cNvGrpSpPr/>
          <p:nvPr/>
        </p:nvGrpSpPr>
        <p:grpSpPr>
          <a:xfrm>
            <a:off x="-9525" y="-9525"/>
            <a:ext cx="10110787" cy="7578725"/>
            <a:chOff x="-8465" y="-8468"/>
            <a:chExt cx="9171316" cy="6874935"/>
          </a:xfrm>
        </p:grpSpPr>
        <p:cxnSp>
          <p:nvCxnSpPr>
            <p:cNvPr id="3" name="Straight Connector 2">
              <a:extLst>
                <a:ext uri="{BA59049C-1CB8-4D89-9CA2-9AEFB575C11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B6EB51E-3F59-4BC6-983E-01C5D44C6C36}"/>
                </a:ext>
              </a:extLst>
            </p:cNvPr>
            <p:cNvCxnSpPr/>
            <p:nvPr/>
          </p:nvCxnSpPr>
          <p:spPr>
            <a:xfrm flipV="1">
              <a:off x="5130870" y="4174961"/>
              <a:ext cx="4021900" cy="2682865"/>
            </a:xfrm>
            <a:prstGeom prst="line">
              <a:avLst/>
            </a:prstGeom>
            <a:noFill/>
            <a:ln cap="rnd">
              <a:solidFill>
                <a:schemeClr val="accent1">
                  <a:alpha val="70195"/>
                </a:schemeClr>
              </a:solidFill>
              <a:miter lim="800000"/>
            </a:ln>
          </p:spPr>
        </p:cxnSp>
        <p:cxnSp>
          <p:nvCxnSpPr>
            <p:cNvPr id="4" name="Straight Connector 16">
              <a:extLst>
                <a:ext uri="{CC5A3BC9-4C5C-4E39-B94B-5C1C15F0C18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EBCC348-5D37-40D3-ADCB-D6C5A320139B}"/>
                </a:ext>
              </a:extLst>
            </p:cNvPr>
            <p:cNvCxnSpPr/>
            <p:nvPr/>
          </p:nvCxnSpPr>
          <p:spPr>
            <a:xfrm>
              <a:off x="7043180" y="172"/>
              <a:ext cx="1218234" cy="6857653"/>
            </a:xfrm>
            <a:prstGeom prst="line">
              <a:avLst/>
            </a:prstGeom>
            <a:noFill/>
            <a:ln cap="rnd">
              <a:solidFill>
                <a:schemeClr val="accent1">
                  <a:alpha val="70195"/>
                </a:schemeClr>
              </a:solidFill>
              <a:miter lim="800000"/>
            </a:ln>
          </p:spPr>
        </p:cxnSp>
        <p:sp>
          <p:nvSpPr>
            <p:cNvPr id="5" name="Freeform 29">
              <a:extLst>
                <a:ext uri="{ABD0421F-8FFF-4C0C-B692-ACCAEF5B31E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EA2C734-40C8-4068-A45C-26D83E36A5E7}"/>
                </a:ext>
              </a:extLst>
            </p:cNvPr>
            <p:cNvSpPr/>
            <p:nvPr/>
          </p:nvSpPr>
          <p:spPr>
            <a:xfrm>
              <a:off x="6891981" y="172"/>
              <a:ext cx="2269429" cy="6866294"/>
            </a:xfrm>
            <a:custGeom>
              <a:avLst/>
              <a:gdLst/>
              <a:ahLst/>
              <a:cxnLst/>
              <a:rect l="0" t="0" r="r" b="b"/>
              <a:pathLst>
                <a:path w="2269442" h="6866466">
                  <a:moveTo>
                    <a:pt x="2023534" y="0"/>
                  </a:moveTo>
                  <a:lnTo>
                    <a:pt x="0" y="6858000"/>
                  </a:lnTo>
                  <a:lnTo>
                    <a:pt x="2269067" y="6866467"/>
                  </a:lnTo>
                  <a:cubicBezTo>
                    <a:pt x="2271889" y="4580467"/>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0">
              <a:schemeClr val="accent1"/>
            </a:effectRef>
            <a:fontRef idx="minor">
              <a:schemeClr val="lt1"/>
            </a:fontRef>
          </p:style>
          <p:txBody>
            <a:bodyPr rtlCol="0"/>
            <a:lstStyle/>
            <a:p>
              <a:endParaRPr lang="en-US" dirty="0"/>
            </a:p>
          </p:txBody>
        </p:sp>
        <p:sp>
          <p:nvSpPr>
            <p:cNvPr id="6" name="Freeform 30">
              <a:extLst>
                <a:ext uri="{A955A198-5C67-4E79-9C64-78AA4843F6D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A8B20E1-692C-4165-ACE1-35ABD8224D3D}"/>
                </a:ext>
              </a:extLst>
            </p:cNvPr>
            <p:cNvSpPr/>
            <p:nvPr/>
          </p:nvSpPr>
          <p:spPr>
            <a:xfrm>
              <a:off x="7204459" y="-8468"/>
              <a:ext cx="1948310" cy="6866294"/>
            </a:xfrm>
            <a:custGeom>
              <a:avLst/>
              <a:gdLst/>
              <a:ahLst/>
              <a:cxnLst/>
              <a:rect l="0" t="0"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19999"/>
              </a:schemeClr>
            </a:solidFill>
            <a:ln>
              <a:noFill/>
            </a:ln>
            <a:effectLst/>
          </p:spPr>
          <p:style>
            <a:lnRef idx="1">
              <a:schemeClr val="accent1"/>
            </a:lnRef>
            <a:fillRef idx="3">
              <a:schemeClr val="accent1"/>
            </a:fillRef>
            <a:effectRef idx="0">
              <a:schemeClr val="accent1"/>
            </a:effectRef>
            <a:fontRef idx="minor">
              <a:schemeClr val="lt1"/>
            </a:fontRef>
          </p:style>
          <p:txBody>
            <a:bodyPr rtlCol="0"/>
            <a:lstStyle/>
            <a:p>
              <a:endParaRPr lang="en-US" dirty="0"/>
            </a:p>
          </p:txBody>
        </p:sp>
        <p:sp>
          <p:nvSpPr>
            <p:cNvPr id="7" name="Freeform 31">
              <a:extLst>
                <a:ext uri="{4872DA16-3DDC-40DC-91BC-76C7E143FA4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1F27363-CBE2-4D0C-9E81-3F6E349E6D59}"/>
                </a:ext>
              </a:extLst>
            </p:cNvPr>
            <p:cNvSpPr/>
            <p:nvPr/>
          </p:nvSpPr>
          <p:spPr>
            <a:xfrm>
              <a:off x="6638542" y="3920066"/>
              <a:ext cx="2512787" cy="2937760"/>
            </a:xfrm>
            <a:custGeom>
              <a:avLst/>
              <a:gdLst/>
              <a:ahLst/>
              <a:cxnLst/>
              <a:rect l="0" t="0"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66000"/>
                <a:lumMod val="75000"/>
              </a:schemeClr>
            </a:solidFill>
            <a:ln>
              <a:noFill/>
            </a:ln>
            <a:effectLst/>
          </p:spPr>
          <p:style>
            <a:lnRef idx="1">
              <a:schemeClr val="accent1"/>
            </a:lnRef>
            <a:fillRef idx="3">
              <a:schemeClr val="accent1"/>
            </a:fillRef>
            <a:effectRef idx="0">
              <a:schemeClr val="accent1"/>
            </a:effectRef>
            <a:fontRef idx="minor">
              <a:schemeClr val="lt1"/>
            </a:fontRef>
          </p:style>
          <p:txBody>
            <a:bodyPr rtlCol="0"/>
            <a:lstStyle/>
            <a:p>
              <a:endParaRPr lang="en-US" dirty="0"/>
            </a:p>
          </p:txBody>
        </p:sp>
        <p:sp>
          <p:nvSpPr>
            <p:cNvPr id="8" name="Freeform 32">
              <a:extLst>
                <a:ext uri="{7304122C-4637-44C4-9515-4FF2D97014C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7518367-79D1-4694-B824-4AC84B639907}"/>
                </a:ext>
              </a:extLst>
            </p:cNvPr>
            <p:cNvSpPr/>
            <p:nvPr/>
          </p:nvSpPr>
          <p:spPr>
            <a:xfrm>
              <a:off x="7010060" y="-8468"/>
              <a:ext cx="2142709" cy="6866294"/>
            </a:xfrm>
            <a:custGeom>
              <a:avLst/>
              <a:gdLst/>
              <a:ahLst/>
              <a:cxnLst/>
              <a:rect l="0" t="0" r="r" b="b"/>
              <a:pathLst>
                <a:path w="2853267" h="6866467">
                  <a:moveTo>
                    <a:pt x="0" y="0"/>
                  </a:moveTo>
                  <a:lnTo>
                    <a:pt x="2472267" y="6866467"/>
                  </a:lnTo>
                  <a:lnTo>
                    <a:pt x="2853267" y="6858000"/>
                  </a:lnTo>
                  <a:lnTo>
                    <a:pt x="2853267" y="0"/>
                  </a:lnTo>
                  <a:lnTo>
                    <a:pt x="0" y="0"/>
                  </a:lnTo>
                  <a:close/>
                </a:path>
              </a:pathLst>
            </a:custGeom>
            <a:solidFill>
              <a:schemeClr val="accent1">
                <a:alpha val="50000"/>
                <a:lumMod val="75000"/>
              </a:schemeClr>
            </a:solidFill>
            <a:ln>
              <a:noFill/>
            </a:ln>
            <a:effectLst/>
          </p:spPr>
          <p:style>
            <a:lnRef idx="1">
              <a:schemeClr val="accent1"/>
            </a:lnRef>
            <a:fillRef idx="3">
              <a:schemeClr val="accent1"/>
            </a:fillRef>
            <a:effectRef idx="0">
              <a:schemeClr val="accent1"/>
            </a:effectRef>
            <a:fontRef idx="minor">
              <a:schemeClr val="lt1"/>
            </a:fontRef>
          </p:style>
          <p:txBody>
            <a:bodyPr rtlCol="0"/>
            <a:lstStyle/>
            <a:p>
              <a:endParaRPr lang="en-US" dirty="0"/>
            </a:p>
          </p:txBody>
        </p:sp>
        <p:sp>
          <p:nvSpPr>
            <p:cNvPr id="9" name="Freeform 33">
              <a:extLst>
                <a:ext uri="{0CE03A28-FD32-448D-9445-3B433159940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3EB52BF-1B50-4199-8072-63383A702025}"/>
                </a:ext>
              </a:extLst>
            </p:cNvPr>
            <p:cNvSpPr/>
            <p:nvPr/>
          </p:nvSpPr>
          <p:spPr>
            <a:xfrm>
              <a:off x="8295974" y="-8468"/>
              <a:ext cx="856795" cy="6866294"/>
            </a:xfrm>
            <a:custGeom>
              <a:avLst/>
              <a:gdLst/>
              <a:ahLst/>
              <a:cxnLst/>
              <a:rect l="0" t="0"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0">
              <a:schemeClr val="accent1"/>
            </a:effectRef>
            <a:fontRef idx="minor">
              <a:schemeClr val="lt1"/>
            </a:fontRef>
          </p:style>
          <p:txBody>
            <a:bodyPr rtlCol="0"/>
            <a:lstStyle/>
            <a:p>
              <a:endParaRPr lang="en-US" dirty="0"/>
            </a:p>
          </p:txBody>
        </p:sp>
        <p:sp>
          <p:nvSpPr>
            <p:cNvPr id="10" name="Freeform 34">
              <a:extLst>
                <a:ext uri="{D3876DA8-DECE-4448-A86E-A5A04664733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F8D5AB1-B7D1-48F6-89BA-1105182B930C}"/>
                </a:ext>
              </a:extLst>
            </p:cNvPr>
            <p:cNvSpPr/>
            <p:nvPr/>
          </p:nvSpPr>
          <p:spPr>
            <a:xfrm>
              <a:off x="8094376" y="-8468"/>
              <a:ext cx="1067034" cy="6866294"/>
            </a:xfrm>
            <a:custGeom>
              <a:avLst/>
              <a:gdLst/>
              <a:ahLst/>
              <a:cxnLst/>
              <a:rect l="0" t="0"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alpha val="82000"/>
                <a:lumMod val="75000"/>
              </a:schemeClr>
            </a:solidFill>
            <a:ln>
              <a:noFill/>
            </a:ln>
            <a:effectLst/>
          </p:spPr>
          <p:style>
            <a:lnRef idx="1">
              <a:schemeClr val="accent1"/>
            </a:lnRef>
            <a:fillRef idx="3">
              <a:schemeClr val="accent1"/>
            </a:fillRef>
            <a:effectRef idx="0">
              <a:schemeClr val="accent1"/>
            </a:effectRef>
            <a:fontRef idx="minor">
              <a:schemeClr val="lt1"/>
            </a:fontRef>
          </p:style>
          <p:txBody>
            <a:bodyPr rtlCol="0"/>
            <a:lstStyle/>
            <a:p>
              <a:endParaRPr lang="en-US" dirty="0"/>
            </a:p>
          </p:txBody>
        </p:sp>
        <p:sp>
          <p:nvSpPr>
            <p:cNvPr id="11" name="Freeform 35">
              <a:extLst>
                <a:ext uri="{B57D56C9-8F6B-4964-AA1C-59C6554B799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E3D70D1-B939-4E1C-9E58-4137B9660F18}"/>
                </a:ext>
              </a:extLst>
            </p:cNvPr>
            <p:cNvSpPr/>
            <p:nvPr/>
          </p:nvSpPr>
          <p:spPr>
            <a:xfrm>
              <a:off x="8068455" y="4893559"/>
              <a:ext cx="1094395" cy="1964267"/>
            </a:xfrm>
            <a:custGeom>
              <a:avLst/>
              <a:gdLst/>
              <a:ahLst/>
              <a:cxnLst/>
              <a:rect l="0" t="0"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66000"/>
                <a:lumMod val="75000"/>
              </a:schemeClr>
            </a:solidFill>
            <a:ln>
              <a:noFill/>
            </a:ln>
            <a:effectLst/>
          </p:spPr>
          <p:style>
            <a:lnRef idx="1">
              <a:schemeClr val="accent1"/>
            </a:lnRef>
            <a:fillRef idx="3">
              <a:schemeClr val="accent1"/>
            </a:fillRef>
            <a:effectRef idx="0">
              <a:schemeClr val="accent1"/>
            </a:effectRef>
            <a:fontRef idx="minor">
              <a:schemeClr val="lt1"/>
            </a:fontRef>
          </p:style>
          <p:txBody>
            <a:bodyPr rtlCol="0"/>
            <a:lstStyle/>
            <a:p>
              <a:endParaRPr lang="en-US" dirty="0"/>
            </a:p>
          </p:txBody>
        </p:sp>
        <p:sp>
          <p:nvSpPr>
            <p:cNvPr id="12" name="Freeform 17">
              <a:extLst>
                <a:ext uri="{AE86BF8B-B007-4B9B-A2A5-F4C91A8C416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847EE0C-0287-49BB-B6FA-E70400E9D627}"/>
                </a:ext>
              </a:extLst>
            </p:cNvPr>
            <p:cNvSpPr/>
            <p:nvPr/>
          </p:nvSpPr>
          <p:spPr>
            <a:xfrm>
              <a:off x="-8465" y="-8468"/>
              <a:ext cx="863995" cy="5698391"/>
            </a:xfrm>
            <a:custGeom>
              <a:avLst/>
              <a:gdLst/>
              <a:ahLst/>
              <a:cxnLst/>
              <a:rect l="0" t="0" r="r" b="b"/>
              <a:pathLst>
                <a:path w="863600" h="5698067">
                  <a:moveTo>
                    <a:pt x="0" y="8467"/>
                  </a:moveTo>
                  <a:lnTo>
                    <a:pt x="863600" y="0"/>
                  </a:lnTo>
                  <a:lnTo>
                    <a:pt x="863600" y="16934"/>
                  </a:lnTo>
                  <a:lnTo>
                    <a:pt x="0" y="5698068"/>
                  </a:lnTo>
                  <a:lnTo>
                    <a:pt x="0" y="8467"/>
                  </a:lnTo>
                  <a:close/>
                </a:path>
              </a:pathLst>
            </a:custGeom>
            <a:solidFill>
              <a:schemeClr val="accent1">
                <a:alpha val="85000"/>
              </a:schemeClr>
            </a:solidFill>
            <a:ln>
              <a:noFill/>
            </a:ln>
            <a:effectLst/>
          </p:spPr>
          <p:style>
            <a:lnRef idx="1">
              <a:schemeClr val="accent1"/>
            </a:lnRef>
            <a:fillRef idx="3">
              <a:schemeClr val="accent1"/>
            </a:fillRef>
            <a:effectRef idx="0">
              <a:schemeClr val="accent1"/>
            </a:effectRef>
            <a:fontRef idx="minor">
              <a:schemeClr val="lt1"/>
            </a:fontRef>
          </p:style>
          <p:txBody>
            <a:bodyPr rtlCol="0"/>
            <a:lstStyle/>
            <a:p>
              <a:endParaRPr lang="en-US" dirty="0"/>
            </a:p>
          </p:txBody>
        </p:sp>
      </p:grpSp>
      <p:sp>
        <p:nvSpPr>
          <p:cNvPr id="13" name="Title 1">
            <a:extLst>
              <a:ext uri="{261A0375-394F-4624-A2EE-8BCB3E8DCC0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66F53F8-DFFC-4C6E-B46A-005574B3A13E}"/>
              </a:ext>
            </a:extLst>
          </p:cNvPr>
          <p:cNvSpPr>
            <a:spLocks noGrp="1"/>
          </p:cNvSpPr>
          <p:nvPr>
            <p:ph type="title"/>
          </p:nvPr>
        </p:nvSpPr>
        <p:spPr>
          <a:xfrm>
            <a:off x="1246403" y="2650553"/>
            <a:ext cx="6423552" cy="1814743"/>
          </a:xfrm>
        </p:spPr>
        <p:txBody>
          <a:bodyPr rtlCol="0" anchor="b">
            <a:noAutofit/>
          </a:bodyPr>
          <a:lstStyle>
            <a:lvl1pPr lvl="0" algn="r">
              <a:defRPr lang="en-US" sz="5952" dirty="0">
                <a:solidFill>
                  <a:schemeClr val="accent1"/>
                </a:solidFill>
              </a:defRPr>
            </a:lvl1pPr>
          </a:lstStyle>
          <a:p>
            <a:r>
              <a:rPr lang="en-US" dirty="0"/>
              <a:t>Click to edit Master title style</a:t>
            </a:r>
          </a:p>
        </p:txBody>
      </p:sp>
      <p:sp>
        <p:nvSpPr>
          <p:cNvPr id="14" name="Subtitle 2">
            <a:extLst>
              <a:ext uri="{5AA351AD-3637-4D40-9B3F-CBE12BF9556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0B3700F-DD90-469E-8260-56D0839FF161}"/>
              </a:ext>
            </a:extLst>
          </p:cNvPr>
          <p:cNvSpPr>
            <a:spLocks noGrp="1"/>
          </p:cNvSpPr>
          <p:nvPr>
            <p:ph type="subTitle" idx="1"/>
          </p:nvPr>
        </p:nvSpPr>
        <p:spPr>
          <a:xfrm>
            <a:off x="1246403" y="4465295"/>
            <a:ext cx="6423552" cy="1209127"/>
          </a:xfrm>
        </p:spPr>
        <p:txBody>
          <a:bodyPr rtlCol="0"/>
          <a:lstStyle>
            <a:lvl1pPr marL="0" lvl="0" indent="0" algn="r">
              <a:buNone/>
              <a:defRPr lang="en-US" dirty="0">
                <a:solidFill>
                  <a:schemeClr val="tx1">
                    <a:lumMod val="50000"/>
                    <a:lumOff val="50000"/>
                  </a:schemeClr>
                </a:solidFill>
              </a:defRPr>
            </a:lvl1pPr>
            <a:lvl2pPr marL="503972" lvl="1" indent="0" algn="ctr">
              <a:buNone/>
              <a:defRPr lang="en-US" dirty="0">
                <a:solidFill>
                  <a:schemeClr val="tx1">
                    <a:tint val="75000"/>
                  </a:schemeClr>
                </a:solidFill>
              </a:defRPr>
            </a:lvl2pPr>
            <a:lvl3pPr marL="1007943" lvl="2" indent="0" algn="ctr">
              <a:buNone/>
              <a:defRPr lang="en-US" dirty="0">
                <a:solidFill>
                  <a:schemeClr val="tx1">
                    <a:tint val="75000"/>
                  </a:schemeClr>
                </a:solidFill>
              </a:defRPr>
            </a:lvl3pPr>
            <a:lvl4pPr marL="1511915" lvl="3" indent="0" algn="ctr">
              <a:buNone/>
              <a:defRPr lang="en-US" dirty="0">
                <a:solidFill>
                  <a:schemeClr val="tx1">
                    <a:tint val="75000"/>
                  </a:schemeClr>
                </a:solidFill>
              </a:defRPr>
            </a:lvl4pPr>
            <a:lvl5pPr marL="2015886" lvl="4" indent="0" algn="ctr">
              <a:buNone/>
              <a:defRPr lang="en-US" dirty="0">
                <a:solidFill>
                  <a:schemeClr val="tx1">
                    <a:tint val="75000"/>
                  </a:schemeClr>
                </a:solidFill>
              </a:defRPr>
            </a:lvl5pPr>
            <a:lvl6pPr marL="2519857" lvl="5" indent="0" algn="ctr">
              <a:buNone/>
              <a:defRPr lang="en-US" dirty="0">
                <a:solidFill>
                  <a:schemeClr val="tx1">
                    <a:tint val="75000"/>
                  </a:schemeClr>
                </a:solidFill>
              </a:defRPr>
            </a:lvl6pPr>
            <a:lvl7pPr marL="3023828" lvl="6" indent="0" algn="ctr">
              <a:buNone/>
              <a:defRPr lang="en-US" dirty="0">
                <a:solidFill>
                  <a:schemeClr val="tx1">
                    <a:tint val="75000"/>
                  </a:schemeClr>
                </a:solidFill>
              </a:defRPr>
            </a:lvl7pPr>
            <a:lvl8pPr marL="3527801" lvl="7" indent="0" algn="ctr">
              <a:buNone/>
              <a:defRPr lang="en-US" dirty="0">
                <a:solidFill>
                  <a:schemeClr val="tx1">
                    <a:tint val="75000"/>
                  </a:schemeClr>
                </a:solidFill>
              </a:defRPr>
            </a:lvl8pPr>
            <a:lvl9pPr marL="4031772" lvl="8" indent="0" algn="ctr">
              <a:buNone/>
              <a:defRPr lang="en-US" dirty="0">
                <a:solidFill>
                  <a:schemeClr val="tx1">
                    <a:tint val="75000"/>
                  </a:schemeClr>
                </a:solidFill>
              </a:defRPr>
            </a:lvl9pPr>
          </a:lstStyle>
          <a:p>
            <a:r>
              <a:rPr lang="en-US" dirty="0"/>
              <a:t>Click to edit Master subtitle style</a:t>
            </a:r>
          </a:p>
        </p:txBody>
      </p:sp>
      <p:sp>
        <p:nvSpPr>
          <p:cNvPr id="15" name="Date Placeholder 3">
            <a:extLst>
              <a:ext uri="{65BFAEAD-25C2-4D5B-9AC1-B6732E8470F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6A962D7-2AE7-4E7F-A480-6D8AAD9417E3}"/>
              </a:ext>
            </a:extLst>
          </p:cNvPr>
          <p:cNvSpPr>
            <a:spLocks noGrp="1"/>
          </p:cNvSpPr>
          <p:nvPr>
            <p:ph type="dt" sz="half" idx="10"/>
          </p:nvPr>
        </p:nvSpPr>
        <p:spPr>
          <a:xfrm>
            <a:off x="5959475" y="6659563"/>
            <a:ext cx="754063" cy="401637"/>
          </a:xfrm>
          <a:prstGeom prst="rect">
            <a:avLst/>
          </a:prstGeom>
        </p:spPr>
        <p:txBody>
          <a:bodyPr vert="horz" lIns="91440" tIns="45720" rIns="91440" bIns="45720" rtlCol="0" anchor="ctr"/>
          <a:lstStyle>
            <a:lvl1pPr lvl="0"/>
          </a:lstStyle>
          <a:p>
            <a:pPr marL="0" marR="0" lvl="0" indent="0" algn="r" rtl="0">
              <a:lnSpc>
                <a:spcPct val="100000"/>
              </a:lnSpc>
              <a:spcBef>
                <a:spcPct val="0"/>
              </a:spcBef>
              <a:spcAft>
                <a:spcPct val="0"/>
              </a:spcAft>
              <a:buNone/>
            </a:pPr>
            <a:r>
              <a:rPr lang="en-US" sz="992" b="0" i="0" u="none" strike="noStrike" cap="none" spc="0" baseline="0" dirty="0">
                <a:ln>
                  <a:noFill/>
                </a:ln>
                <a:solidFill>
                  <a:schemeClr val="tx1">
                    <a:tint val="75000"/>
                  </a:schemeClr>
                </a:solidFill>
                <a:latin typeface="+mn-lt"/>
              </a:rPr>
              <a:t>*</a:t>
            </a:r>
          </a:p>
        </p:txBody>
      </p:sp>
      <p:sp>
        <p:nvSpPr>
          <p:cNvPr id="16" name="Footer Placeholder 4">
            <a:extLst>
              <a:ext uri="{C753A79B-CB69-421A-B4FA-C272A1FDA7B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F2F208A-9473-486C-AA7B-D82699C4C693}"/>
              </a:ext>
            </a:extLst>
          </p:cNvPr>
          <p:cNvSpPr>
            <a:spLocks noGrp="1"/>
          </p:cNvSpPr>
          <p:nvPr>
            <p:ph type="ftr" sz="quarter" idx="11"/>
          </p:nvPr>
        </p:nvSpPr>
        <p:spPr>
          <a:xfrm>
            <a:off x="671513" y="6659563"/>
            <a:ext cx="5097462" cy="401637"/>
          </a:xfrm>
          <a:prstGeom prst="rect">
            <a:avLst/>
          </a:prstGeom>
        </p:spPr>
        <p:txBody>
          <a:bodyPr vert="horz" lIns="91440" tIns="45720" rIns="91440" bIns="45720" rtlCol="0" anchor="ctr"/>
          <a:lstStyle>
            <a:lvl1pPr lvl="0"/>
          </a:lstStyle>
          <a:p>
            <a:pPr marL="0" marR="0" lvl="0" indent="0" algn="l" rtl="0">
              <a:lnSpc>
                <a:spcPct val="100000"/>
              </a:lnSpc>
              <a:spcBef>
                <a:spcPct val="0"/>
              </a:spcBef>
              <a:spcAft>
                <a:spcPct val="0"/>
              </a:spcAft>
              <a:buNone/>
            </a:pPr>
            <a:endParaRPr lang="en-US" sz="992" b="0" i="0" u="none" strike="noStrike" cap="none" spc="0" baseline="0" dirty="0">
              <a:ln>
                <a:noFill/>
              </a:ln>
              <a:solidFill>
                <a:schemeClr val="tx1">
                  <a:tint val="75000"/>
                </a:schemeClr>
              </a:solidFill>
              <a:latin typeface="+mn-lt"/>
            </a:endParaRPr>
          </a:p>
        </p:txBody>
      </p:sp>
      <p:sp>
        <p:nvSpPr>
          <p:cNvPr id="17" name="Slide Number Placeholder 5">
            <a:extLst>
              <a:ext uri="{BF5930EE-72D7-4B07-BACC-7C5124F414D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95BD389-69F5-4369-A659-34D9AF660CC5}"/>
              </a:ext>
            </a:extLst>
          </p:cNvPr>
          <p:cNvSpPr>
            <a:spLocks noGrp="1"/>
          </p:cNvSpPr>
          <p:nvPr>
            <p:ph type="sldNum" sz="quarter" idx="12"/>
          </p:nvPr>
        </p:nvSpPr>
        <p:spPr>
          <a:xfrm>
            <a:off x="7104062" y="6659563"/>
            <a:ext cx="565150" cy="401637"/>
          </a:xfrm>
          <a:prstGeom prst="rect">
            <a:avLst/>
          </a:prstGeom>
        </p:spPr>
        <p:txBody>
          <a:bodyPr rtlCol="0" anchor="ctr">
            <a:noAutofit/>
          </a:bodyPr>
          <a:lstStyle>
            <a:lvl1pPr marL="0" lvl="0" indent="0" algn="l" rtl="0">
              <a:lnSpc>
                <a:spcPct val="100000"/>
              </a:lnSpc>
              <a:spcBef>
                <a:spcPct val="0"/>
              </a:spcBef>
              <a:spcAft>
                <a:spcPct val="0"/>
              </a:spcAft>
              <a:buNone/>
              <a:defRPr lang="en-US" sz="1800" b="0" i="0" u="none" baseline="0" dirty="0">
                <a:solidFill>
                  <a:schemeClr val="tx1"/>
                </a:solidFill>
                <a:latin typeface="Trebuchet MS"/>
              </a:defRPr>
            </a:lvl1pPr>
            <a:lvl2pPr marL="457200" lvl="1" indent="0" algn="l" rtl="0">
              <a:lnSpc>
                <a:spcPct val="100000"/>
              </a:lnSpc>
              <a:spcBef>
                <a:spcPct val="0"/>
              </a:spcBef>
              <a:spcAft>
                <a:spcPct val="0"/>
              </a:spcAft>
              <a:buNone/>
              <a:defRPr lang="en-US" sz="1800" b="0" i="0" u="none" baseline="0" dirty="0">
                <a:solidFill>
                  <a:schemeClr val="tx1"/>
                </a:solidFill>
                <a:latin typeface="Trebuchet MS"/>
              </a:defRPr>
            </a:lvl2pPr>
            <a:lvl3pPr marL="914400" lvl="2" indent="0" algn="l" rtl="0">
              <a:lnSpc>
                <a:spcPct val="100000"/>
              </a:lnSpc>
              <a:spcBef>
                <a:spcPct val="0"/>
              </a:spcBef>
              <a:spcAft>
                <a:spcPct val="0"/>
              </a:spcAft>
              <a:buNone/>
              <a:defRPr lang="en-US" sz="1800" b="0" i="0" u="none" baseline="0" dirty="0">
                <a:solidFill>
                  <a:schemeClr val="tx1"/>
                </a:solidFill>
                <a:latin typeface="Trebuchet MS"/>
              </a:defRPr>
            </a:lvl3pPr>
            <a:lvl4pPr marL="1371600" lvl="3" indent="0" algn="l" rtl="0">
              <a:lnSpc>
                <a:spcPct val="100000"/>
              </a:lnSpc>
              <a:spcBef>
                <a:spcPct val="0"/>
              </a:spcBef>
              <a:spcAft>
                <a:spcPct val="0"/>
              </a:spcAft>
              <a:buNone/>
              <a:defRPr lang="en-US" sz="1800" b="0" i="0" u="none" baseline="0" dirty="0">
                <a:solidFill>
                  <a:schemeClr val="tx1"/>
                </a:solidFill>
                <a:latin typeface="Trebuchet MS"/>
              </a:defRPr>
            </a:lvl4pPr>
            <a:lvl5pPr marL="1828800" lvl="4" indent="0" algn="l" rtl="0">
              <a:lnSpc>
                <a:spcPct val="100000"/>
              </a:lnSpc>
              <a:spcBef>
                <a:spcPct val="0"/>
              </a:spcBef>
              <a:spcAft>
                <a:spcPct val="0"/>
              </a:spcAft>
              <a:buNone/>
              <a:defRPr lang="en-US" sz="1800" b="0" i="0" u="none" baseline="0" dirty="0">
                <a:solidFill>
                  <a:schemeClr val="tx1"/>
                </a:solidFill>
                <a:latin typeface="Trebuchet MS"/>
              </a:defRPr>
            </a:lvl5pPr>
          </a:lstStyle>
          <a:p>
            <a:pPr marL="0" lvl="0" indent="0" algn="r"/>
            <a:fld id="{D2E63628-2119-452B-B745-E1399FCA5C96}" type="slidenum">
              <a:t>‹#›</a:t>
            </a:fld>
            <a:endParaRPr lang="en-US" sz="900" dirty="0">
              <a:solidFill>
                <a:schemeClr val="accent1"/>
              </a:solidFill>
            </a:endParaRPr>
          </a:p>
        </p:txBody>
      </p:sp>
    </p:spTree>
    <p:extLst>
      <p:ext uri="{9C6366DE-B2EF-4830-9666-AF1F8209D26E}">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0437823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a:extLst>
              <a:ext uri="{E3D306B5-42A1-468B-A988-E467055EB1B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9528ABC-53A7-4DC4-BA71-D12BD357A2DA}"/>
              </a:ext>
            </a:extLst>
          </p:cNvPr>
          <p:cNvSpPr>
            <a:spLocks noGrp="1"/>
          </p:cNvSpPr>
          <p:nvPr>
            <p:ph type="title" idx="10"/>
          </p:nvPr>
        </p:nvSpPr>
        <p:spPr>
          <a:xfrm>
            <a:off x="672041" y="671970"/>
            <a:ext cx="6997914" cy="3751839"/>
          </a:xfrm>
        </p:spPr>
        <p:txBody>
          <a:bodyPr rtlCol="0" anchor="ctr"/>
          <a:lstStyle>
            <a:lvl1pPr lvl="0" algn="l">
              <a:defRPr lang="en-US" sz="4850" b="0" cap="none" dirty="0">
                <a:latin typeface="+mj-lt"/>
              </a:defRPr>
            </a:lvl1pPr>
          </a:lstStyle>
          <a:p>
            <a:r>
              <a:rPr lang="en-US" dirty="0"/>
              <a:t>Click to edit Master title style</a:t>
            </a:r>
          </a:p>
        </p:txBody>
      </p:sp>
      <p:sp>
        <p:nvSpPr>
          <p:cNvPr id="3" name="Text Placeholder 2">
            <a:extLst>
              <a:ext uri="{5EB5F985-F2C5-4968-A9F0-93DB60DA9D2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11C036D-F71E-4DF4-9C56-9E1B7EB51521}"/>
              </a:ext>
            </a:extLst>
          </p:cNvPr>
          <p:cNvSpPr>
            <a:spLocks noGrp="1"/>
          </p:cNvSpPr>
          <p:nvPr>
            <p:ph type="body" idx="11"/>
          </p:nvPr>
        </p:nvSpPr>
        <p:spPr>
          <a:xfrm>
            <a:off x="672041" y="4927787"/>
            <a:ext cx="6997914" cy="1731695"/>
          </a:xfrm>
        </p:spPr>
        <p:txBody>
          <a:bodyPr rtlCol="0" anchor="ctr"/>
          <a:lstStyle>
            <a:lvl1pPr marL="0" lvl="0" indent="0" algn="l">
              <a:buNone/>
              <a:defRPr lang="en-US" sz="1984" dirty="0">
                <a:solidFill>
                  <a:schemeClr val="tx1">
                    <a:lumMod val="75000"/>
                    <a:lumOff val="25000"/>
                  </a:schemeClr>
                </a:solidFill>
              </a:defRPr>
            </a:lvl1pPr>
            <a:lvl2pPr marL="503972" lvl="1" indent="0">
              <a:buNone/>
              <a:defRPr lang="en-US" sz="1984" dirty="0">
                <a:solidFill>
                  <a:schemeClr val="tx1">
                    <a:tint val="75000"/>
                  </a:schemeClr>
                </a:solidFill>
              </a:defRPr>
            </a:lvl2pPr>
            <a:lvl3pPr marL="1007943" lvl="2" indent="0">
              <a:buNone/>
              <a:defRPr lang="en-US" sz="1764" dirty="0">
                <a:solidFill>
                  <a:schemeClr val="tx1">
                    <a:tint val="75000"/>
                  </a:schemeClr>
                </a:solidFill>
              </a:defRPr>
            </a:lvl3pPr>
            <a:lvl4pPr marL="1511915" lvl="3" indent="0">
              <a:buNone/>
              <a:defRPr lang="en-US" sz="1543" dirty="0">
                <a:solidFill>
                  <a:schemeClr val="tx1">
                    <a:tint val="75000"/>
                  </a:schemeClr>
                </a:solidFill>
              </a:defRPr>
            </a:lvl4pPr>
            <a:lvl5pPr marL="2015886" lvl="4" indent="0">
              <a:buNone/>
              <a:defRPr lang="en-US" sz="1543" dirty="0">
                <a:solidFill>
                  <a:schemeClr val="tx1">
                    <a:tint val="75000"/>
                  </a:schemeClr>
                </a:solidFill>
              </a:defRPr>
            </a:lvl5pPr>
            <a:lvl6pPr marL="2519857" lvl="5" indent="0">
              <a:buNone/>
              <a:defRPr lang="en-US" sz="1543" dirty="0">
                <a:solidFill>
                  <a:schemeClr val="tx1">
                    <a:tint val="75000"/>
                  </a:schemeClr>
                </a:solidFill>
              </a:defRPr>
            </a:lvl6pPr>
            <a:lvl7pPr marL="3023828" lvl="6" indent="0">
              <a:buNone/>
              <a:defRPr lang="en-US" sz="1543" dirty="0">
                <a:solidFill>
                  <a:schemeClr val="tx1">
                    <a:tint val="75000"/>
                  </a:schemeClr>
                </a:solidFill>
              </a:defRPr>
            </a:lvl7pPr>
            <a:lvl8pPr marL="3527801" lvl="7" indent="0">
              <a:buNone/>
              <a:defRPr lang="en-US" sz="1543" dirty="0">
                <a:solidFill>
                  <a:schemeClr val="tx1">
                    <a:tint val="75000"/>
                  </a:schemeClr>
                </a:solidFill>
              </a:defRPr>
            </a:lvl8pPr>
            <a:lvl9pPr marL="4031772" lvl="8" indent="0">
              <a:buNone/>
              <a:defRPr lang="en-US" sz="1543" dirty="0">
                <a:solidFill>
                  <a:schemeClr val="tx1">
                    <a:tint val="75000"/>
                  </a:schemeClr>
                </a:solidFill>
              </a:defRPr>
            </a:lvl9pPr>
          </a:lstStyle>
          <a:p>
            <a:pPr lvl="0"/>
            <a:r>
              <a:rPr lang="en-US" dirty="0"/>
              <a:t>Click to edit Master text styles</a:t>
            </a:r>
          </a:p>
        </p:txBody>
      </p:sp>
      <p:sp>
        <p:nvSpPr>
          <p:cNvPr id="4" name="Date Placeholder 3">
            <a:extLst>
              <a:ext uri="{53BAEF14-C604-4F18-8E6E-01B358255C0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80CD176-D2C0-4FA1-9E52-D70FADE49CB9}"/>
              </a:ext>
            </a:extLst>
          </p:cNvPr>
          <p:cNvSpPr>
            <a:spLocks noGrp="1"/>
          </p:cNvSpPr>
          <p:nvPr>
            <p:ph type="dt" sz="half" idx="12"/>
          </p:nvPr>
        </p:nvSpPr>
        <p:spPr>
          <a:xfrm>
            <a:off x="5959475" y="6659563"/>
            <a:ext cx="754063" cy="401637"/>
          </a:xfrm>
          <a:prstGeom prst="rect">
            <a:avLst/>
          </a:prstGeom>
        </p:spPr>
        <p:txBody>
          <a:bodyPr vert="horz" lIns="91440" tIns="45720" rIns="91440" bIns="45720" rtlCol="0" anchor="ctr"/>
          <a:lstStyle>
            <a:lvl1pPr lvl="0" algn="r">
              <a:spcBef>
                <a:spcPct val="0"/>
              </a:spcBef>
              <a:spcAft>
                <a:spcPct val="0"/>
              </a:spcAft>
              <a:defRPr lang="en-US" sz="992" dirty="0">
                <a:solidFill>
                  <a:schemeClr val="tx1">
                    <a:tint val="75000"/>
                  </a:schemeClr>
                </a:solidFill>
                <a:latin typeface="+mn-lt"/>
              </a:defRPr>
            </a:lvl1pPr>
          </a:lstStyle>
          <a:p>
            <a:pPr marL="0" marR="0" lvl="0" indent="0" algn="r" rtl="0">
              <a:lnSpc>
                <a:spcPct val="100000"/>
              </a:lnSpc>
              <a:spcBef>
                <a:spcPct val="0"/>
              </a:spcBef>
              <a:spcAft>
                <a:spcPct val="0"/>
              </a:spcAft>
              <a:buNone/>
            </a:pPr>
            <a:r>
              <a:rPr lang="en-US" sz="992" b="0" i="0" u="none" strike="noStrike" cap="none" spc="0" baseline="0" dirty="0">
                <a:ln>
                  <a:noFill/>
                </a:ln>
                <a:solidFill>
                  <a:schemeClr val="tx1">
                    <a:tint val="75000"/>
                  </a:schemeClr>
                </a:solidFill>
                <a:latin typeface="+mn-lt"/>
              </a:rPr>
              <a:t>*</a:t>
            </a:r>
          </a:p>
        </p:txBody>
      </p:sp>
      <p:sp>
        <p:nvSpPr>
          <p:cNvPr id="5" name="Footer Placeholder 4">
            <a:extLst>
              <a:ext uri="{A8183C61-F4D8-4FAC-AEE8-2BAB8BFD3F9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803F365-CD5B-4334-B316-9AA176DEAC56}"/>
              </a:ext>
            </a:extLst>
          </p:cNvPr>
          <p:cNvSpPr>
            <a:spLocks noGrp="1"/>
          </p:cNvSpPr>
          <p:nvPr>
            <p:ph type="ftr" sz="quarter" idx="13"/>
          </p:nvPr>
        </p:nvSpPr>
        <p:spPr>
          <a:xfrm>
            <a:off x="671513" y="6659563"/>
            <a:ext cx="5097462" cy="401637"/>
          </a:xfrm>
          <a:prstGeom prst="rect">
            <a:avLst/>
          </a:prstGeom>
        </p:spPr>
        <p:txBody>
          <a:bodyPr vert="horz" lIns="91440" tIns="45720" rIns="91440" bIns="45720" rtlCol="0" anchor="ctr"/>
          <a:lstStyle>
            <a:lvl1pPr lvl="0" algn="l">
              <a:spcBef>
                <a:spcPct val="0"/>
              </a:spcBef>
              <a:spcAft>
                <a:spcPct val="0"/>
              </a:spcAft>
              <a:defRPr lang="en-US" sz="992" dirty="0">
                <a:solidFill>
                  <a:schemeClr val="tx1">
                    <a:tint val="75000"/>
                  </a:schemeClr>
                </a:solidFill>
                <a:latin typeface="+mn-lt"/>
              </a:defRPr>
            </a:lvl1pPr>
          </a:lstStyle>
          <a:p>
            <a:pPr marL="0" marR="0" lvl="0" indent="0" algn="l" rtl="0">
              <a:lnSpc>
                <a:spcPct val="100000"/>
              </a:lnSpc>
              <a:spcBef>
                <a:spcPct val="0"/>
              </a:spcBef>
              <a:spcAft>
                <a:spcPct val="0"/>
              </a:spcAft>
              <a:buNone/>
            </a:pPr>
            <a:endParaRPr lang="en-US" sz="992" b="0" i="0" u="none" strike="noStrike" cap="none" spc="0" baseline="0" dirty="0">
              <a:ln>
                <a:noFill/>
              </a:ln>
              <a:solidFill>
                <a:schemeClr val="tx1">
                  <a:tint val="75000"/>
                </a:schemeClr>
              </a:solidFill>
              <a:latin typeface="+mn-lt"/>
            </a:endParaRPr>
          </a:p>
        </p:txBody>
      </p:sp>
      <p:sp>
        <p:nvSpPr>
          <p:cNvPr id="6" name="Slide Number Placeholder 5">
            <a:extLst>
              <a:ext uri="{1AA24EAA-B87B-4FEF-AE30-30140460E60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ACD988B-D308-421A-8949-F68372B72C86}"/>
              </a:ext>
            </a:extLst>
          </p:cNvPr>
          <p:cNvSpPr>
            <a:spLocks noGrp="1"/>
          </p:cNvSpPr>
          <p:nvPr>
            <p:ph type="sldNum" sz="quarter" idx="14"/>
          </p:nvPr>
        </p:nvSpPr>
        <p:spPr>
          <a:xfrm>
            <a:off x="7104062" y="6659563"/>
            <a:ext cx="565150" cy="401637"/>
          </a:xfrm>
          <a:prstGeom prst="rect">
            <a:avLst/>
          </a:prstGeom>
        </p:spPr>
        <p:txBody>
          <a:bodyPr rtlCol="0" anchor="ctr">
            <a:noAutofit/>
          </a:bodyPr>
          <a:lstStyle>
            <a:lvl1pPr marL="0" lvl="0" indent="0" algn="r" rtl="0">
              <a:lnSpc>
                <a:spcPct val="100000"/>
              </a:lnSpc>
              <a:spcBef>
                <a:spcPct val="0"/>
              </a:spcBef>
              <a:spcAft>
                <a:spcPct val="0"/>
              </a:spcAft>
              <a:buNone/>
              <a:defRPr lang="en-US" sz="992" b="0" i="0" u="none" baseline="0" dirty="0">
                <a:solidFill>
                  <a:schemeClr val="accent1"/>
                </a:solidFill>
                <a:latin typeface="+mn-lt"/>
              </a:defRPr>
            </a:lvl1pPr>
            <a:lvl2pPr marL="457200" lvl="1" indent="0" algn="l" rtl="0">
              <a:lnSpc>
                <a:spcPct val="100000"/>
              </a:lnSpc>
              <a:spcBef>
                <a:spcPct val="0"/>
              </a:spcBef>
              <a:spcAft>
                <a:spcPct val="0"/>
              </a:spcAft>
              <a:buNone/>
              <a:defRPr lang="en-US" sz="1800" b="0" i="0" u="none" baseline="0" dirty="0">
                <a:solidFill>
                  <a:schemeClr val="tx1"/>
                </a:solidFill>
                <a:latin typeface="Trebuchet MS"/>
              </a:defRPr>
            </a:lvl2pPr>
            <a:lvl3pPr marL="914400" lvl="2" indent="0" algn="l" rtl="0">
              <a:lnSpc>
                <a:spcPct val="100000"/>
              </a:lnSpc>
              <a:spcBef>
                <a:spcPct val="0"/>
              </a:spcBef>
              <a:spcAft>
                <a:spcPct val="0"/>
              </a:spcAft>
              <a:buNone/>
              <a:defRPr lang="en-US" sz="1800" b="0" i="0" u="none" baseline="0" dirty="0">
                <a:solidFill>
                  <a:schemeClr val="tx1"/>
                </a:solidFill>
                <a:latin typeface="Trebuchet MS"/>
              </a:defRPr>
            </a:lvl3pPr>
            <a:lvl4pPr marL="1371600" lvl="3" indent="0" algn="l" rtl="0">
              <a:lnSpc>
                <a:spcPct val="100000"/>
              </a:lnSpc>
              <a:spcBef>
                <a:spcPct val="0"/>
              </a:spcBef>
              <a:spcAft>
                <a:spcPct val="0"/>
              </a:spcAft>
              <a:buNone/>
              <a:defRPr lang="en-US" sz="1800" b="0" i="0" u="none" baseline="0" dirty="0">
                <a:solidFill>
                  <a:schemeClr val="tx1"/>
                </a:solidFill>
                <a:latin typeface="Trebuchet MS"/>
              </a:defRPr>
            </a:lvl4pPr>
            <a:lvl5pPr marL="1828800" lvl="4" indent="0" algn="l" rtl="0">
              <a:lnSpc>
                <a:spcPct val="100000"/>
              </a:lnSpc>
              <a:spcBef>
                <a:spcPct val="0"/>
              </a:spcBef>
              <a:spcAft>
                <a:spcPct val="0"/>
              </a:spcAft>
              <a:buNone/>
              <a:defRPr lang="en-US" sz="1800" b="0" i="0" u="none" baseline="0" dirty="0">
                <a:solidFill>
                  <a:schemeClr val="tx1"/>
                </a:solidFill>
                <a:latin typeface="Trebuchet MS"/>
              </a:defRPr>
            </a:lvl5pPr>
          </a:lstStyle>
          <a:p>
            <a:pPr marL="0" lvl="0" indent="0" algn="r"/>
            <a:fld id="{5A2EEC5A-2DC1-425E-B875-971F2226DE08}" type="slidenum">
              <a:t>‹#›</a:t>
            </a:fld>
            <a:endParaRPr lang="en-US" sz="900" dirty="0">
              <a:solidFill>
                <a:schemeClr val="accent1"/>
              </a:solidFill>
            </a:endParaRPr>
          </a:p>
        </p:txBody>
      </p:sp>
    </p:spTree>
    <p:extLst>
      <p:ext uri="{85D7F4F9-BFB4-49D8-9863-C65DD4998DE5}">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0437823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bg>
      <p:bgPr>
        <a:solidFill>
          <a:schemeClr val="bg1"/>
        </a:solidFill>
        <a:effectLst/>
      </p:bgPr>
    </p:bg>
    <p:spTree>
      <p:nvGrpSpPr>
        <p:cNvPr id="1" name=""/>
        <p:cNvGrpSpPr/>
        <p:nvPr/>
      </p:nvGrpSpPr>
      <p:grpSpPr>
        <a:xfrm>
          <a:off x="0" y="0"/>
          <a:ext cx="0" cy="0"/>
          <a:chOff x="0" y="0"/>
          <a:chExt cx="0" cy="0"/>
        </a:xfrm>
      </p:grpSpPr>
      <p:sp>
        <p:nvSpPr>
          <p:cNvPr id="2" name="TextBox 1">
            <a:extLst>
              <a:ext uri="{51956DFA-0360-47DC-8114-33ABC4625F1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52EE2F7-FE0B-4AA7-A318-40C13A6C7214}"/>
              </a:ext>
            </a:extLst>
          </p:cNvPr>
          <p:cNvSpPr txBox="1"/>
          <p:nvPr/>
        </p:nvSpPr>
        <p:spPr>
          <a:xfrm>
            <a:off x="531812" y="871538"/>
            <a:ext cx="504825" cy="644524"/>
          </a:xfrm>
          <a:prstGeom prst="rect">
            <a:avLst/>
          </a:prstGeom>
        </p:spPr>
        <p:txBody>
          <a:bodyPr lIns="100796" tIns="50398" rIns="100796" bIns="50398" rtlCol="0" anchor="ctr"/>
          <a:lstStyle/>
          <a:p>
            <a:pPr marL="0" marR="0" lvl="0" indent="0" algn="l" rtl="0">
              <a:lnSpc>
                <a:spcPct val="100000"/>
              </a:lnSpc>
              <a:spcBef>
                <a:spcPct val="0"/>
              </a:spcBef>
              <a:spcAft>
                <a:spcPct val="0"/>
              </a:spcAft>
              <a:buNone/>
            </a:pPr>
            <a:r>
              <a:rPr lang="en-US" sz="8818" b="0" i="0" u="none" strike="noStrike" cap="none" spc="0" baseline="0" dirty="0">
                <a:ln w="3175">
                  <a:noFill/>
                </a:ln>
                <a:solidFill>
                  <a:schemeClr val="accent1">
                    <a:lumMod val="60000"/>
                    <a:lumOff val="40000"/>
                  </a:schemeClr>
                </a:solidFill>
                <a:latin typeface="Arial"/>
              </a:rPr>
              <a:t>“</a:t>
            </a:r>
          </a:p>
        </p:txBody>
      </p:sp>
      <p:sp>
        <p:nvSpPr>
          <p:cNvPr id="3" name="TextBox 2">
            <a:extLst>
              <a:ext uri="{293DEAA7-7386-42AC-85A6-09FEDCFE3F0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2410842-FC1D-435F-B680-878A02BD504B}"/>
              </a:ext>
            </a:extLst>
          </p:cNvPr>
          <p:cNvSpPr txBox="1"/>
          <p:nvPr/>
        </p:nvSpPr>
        <p:spPr>
          <a:xfrm>
            <a:off x="7439025" y="3181350"/>
            <a:ext cx="503237" cy="644524"/>
          </a:xfrm>
          <a:prstGeom prst="rect">
            <a:avLst/>
          </a:prstGeom>
        </p:spPr>
        <p:txBody>
          <a:bodyPr lIns="100796" tIns="50398" rIns="100796" bIns="50398" rtlCol="0" anchor="ctr"/>
          <a:lstStyle/>
          <a:p>
            <a:pPr marL="0" marR="0" lvl="0" indent="0" algn="l" rtl="0">
              <a:lnSpc>
                <a:spcPct val="100000"/>
              </a:lnSpc>
              <a:spcBef>
                <a:spcPct val="0"/>
              </a:spcBef>
              <a:spcAft>
                <a:spcPct val="0"/>
              </a:spcAft>
              <a:buNone/>
            </a:pPr>
            <a:r>
              <a:rPr lang="en-US" sz="8818" b="0" i="0" u="none" strike="noStrike" cap="none" spc="0" baseline="0" dirty="0">
                <a:ln w="3175">
                  <a:noFill/>
                </a:ln>
                <a:solidFill>
                  <a:schemeClr val="accent1">
                    <a:lumMod val="60000"/>
                    <a:lumOff val="40000"/>
                  </a:schemeClr>
                </a:solidFill>
                <a:latin typeface="Arial"/>
              </a:rPr>
              <a:t>”</a:t>
            </a:r>
          </a:p>
        </p:txBody>
      </p:sp>
      <p:sp>
        <p:nvSpPr>
          <p:cNvPr id="4" name="Title 1">
            <a:extLst>
              <a:ext uri="{0DA0E2F8-C18F-4449-9496-222E21624E7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7C7A4E6-D6A9-45C2-96F9-8BF9E029F9F9}"/>
              </a:ext>
            </a:extLst>
          </p:cNvPr>
          <p:cNvSpPr>
            <a:spLocks noGrp="1"/>
          </p:cNvSpPr>
          <p:nvPr>
            <p:ph type="title" idx="10"/>
          </p:nvPr>
        </p:nvSpPr>
        <p:spPr>
          <a:xfrm>
            <a:off x="854257" y="671970"/>
            <a:ext cx="6694158" cy="3331857"/>
          </a:xfrm>
        </p:spPr>
        <p:txBody>
          <a:bodyPr rtlCol="0" anchor="ctr"/>
          <a:lstStyle>
            <a:lvl1pPr lvl="0" algn="l">
              <a:defRPr lang="en-US" sz="4850" b="0" cap="none" dirty="0">
                <a:latin typeface="+mj-lt"/>
              </a:defRPr>
            </a:lvl1pPr>
          </a:lstStyle>
          <a:p>
            <a:r>
              <a:rPr lang="en-US" dirty="0"/>
              <a:t>Click to edit Master title style</a:t>
            </a:r>
          </a:p>
        </p:txBody>
      </p:sp>
      <p:sp>
        <p:nvSpPr>
          <p:cNvPr id="5" name="Text Placeholder 9">
            <a:extLst>
              <a:ext uri="{908D47B0-0D53-44BA-9D4B-FE5E9D8EEA6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A3D6BDC-0943-4DEA-9714-BE7F4DEE42CF}"/>
              </a:ext>
            </a:extLst>
          </p:cNvPr>
          <p:cNvSpPr>
            <a:spLocks noGrp="1"/>
          </p:cNvSpPr>
          <p:nvPr>
            <p:ph type="body" idx="11"/>
          </p:nvPr>
        </p:nvSpPr>
        <p:spPr>
          <a:xfrm>
            <a:off x="1213857" y="4003828"/>
            <a:ext cx="5974958" cy="419982"/>
          </a:xfrm>
        </p:spPr>
        <p:txBody>
          <a:bodyPr rtlCol="0" anchor="ctr">
            <a:noAutofit/>
          </a:bodyPr>
          <a:lstStyle>
            <a:lvl1pPr marL="0" lvl="0" indent="0">
              <a:buNone/>
              <a:defRPr lang="en-US" sz="1764" dirty="0">
                <a:solidFill>
                  <a:schemeClr val="tx1">
                    <a:lumMod val="50000"/>
                    <a:lumOff val="50000"/>
                  </a:schemeClr>
                </a:solidFill>
              </a:defRPr>
            </a:lvl1pPr>
            <a:lvl2pPr marL="503972" lvl="1" indent="0">
              <a:buNone/>
            </a:lvl2pPr>
            <a:lvl3pPr marL="1007943" lvl="2" indent="0">
              <a:buNone/>
            </a:lvl3pPr>
            <a:lvl4pPr marL="1511915" lvl="3" indent="0">
              <a:buNone/>
            </a:lvl4pPr>
            <a:lvl5pPr marL="2015886" lvl="4" indent="0">
              <a:buNone/>
            </a:lvl5pPr>
          </a:lstStyle>
          <a:p>
            <a:pPr lvl="0"/>
            <a:r>
              <a:rPr lang="en-US" dirty="0"/>
              <a:t>Click to edit Master text styles</a:t>
            </a:r>
          </a:p>
        </p:txBody>
      </p:sp>
      <p:sp>
        <p:nvSpPr>
          <p:cNvPr id="6" name="Text Placeholder 2">
            <a:extLst>
              <a:ext uri="{475D6F7B-0FEC-442C-B6F4-060B80ACA24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ECA7C0B-66F1-443A-AE27-5C9D03066955}"/>
              </a:ext>
            </a:extLst>
          </p:cNvPr>
          <p:cNvSpPr>
            <a:spLocks noGrp="1"/>
          </p:cNvSpPr>
          <p:nvPr>
            <p:ph type="body" idx="12"/>
          </p:nvPr>
        </p:nvSpPr>
        <p:spPr>
          <a:xfrm>
            <a:off x="672039" y="4927787"/>
            <a:ext cx="6997914" cy="1731695"/>
          </a:xfrm>
        </p:spPr>
        <p:txBody>
          <a:bodyPr rtlCol="0" anchor="ctr"/>
          <a:lstStyle>
            <a:lvl1pPr marL="0" lvl="0" indent="0" algn="l">
              <a:buNone/>
              <a:defRPr lang="en-US" sz="1984" dirty="0">
                <a:solidFill>
                  <a:schemeClr val="tx1">
                    <a:lumMod val="75000"/>
                    <a:lumOff val="25000"/>
                  </a:schemeClr>
                </a:solidFill>
              </a:defRPr>
            </a:lvl1pPr>
            <a:lvl2pPr marL="503972" lvl="1" indent="0">
              <a:buNone/>
              <a:defRPr lang="en-US" sz="1984" dirty="0">
                <a:solidFill>
                  <a:schemeClr val="tx1">
                    <a:tint val="75000"/>
                  </a:schemeClr>
                </a:solidFill>
              </a:defRPr>
            </a:lvl2pPr>
            <a:lvl3pPr marL="1007943" lvl="2" indent="0">
              <a:buNone/>
              <a:defRPr lang="en-US" sz="1764" dirty="0">
                <a:solidFill>
                  <a:schemeClr val="tx1">
                    <a:tint val="75000"/>
                  </a:schemeClr>
                </a:solidFill>
              </a:defRPr>
            </a:lvl3pPr>
            <a:lvl4pPr marL="1511915" lvl="3" indent="0">
              <a:buNone/>
              <a:defRPr lang="en-US" sz="1543" dirty="0">
                <a:solidFill>
                  <a:schemeClr val="tx1">
                    <a:tint val="75000"/>
                  </a:schemeClr>
                </a:solidFill>
              </a:defRPr>
            </a:lvl4pPr>
            <a:lvl5pPr marL="2015886" lvl="4" indent="0">
              <a:buNone/>
              <a:defRPr lang="en-US" sz="1543" dirty="0">
                <a:solidFill>
                  <a:schemeClr val="tx1">
                    <a:tint val="75000"/>
                  </a:schemeClr>
                </a:solidFill>
              </a:defRPr>
            </a:lvl5pPr>
            <a:lvl6pPr marL="2519857" lvl="5" indent="0">
              <a:buNone/>
              <a:defRPr lang="en-US" sz="1543" dirty="0">
                <a:solidFill>
                  <a:schemeClr val="tx1">
                    <a:tint val="75000"/>
                  </a:schemeClr>
                </a:solidFill>
              </a:defRPr>
            </a:lvl6pPr>
            <a:lvl7pPr marL="3023828" lvl="6" indent="0">
              <a:buNone/>
              <a:defRPr lang="en-US" sz="1543" dirty="0">
                <a:solidFill>
                  <a:schemeClr val="tx1">
                    <a:tint val="75000"/>
                  </a:schemeClr>
                </a:solidFill>
              </a:defRPr>
            </a:lvl7pPr>
            <a:lvl8pPr marL="3527801" lvl="7" indent="0">
              <a:buNone/>
              <a:defRPr lang="en-US" sz="1543" dirty="0">
                <a:solidFill>
                  <a:schemeClr val="tx1">
                    <a:tint val="75000"/>
                  </a:schemeClr>
                </a:solidFill>
              </a:defRPr>
            </a:lvl8pPr>
            <a:lvl9pPr marL="4031772" lvl="8" indent="0">
              <a:buNone/>
              <a:defRPr lang="en-US" sz="1543" dirty="0">
                <a:solidFill>
                  <a:schemeClr val="tx1">
                    <a:tint val="75000"/>
                  </a:schemeClr>
                </a:solidFill>
              </a:defRPr>
            </a:lvl9pPr>
          </a:lstStyle>
          <a:p>
            <a:pPr lvl="0"/>
            <a:r>
              <a:rPr lang="en-US" dirty="0"/>
              <a:t>Click to edit Master text styles</a:t>
            </a:r>
          </a:p>
        </p:txBody>
      </p:sp>
      <p:sp>
        <p:nvSpPr>
          <p:cNvPr id="7" name="Date Placeholder 3">
            <a:extLst>
              <a:ext uri="{09F93E00-14DC-4319-8C38-7944956B407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BE5CC13-2EC9-49E8-AEA9-B4E2C6D9E609}"/>
              </a:ext>
            </a:extLst>
          </p:cNvPr>
          <p:cNvSpPr>
            <a:spLocks noGrp="1"/>
          </p:cNvSpPr>
          <p:nvPr>
            <p:ph type="dt" sz="half" idx="13"/>
          </p:nvPr>
        </p:nvSpPr>
        <p:spPr>
          <a:xfrm>
            <a:off x="5959475" y="6659563"/>
            <a:ext cx="754063" cy="401637"/>
          </a:xfrm>
          <a:prstGeom prst="rect">
            <a:avLst/>
          </a:prstGeom>
        </p:spPr>
        <p:txBody>
          <a:bodyPr vert="horz" lIns="91440" tIns="45720" rIns="91440" bIns="45720" rtlCol="0" anchor="ctr"/>
          <a:lstStyle>
            <a:lvl1pPr lvl="0"/>
          </a:lstStyle>
          <a:p>
            <a:pPr marL="0" marR="0" lvl="0" indent="0" algn="r" rtl="0">
              <a:lnSpc>
                <a:spcPct val="100000"/>
              </a:lnSpc>
              <a:spcBef>
                <a:spcPct val="0"/>
              </a:spcBef>
              <a:spcAft>
                <a:spcPct val="0"/>
              </a:spcAft>
              <a:buNone/>
            </a:pPr>
            <a:r>
              <a:rPr lang="en-US" sz="992" b="0" i="0" u="none" strike="noStrike" cap="none" spc="0" baseline="0" dirty="0">
                <a:ln>
                  <a:noFill/>
                </a:ln>
                <a:solidFill>
                  <a:schemeClr val="tx1">
                    <a:tint val="75000"/>
                  </a:schemeClr>
                </a:solidFill>
                <a:latin typeface="+mn-lt"/>
              </a:rPr>
              <a:t>*</a:t>
            </a:r>
          </a:p>
        </p:txBody>
      </p:sp>
      <p:sp>
        <p:nvSpPr>
          <p:cNvPr id="8" name="Footer Placeholder 4">
            <a:extLst>
              <a:ext uri="{27573728-BA80-4D69-BC55-A747A5CC8FB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B9763F9-1D6E-4064-A120-CB8FD9AD44AC}"/>
              </a:ext>
            </a:extLst>
          </p:cNvPr>
          <p:cNvSpPr>
            <a:spLocks noGrp="1"/>
          </p:cNvSpPr>
          <p:nvPr>
            <p:ph type="ftr" sz="quarter" idx="14"/>
          </p:nvPr>
        </p:nvSpPr>
        <p:spPr>
          <a:xfrm>
            <a:off x="671513" y="6659563"/>
            <a:ext cx="5097462" cy="401637"/>
          </a:xfrm>
          <a:prstGeom prst="rect">
            <a:avLst/>
          </a:prstGeom>
        </p:spPr>
        <p:txBody>
          <a:bodyPr vert="horz" lIns="91440" tIns="45720" rIns="91440" bIns="45720" rtlCol="0" anchor="ctr"/>
          <a:lstStyle>
            <a:lvl1pPr lvl="0"/>
          </a:lstStyle>
          <a:p>
            <a:pPr marL="0" marR="0" lvl="0" indent="0" algn="l" rtl="0">
              <a:lnSpc>
                <a:spcPct val="100000"/>
              </a:lnSpc>
              <a:spcBef>
                <a:spcPct val="0"/>
              </a:spcBef>
              <a:spcAft>
                <a:spcPct val="0"/>
              </a:spcAft>
              <a:buNone/>
            </a:pPr>
            <a:endParaRPr lang="en-US" sz="992" b="0" i="0" u="none" strike="noStrike" cap="none" spc="0" baseline="0" dirty="0">
              <a:ln>
                <a:noFill/>
              </a:ln>
              <a:solidFill>
                <a:schemeClr val="tx1">
                  <a:tint val="75000"/>
                </a:schemeClr>
              </a:solidFill>
              <a:latin typeface="+mn-lt"/>
            </a:endParaRPr>
          </a:p>
        </p:txBody>
      </p:sp>
      <p:sp>
        <p:nvSpPr>
          <p:cNvPr id="9" name="Slide Number Placeholder 5">
            <a:extLst>
              <a:ext uri="{8C122E4E-5D93-438B-9E29-F90D6C95346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2F86DB7-7EF4-4435-AFF8-3804FCF8FB9F}"/>
              </a:ext>
            </a:extLst>
          </p:cNvPr>
          <p:cNvSpPr>
            <a:spLocks noGrp="1"/>
          </p:cNvSpPr>
          <p:nvPr>
            <p:ph type="sldNum" sz="quarter" idx="15"/>
          </p:nvPr>
        </p:nvSpPr>
        <p:spPr>
          <a:xfrm>
            <a:off x="7104062" y="6659563"/>
            <a:ext cx="565150" cy="401637"/>
          </a:xfrm>
          <a:prstGeom prst="rect">
            <a:avLst/>
          </a:prstGeom>
        </p:spPr>
        <p:txBody>
          <a:bodyPr rtlCol="0" anchor="ctr">
            <a:noAutofit/>
          </a:bodyPr>
          <a:lstStyle>
            <a:lvl1pPr marL="0" lvl="0" indent="0" algn="l" rtl="0">
              <a:lnSpc>
                <a:spcPct val="100000"/>
              </a:lnSpc>
              <a:spcBef>
                <a:spcPct val="0"/>
              </a:spcBef>
              <a:spcAft>
                <a:spcPct val="0"/>
              </a:spcAft>
              <a:buNone/>
              <a:defRPr lang="en-US" sz="1800" b="0" i="0" u="none" baseline="0" dirty="0">
                <a:solidFill>
                  <a:schemeClr val="tx1"/>
                </a:solidFill>
                <a:latin typeface="Trebuchet MS"/>
              </a:defRPr>
            </a:lvl1pPr>
            <a:lvl2pPr marL="457200" lvl="1" indent="0" algn="l" rtl="0">
              <a:lnSpc>
                <a:spcPct val="100000"/>
              </a:lnSpc>
              <a:spcBef>
                <a:spcPct val="0"/>
              </a:spcBef>
              <a:spcAft>
                <a:spcPct val="0"/>
              </a:spcAft>
              <a:buNone/>
              <a:defRPr lang="en-US" sz="1800" b="0" i="0" u="none" baseline="0" dirty="0">
                <a:solidFill>
                  <a:schemeClr val="tx1"/>
                </a:solidFill>
                <a:latin typeface="Trebuchet MS"/>
              </a:defRPr>
            </a:lvl2pPr>
            <a:lvl3pPr marL="914400" lvl="2" indent="0" algn="l" rtl="0">
              <a:lnSpc>
                <a:spcPct val="100000"/>
              </a:lnSpc>
              <a:spcBef>
                <a:spcPct val="0"/>
              </a:spcBef>
              <a:spcAft>
                <a:spcPct val="0"/>
              </a:spcAft>
              <a:buNone/>
              <a:defRPr lang="en-US" sz="1800" b="0" i="0" u="none" baseline="0" dirty="0">
                <a:solidFill>
                  <a:schemeClr val="tx1"/>
                </a:solidFill>
                <a:latin typeface="Trebuchet MS"/>
              </a:defRPr>
            </a:lvl3pPr>
            <a:lvl4pPr marL="1371600" lvl="3" indent="0" algn="l" rtl="0">
              <a:lnSpc>
                <a:spcPct val="100000"/>
              </a:lnSpc>
              <a:spcBef>
                <a:spcPct val="0"/>
              </a:spcBef>
              <a:spcAft>
                <a:spcPct val="0"/>
              </a:spcAft>
              <a:buNone/>
              <a:defRPr lang="en-US" sz="1800" b="0" i="0" u="none" baseline="0" dirty="0">
                <a:solidFill>
                  <a:schemeClr val="tx1"/>
                </a:solidFill>
                <a:latin typeface="Trebuchet MS"/>
              </a:defRPr>
            </a:lvl4pPr>
            <a:lvl5pPr marL="1828800" lvl="4" indent="0" algn="l" rtl="0">
              <a:lnSpc>
                <a:spcPct val="100000"/>
              </a:lnSpc>
              <a:spcBef>
                <a:spcPct val="0"/>
              </a:spcBef>
              <a:spcAft>
                <a:spcPct val="0"/>
              </a:spcAft>
              <a:buNone/>
              <a:defRPr lang="en-US" sz="1800" b="0" i="0" u="none" baseline="0" dirty="0">
                <a:solidFill>
                  <a:schemeClr val="tx1"/>
                </a:solidFill>
                <a:latin typeface="Trebuchet MS"/>
              </a:defRPr>
            </a:lvl5pPr>
          </a:lstStyle>
          <a:p>
            <a:pPr marL="0" lvl="0" indent="0" algn="r"/>
            <a:fld id="{5ACBDC9F-F7AD-4C3A-A5B0-C74099186715}" type="slidenum">
              <a:t>‹#›</a:t>
            </a:fld>
            <a:endParaRPr lang="en-US" sz="900" dirty="0">
              <a:solidFill>
                <a:schemeClr val="accent1"/>
              </a:solidFill>
            </a:endParaRPr>
          </a:p>
        </p:txBody>
      </p:sp>
    </p:spTree>
    <p:extLst>
      <p:ext uri="{6790D162-0500-457C-92E1-3D98A4528517}">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0437823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a:extLst>
              <a:ext uri="{20698DF6-7C53-4137-A8C5-85931594244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E35E17D-DA12-4380-86B7-BED50A23EE6E}"/>
              </a:ext>
            </a:extLst>
          </p:cNvPr>
          <p:cNvSpPr>
            <a:spLocks noGrp="1"/>
          </p:cNvSpPr>
          <p:nvPr>
            <p:ph type="title" idx="10"/>
          </p:nvPr>
        </p:nvSpPr>
        <p:spPr>
          <a:xfrm>
            <a:off x="672039" y="2129659"/>
            <a:ext cx="6997914" cy="2861014"/>
          </a:xfrm>
        </p:spPr>
        <p:txBody>
          <a:bodyPr rtlCol="0" anchor="b"/>
          <a:lstStyle>
            <a:lvl1pPr lvl="0" algn="l">
              <a:defRPr lang="en-US" sz="4850" b="0" cap="none" dirty="0">
                <a:latin typeface="+mj-lt"/>
              </a:defRPr>
            </a:lvl1pPr>
          </a:lstStyle>
          <a:p>
            <a:r>
              <a:rPr lang="en-US" dirty="0"/>
              <a:t>Click to edit Master title style</a:t>
            </a:r>
          </a:p>
        </p:txBody>
      </p:sp>
      <p:sp>
        <p:nvSpPr>
          <p:cNvPr id="3" name="Text Placeholder 2">
            <a:extLst>
              <a:ext uri="{9B60883C-0B2B-4A3A-A526-AA4D1376312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A614055-A59D-4DF3-90E9-02A611E47699}"/>
              </a:ext>
            </a:extLst>
          </p:cNvPr>
          <p:cNvSpPr>
            <a:spLocks noGrp="1"/>
          </p:cNvSpPr>
          <p:nvPr>
            <p:ph type="body" idx="11"/>
          </p:nvPr>
        </p:nvSpPr>
        <p:spPr>
          <a:xfrm>
            <a:off x="672039" y="4990672"/>
            <a:ext cx="6997914" cy="1668810"/>
          </a:xfrm>
        </p:spPr>
        <p:txBody>
          <a:bodyPr rtlCol="0"/>
          <a:lstStyle>
            <a:lvl1pPr marL="0" lvl="0" indent="0" algn="l">
              <a:buNone/>
              <a:defRPr lang="en-US" sz="1984" dirty="0">
                <a:solidFill>
                  <a:schemeClr val="tx1">
                    <a:lumMod val="75000"/>
                    <a:lumOff val="25000"/>
                  </a:schemeClr>
                </a:solidFill>
              </a:defRPr>
            </a:lvl1pPr>
            <a:lvl2pPr marL="503972" lvl="1" indent="0">
              <a:buNone/>
              <a:defRPr lang="en-US" sz="1984" dirty="0">
                <a:solidFill>
                  <a:schemeClr val="tx1">
                    <a:tint val="75000"/>
                  </a:schemeClr>
                </a:solidFill>
              </a:defRPr>
            </a:lvl2pPr>
            <a:lvl3pPr marL="1007943" lvl="2" indent="0">
              <a:buNone/>
              <a:defRPr lang="en-US" sz="1764" dirty="0">
                <a:solidFill>
                  <a:schemeClr val="tx1">
                    <a:tint val="75000"/>
                  </a:schemeClr>
                </a:solidFill>
              </a:defRPr>
            </a:lvl3pPr>
            <a:lvl4pPr marL="1511915" lvl="3" indent="0">
              <a:buNone/>
              <a:defRPr lang="en-US" sz="1543" dirty="0">
                <a:solidFill>
                  <a:schemeClr val="tx1">
                    <a:tint val="75000"/>
                  </a:schemeClr>
                </a:solidFill>
              </a:defRPr>
            </a:lvl4pPr>
            <a:lvl5pPr marL="2015886" lvl="4" indent="0">
              <a:buNone/>
              <a:defRPr lang="en-US" sz="1543" dirty="0">
                <a:solidFill>
                  <a:schemeClr val="tx1">
                    <a:tint val="75000"/>
                  </a:schemeClr>
                </a:solidFill>
              </a:defRPr>
            </a:lvl5pPr>
            <a:lvl6pPr marL="2519857" lvl="5" indent="0">
              <a:buNone/>
              <a:defRPr lang="en-US" sz="1543" dirty="0">
                <a:solidFill>
                  <a:schemeClr val="tx1">
                    <a:tint val="75000"/>
                  </a:schemeClr>
                </a:solidFill>
              </a:defRPr>
            </a:lvl6pPr>
            <a:lvl7pPr marL="3023828" lvl="6" indent="0">
              <a:buNone/>
              <a:defRPr lang="en-US" sz="1543" dirty="0">
                <a:solidFill>
                  <a:schemeClr val="tx1">
                    <a:tint val="75000"/>
                  </a:schemeClr>
                </a:solidFill>
              </a:defRPr>
            </a:lvl7pPr>
            <a:lvl8pPr marL="3527801" lvl="7" indent="0">
              <a:buNone/>
              <a:defRPr lang="en-US" sz="1543" dirty="0">
                <a:solidFill>
                  <a:schemeClr val="tx1">
                    <a:tint val="75000"/>
                  </a:schemeClr>
                </a:solidFill>
              </a:defRPr>
            </a:lvl8pPr>
            <a:lvl9pPr marL="4031772" lvl="8" indent="0">
              <a:buNone/>
              <a:defRPr lang="en-US" sz="1543" dirty="0">
                <a:solidFill>
                  <a:schemeClr val="tx1">
                    <a:tint val="75000"/>
                  </a:schemeClr>
                </a:solidFill>
              </a:defRPr>
            </a:lvl9pPr>
          </a:lstStyle>
          <a:p>
            <a:pPr lvl="0"/>
            <a:r>
              <a:rPr lang="en-US" dirty="0"/>
              <a:t>Click to edit Master text styles</a:t>
            </a:r>
          </a:p>
        </p:txBody>
      </p:sp>
      <p:sp>
        <p:nvSpPr>
          <p:cNvPr id="4" name="Date Placeholder 3">
            <a:extLst>
              <a:ext uri="{DC553282-3572-4A23-A6F7-E6D9F2268CF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613FD5C-FCE2-4217-BD80-64CDCAF2ABEC}"/>
              </a:ext>
            </a:extLst>
          </p:cNvPr>
          <p:cNvSpPr>
            <a:spLocks noGrp="1"/>
          </p:cNvSpPr>
          <p:nvPr>
            <p:ph type="dt" sz="half" idx="12"/>
          </p:nvPr>
        </p:nvSpPr>
        <p:spPr>
          <a:xfrm>
            <a:off x="5959475" y="6659563"/>
            <a:ext cx="754063" cy="401637"/>
          </a:xfrm>
          <a:prstGeom prst="rect">
            <a:avLst/>
          </a:prstGeom>
        </p:spPr>
        <p:txBody>
          <a:bodyPr vert="horz" lIns="91440" tIns="45720" rIns="91440" bIns="45720" rtlCol="0" anchor="ctr"/>
          <a:lstStyle>
            <a:lvl1pPr lvl="0" algn="r">
              <a:spcBef>
                <a:spcPct val="0"/>
              </a:spcBef>
              <a:spcAft>
                <a:spcPct val="0"/>
              </a:spcAft>
              <a:defRPr lang="en-US" sz="992" dirty="0">
                <a:solidFill>
                  <a:schemeClr val="tx1">
                    <a:tint val="75000"/>
                  </a:schemeClr>
                </a:solidFill>
                <a:latin typeface="+mn-lt"/>
              </a:defRPr>
            </a:lvl1pPr>
          </a:lstStyle>
          <a:p>
            <a:pPr marL="0" marR="0" lvl="0" indent="0" algn="r" rtl="0">
              <a:lnSpc>
                <a:spcPct val="100000"/>
              </a:lnSpc>
              <a:spcBef>
                <a:spcPct val="0"/>
              </a:spcBef>
              <a:spcAft>
                <a:spcPct val="0"/>
              </a:spcAft>
              <a:buNone/>
            </a:pPr>
            <a:r>
              <a:rPr lang="en-US" sz="992" b="0" i="0" u="none" strike="noStrike" cap="none" spc="0" baseline="0" dirty="0">
                <a:ln>
                  <a:noFill/>
                </a:ln>
                <a:solidFill>
                  <a:schemeClr val="tx1">
                    <a:tint val="75000"/>
                  </a:schemeClr>
                </a:solidFill>
                <a:latin typeface="+mn-lt"/>
              </a:rPr>
              <a:t>*</a:t>
            </a:r>
          </a:p>
        </p:txBody>
      </p:sp>
      <p:sp>
        <p:nvSpPr>
          <p:cNvPr id="5" name="Footer Placeholder 4">
            <a:extLst>
              <a:ext uri="{0CCE0D24-2E62-49A7-A191-8AD2F568780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D625A96-906B-456E-A545-22B282DD308F}"/>
              </a:ext>
            </a:extLst>
          </p:cNvPr>
          <p:cNvSpPr>
            <a:spLocks noGrp="1"/>
          </p:cNvSpPr>
          <p:nvPr>
            <p:ph type="ftr" sz="quarter" idx="13"/>
          </p:nvPr>
        </p:nvSpPr>
        <p:spPr>
          <a:xfrm>
            <a:off x="671513" y="6659563"/>
            <a:ext cx="5097462" cy="401637"/>
          </a:xfrm>
          <a:prstGeom prst="rect">
            <a:avLst/>
          </a:prstGeom>
        </p:spPr>
        <p:txBody>
          <a:bodyPr vert="horz" lIns="91440" tIns="45720" rIns="91440" bIns="45720" rtlCol="0" anchor="ctr"/>
          <a:lstStyle>
            <a:lvl1pPr lvl="0" algn="l">
              <a:spcBef>
                <a:spcPct val="0"/>
              </a:spcBef>
              <a:spcAft>
                <a:spcPct val="0"/>
              </a:spcAft>
              <a:defRPr lang="en-US" sz="992" dirty="0">
                <a:solidFill>
                  <a:schemeClr val="tx1">
                    <a:tint val="75000"/>
                  </a:schemeClr>
                </a:solidFill>
                <a:latin typeface="+mn-lt"/>
              </a:defRPr>
            </a:lvl1pPr>
          </a:lstStyle>
          <a:p>
            <a:pPr marL="0" marR="0" lvl="0" indent="0" algn="l" rtl="0">
              <a:lnSpc>
                <a:spcPct val="100000"/>
              </a:lnSpc>
              <a:spcBef>
                <a:spcPct val="0"/>
              </a:spcBef>
              <a:spcAft>
                <a:spcPct val="0"/>
              </a:spcAft>
              <a:buNone/>
            </a:pPr>
            <a:endParaRPr lang="en-US" sz="992" b="0" i="0" u="none" strike="noStrike" cap="none" spc="0" baseline="0" dirty="0">
              <a:ln>
                <a:noFill/>
              </a:ln>
              <a:solidFill>
                <a:schemeClr val="tx1">
                  <a:tint val="75000"/>
                </a:schemeClr>
              </a:solidFill>
              <a:latin typeface="+mn-lt"/>
            </a:endParaRPr>
          </a:p>
        </p:txBody>
      </p:sp>
      <p:sp>
        <p:nvSpPr>
          <p:cNvPr id="6" name="Slide Number Placeholder 5">
            <a:extLst>
              <a:ext uri="{1BD21CCB-85EB-49BA-8C2E-C27BF358069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BAA9A23-E7FF-410F-A404-C54B94BFF118}"/>
              </a:ext>
            </a:extLst>
          </p:cNvPr>
          <p:cNvSpPr>
            <a:spLocks noGrp="1"/>
          </p:cNvSpPr>
          <p:nvPr>
            <p:ph type="sldNum" sz="quarter" idx="14"/>
          </p:nvPr>
        </p:nvSpPr>
        <p:spPr>
          <a:xfrm>
            <a:off x="7104062" y="6659563"/>
            <a:ext cx="565150" cy="401637"/>
          </a:xfrm>
          <a:prstGeom prst="rect">
            <a:avLst/>
          </a:prstGeom>
        </p:spPr>
        <p:txBody>
          <a:bodyPr rtlCol="0" anchor="ctr">
            <a:noAutofit/>
          </a:bodyPr>
          <a:lstStyle>
            <a:lvl1pPr marL="0" lvl="0" indent="0" algn="r" rtl="0">
              <a:lnSpc>
                <a:spcPct val="100000"/>
              </a:lnSpc>
              <a:spcBef>
                <a:spcPct val="0"/>
              </a:spcBef>
              <a:spcAft>
                <a:spcPct val="0"/>
              </a:spcAft>
              <a:buNone/>
              <a:defRPr lang="en-US" sz="992" b="0" i="0" u="none" baseline="0" dirty="0">
                <a:solidFill>
                  <a:schemeClr val="accent1"/>
                </a:solidFill>
                <a:latin typeface="+mn-lt"/>
              </a:defRPr>
            </a:lvl1pPr>
            <a:lvl2pPr marL="457200" lvl="1" indent="0" algn="l" rtl="0">
              <a:lnSpc>
                <a:spcPct val="100000"/>
              </a:lnSpc>
              <a:spcBef>
                <a:spcPct val="0"/>
              </a:spcBef>
              <a:spcAft>
                <a:spcPct val="0"/>
              </a:spcAft>
              <a:buNone/>
              <a:defRPr lang="en-US" sz="1800" b="0" i="0" u="none" baseline="0" dirty="0">
                <a:solidFill>
                  <a:schemeClr val="tx1"/>
                </a:solidFill>
                <a:latin typeface="Trebuchet MS"/>
              </a:defRPr>
            </a:lvl2pPr>
            <a:lvl3pPr marL="914400" lvl="2" indent="0" algn="l" rtl="0">
              <a:lnSpc>
                <a:spcPct val="100000"/>
              </a:lnSpc>
              <a:spcBef>
                <a:spcPct val="0"/>
              </a:spcBef>
              <a:spcAft>
                <a:spcPct val="0"/>
              </a:spcAft>
              <a:buNone/>
              <a:defRPr lang="en-US" sz="1800" b="0" i="0" u="none" baseline="0" dirty="0">
                <a:solidFill>
                  <a:schemeClr val="tx1"/>
                </a:solidFill>
                <a:latin typeface="Trebuchet MS"/>
              </a:defRPr>
            </a:lvl3pPr>
            <a:lvl4pPr marL="1371600" lvl="3" indent="0" algn="l" rtl="0">
              <a:lnSpc>
                <a:spcPct val="100000"/>
              </a:lnSpc>
              <a:spcBef>
                <a:spcPct val="0"/>
              </a:spcBef>
              <a:spcAft>
                <a:spcPct val="0"/>
              </a:spcAft>
              <a:buNone/>
              <a:defRPr lang="en-US" sz="1800" b="0" i="0" u="none" baseline="0" dirty="0">
                <a:solidFill>
                  <a:schemeClr val="tx1"/>
                </a:solidFill>
                <a:latin typeface="Trebuchet MS"/>
              </a:defRPr>
            </a:lvl4pPr>
            <a:lvl5pPr marL="1828800" lvl="4" indent="0" algn="l" rtl="0">
              <a:lnSpc>
                <a:spcPct val="100000"/>
              </a:lnSpc>
              <a:spcBef>
                <a:spcPct val="0"/>
              </a:spcBef>
              <a:spcAft>
                <a:spcPct val="0"/>
              </a:spcAft>
              <a:buNone/>
              <a:defRPr lang="en-US" sz="1800" b="0" i="0" u="none" baseline="0" dirty="0">
                <a:solidFill>
                  <a:schemeClr val="tx1"/>
                </a:solidFill>
                <a:latin typeface="Trebuchet MS"/>
              </a:defRPr>
            </a:lvl5pPr>
          </a:lstStyle>
          <a:p>
            <a:pPr marL="0" lvl="0" indent="0" algn="r"/>
            <a:fld id="{556EE884-36F1-4A5B-A251-838DBF3BEB8D}" type="slidenum">
              <a:t>‹#›</a:t>
            </a:fld>
            <a:endParaRPr lang="en-US" sz="900" dirty="0">
              <a:solidFill>
                <a:schemeClr val="accent1"/>
              </a:solidFill>
            </a:endParaRPr>
          </a:p>
        </p:txBody>
      </p:sp>
    </p:spTree>
    <p:extLst>
      <p:ext uri="{3D913A13-35CB-4FF2-8679-0A1C43600F55}">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0437823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bg>
      <p:bgPr>
        <a:solidFill>
          <a:schemeClr val="bg1"/>
        </a:solidFill>
        <a:effectLst/>
      </p:bgPr>
    </p:bg>
    <p:spTree>
      <p:nvGrpSpPr>
        <p:cNvPr id="1" name=""/>
        <p:cNvGrpSpPr/>
        <p:nvPr/>
      </p:nvGrpSpPr>
      <p:grpSpPr>
        <a:xfrm>
          <a:off x="0" y="0"/>
          <a:ext cx="0" cy="0"/>
          <a:chOff x="0" y="0"/>
          <a:chExt cx="0" cy="0"/>
        </a:xfrm>
      </p:grpSpPr>
      <p:sp>
        <p:nvSpPr>
          <p:cNvPr id="2" name="TextBox 1">
            <a:extLst>
              <a:ext uri="{ED3B72BF-3AE8-4CC3-A4C1-3FAE6DE9215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DA5D85B-44E1-43E0-96DC-6211B048E96C}"/>
              </a:ext>
            </a:extLst>
          </p:cNvPr>
          <p:cNvSpPr txBox="1"/>
          <p:nvPr/>
        </p:nvSpPr>
        <p:spPr>
          <a:xfrm>
            <a:off x="531812" y="871538"/>
            <a:ext cx="504825" cy="644524"/>
          </a:xfrm>
          <a:prstGeom prst="rect">
            <a:avLst/>
          </a:prstGeom>
        </p:spPr>
        <p:txBody>
          <a:bodyPr lIns="100796" tIns="50398" rIns="100796" bIns="50398" rtlCol="0" anchor="ctr"/>
          <a:lstStyle/>
          <a:p>
            <a:pPr marL="0" marR="0" lvl="0" indent="0" algn="l" rtl="0">
              <a:lnSpc>
                <a:spcPct val="100000"/>
              </a:lnSpc>
              <a:spcBef>
                <a:spcPct val="0"/>
              </a:spcBef>
              <a:spcAft>
                <a:spcPct val="0"/>
              </a:spcAft>
              <a:buNone/>
            </a:pPr>
            <a:r>
              <a:rPr lang="en-US" sz="8818" b="0" i="0" u="none" strike="noStrike" cap="none" spc="0" baseline="0" dirty="0">
                <a:ln w="3175">
                  <a:noFill/>
                </a:ln>
                <a:solidFill>
                  <a:schemeClr val="accent1">
                    <a:lumMod val="60000"/>
                    <a:lumOff val="40000"/>
                  </a:schemeClr>
                </a:solidFill>
                <a:latin typeface="Arial"/>
              </a:rPr>
              <a:t>“</a:t>
            </a:r>
          </a:p>
        </p:txBody>
      </p:sp>
      <p:sp>
        <p:nvSpPr>
          <p:cNvPr id="3" name="TextBox 2">
            <a:extLst>
              <a:ext uri="{50EEB0E0-D2E6-48DC-9FE2-D58CAE00376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16356C6-0961-4742-BD7C-F648964758A9}"/>
              </a:ext>
            </a:extLst>
          </p:cNvPr>
          <p:cNvSpPr txBox="1"/>
          <p:nvPr/>
        </p:nvSpPr>
        <p:spPr>
          <a:xfrm>
            <a:off x="7439025" y="3181350"/>
            <a:ext cx="503237" cy="644524"/>
          </a:xfrm>
          <a:prstGeom prst="rect">
            <a:avLst/>
          </a:prstGeom>
        </p:spPr>
        <p:txBody>
          <a:bodyPr lIns="100796" tIns="50398" rIns="100796" bIns="50398" rtlCol="0" anchor="ctr"/>
          <a:lstStyle/>
          <a:p>
            <a:pPr marL="0" marR="0" lvl="0" indent="0" algn="l" rtl="0">
              <a:lnSpc>
                <a:spcPct val="100000"/>
              </a:lnSpc>
              <a:spcBef>
                <a:spcPct val="0"/>
              </a:spcBef>
              <a:spcAft>
                <a:spcPct val="0"/>
              </a:spcAft>
              <a:buNone/>
            </a:pPr>
            <a:r>
              <a:rPr lang="en-US" sz="8818" b="0" i="0" u="none" strike="noStrike" cap="none" spc="0" baseline="0" dirty="0">
                <a:ln w="3175">
                  <a:noFill/>
                </a:ln>
                <a:solidFill>
                  <a:schemeClr val="accent1">
                    <a:lumMod val="60000"/>
                    <a:lumOff val="40000"/>
                  </a:schemeClr>
                </a:solidFill>
                <a:latin typeface="Arial"/>
              </a:rPr>
              <a:t>”</a:t>
            </a:r>
          </a:p>
        </p:txBody>
      </p:sp>
      <p:sp>
        <p:nvSpPr>
          <p:cNvPr id="4" name="Title 1">
            <a:extLst>
              <a:ext uri="{3899D012-C5BF-47CF-9AB2-36C21C4E366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4D2E6F9-63D5-4541-87EF-36E2CE7841C4}"/>
              </a:ext>
            </a:extLst>
          </p:cNvPr>
          <p:cNvSpPr>
            <a:spLocks noGrp="1"/>
          </p:cNvSpPr>
          <p:nvPr>
            <p:ph type="title" idx="10"/>
          </p:nvPr>
        </p:nvSpPr>
        <p:spPr>
          <a:xfrm>
            <a:off x="854257" y="671970"/>
            <a:ext cx="6694158" cy="3331857"/>
          </a:xfrm>
        </p:spPr>
        <p:txBody>
          <a:bodyPr rtlCol="0" anchor="ctr"/>
          <a:lstStyle>
            <a:lvl1pPr lvl="0" algn="l">
              <a:defRPr lang="en-US" sz="4850" b="0" cap="none" dirty="0">
                <a:latin typeface="+mj-lt"/>
              </a:defRPr>
            </a:lvl1pPr>
          </a:lstStyle>
          <a:p>
            <a:r>
              <a:rPr lang="en-US" dirty="0"/>
              <a:t>Click to edit Master title style</a:t>
            </a:r>
          </a:p>
        </p:txBody>
      </p:sp>
      <p:sp>
        <p:nvSpPr>
          <p:cNvPr id="5" name="Text Placeholder 9">
            <a:extLst>
              <a:ext uri="{561AA7B1-5133-446C-BC6C-85C92B85B10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10B6818-FA78-4840-AC94-E0DBE3FBAF69}"/>
              </a:ext>
            </a:extLst>
          </p:cNvPr>
          <p:cNvSpPr>
            <a:spLocks noGrp="1"/>
          </p:cNvSpPr>
          <p:nvPr>
            <p:ph type="body" idx="11"/>
          </p:nvPr>
        </p:nvSpPr>
        <p:spPr>
          <a:xfrm>
            <a:off x="672038" y="4423810"/>
            <a:ext cx="6997916" cy="566863"/>
          </a:xfrm>
        </p:spPr>
        <p:txBody>
          <a:bodyPr rtlCol="0" anchor="b">
            <a:noAutofit/>
          </a:bodyPr>
          <a:lstStyle>
            <a:lvl1pPr marL="0" lvl="0" indent="0">
              <a:buNone/>
              <a:defRPr lang="en-US" sz="2646" dirty="0">
                <a:solidFill>
                  <a:schemeClr val="tx1">
                    <a:lumMod val="75000"/>
                    <a:lumOff val="25000"/>
                  </a:schemeClr>
                </a:solidFill>
              </a:defRPr>
            </a:lvl1pPr>
            <a:lvl2pPr marL="503972" lvl="1" indent="0">
              <a:buNone/>
            </a:lvl2pPr>
            <a:lvl3pPr marL="1007943" lvl="2" indent="0">
              <a:buNone/>
            </a:lvl3pPr>
            <a:lvl4pPr marL="1511915" lvl="3" indent="0">
              <a:buNone/>
            </a:lvl4pPr>
            <a:lvl5pPr marL="2015886" lvl="4" indent="0">
              <a:buNone/>
            </a:lvl5pPr>
          </a:lstStyle>
          <a:p>
            <a:pPr lvl="0"/>
            <a:r>
              <a:rPr lang="en-US" dirty="0"/>
              <a:t>Click to edit Master text styles</a:t>
            </a:r>
          </a:p>
        </p:txBody>
      </p:sp>
      <p:sp>
        <p:nvSpPr>
          <p:cNvPr id="6" name="Text Placeholder 2">
            <a:extLst>
              <a:ext uri="{E017DE0A-D114-4ACF-BABC-8CF60C85228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66DA3C6-D06C-496F-8827-5505E1FDC6DD}"/>
              </a:ext>
            </a:extLst>
          </p:cNvPr>
          <p:cNvSpPr>
            <a:spLocks noGrp="1"/>
          </p:cNvSpPr>
          <p:nvPr>
            <p:ph type="body" idx="12"/>
          </p:nvPr>
        </p:nvSpPr>
        <p:spPr>
          <a:xfrm>
            <a:off x="672039" y="4990672"/>
            <a:ext cx="6997914" cy="1668810"/>
          </a:xfrm>
        </p:spPr>
        <p:txBody>
          <a:bodyPr rtlCol="0"/>
          <a:lstStyle>
            <a:lvl1pPr marL="0" lvl="0" indent="0" algn="l">
              <a:buNone/>
              <a:defRPr lang="en-US" sz="1984" dirty="0">
                <a:solidFill>
                  <a:schemeClr val="tx1">
                    <a:lumMod val="50000"/>
                    <a:lumOff val="50000"/>
                  </a:schemeClr>
                </a:solidFill>
              </a:defRPr>
            </a:lvl1pPr>
            <a:lvl2pPr marL="503972" lvl="1" indent="0">
              <a:buNone/>
              <a:defRPr lang="en-US" sz="1984" dirty="0">
                <a:solidFill>
                  <a:schemeClr val="tx1">
                    <a:tint val="75000"/>
                  </a:schemeClr>
                </a:solidFill>
              </a:defRPr>
            </a:lvl2pPr>
            <a:lvl3pPr marL="1007943" lvl="2" indent="0">
              <a:buNone/>
              <a:defRPr lang="en-US" sz="1764" dirty="0">
                <a:solidFill>
                  <a:schemeClr val="tx1">
                    <a:tint val="75000"/>
                  </a:schemeClr>
                </a:solidFill>
              </a:defRPr>
            </a:lvl3pPr>
            <a:lvl4pPr marL="1511915" lvl="3" indent="0">
              <a:buNone/>
              <a:defRPr lang="en-US" sz="1543" dirty="0">
                <a:solidFill>
                  <a:schemeClr val="tx1">
                    <a:tint val="75000"/>
                  </a:schemeClr>
                </a:solidFill>
              </a:defRPr>
            </a:lvl4pPr>
            <a:lvl5pPr marL="2015886" lvl="4" indent="0">
              <a:buNone/>
              <a:defRPr lang="en-US" sz="1543" dirty="0">
                <a:solidFill>
                  <a:schemeClr val="tx1">
                    <a:tint val="75000"/>
                  </a:schemeClr>
                </a:solidFill>
              </a:defRPr>
            </a:lvl5pPr>
            <a:lvl6pPr marL="2519857" lvl="5" indent="0">
              <a:buNone/>
              <a:defRPr lang="en-US" sz="1543" dirty="0">
                <a:solidFill>
                  <a:schemeClr val="tx1">
                    <a:tint val="75000"/>
                  </a:schemeClr>
                </a:solidFill>
              </a:defRPr>
            </a:lvl6pPr>
            <a:lvl7pPr marL="3023828" lvl="6" indent="0">
              <a:buNone/>
              <a:defRPr lang="en-US" sz="1543" dirty="0">
                <a:solidFill>
                  <a:schemeClr val="tx1">
                    <a:tint val="75000"/>
                  </a:schemeClr>
                </a:solidFill>
              </a:defRPr>
            </a:lvl7pPr>
            <a:lvl8pPr marL="3527801" lvl="7" indent="0">
              <a:buNone/>
              <a:defRPr lang="en-US" sz="1543" dirty="0">
                <a:solidFill>
                  <a:schemeClr val="tx1">
                    <a:tint val="75000"/>
                  </a:schemeClr>
                </a:solidFill>
              </a:defRPr>
            </a:lvl8pPr>
            <a:lvl9pPr marL="4031772" lvl="8" indent="0">
              <a:buNone/>
              <a:defRPr lang="en-US" sz="1543" dirty="0">
                <a:solidFill>
                  <a:schemeClr val="tx1">
                    <a:tint val="75000"/>
                  </a:schemeClr>
                </a:solidFill>
              </a:defRPr>
            </a:lvl9pPr>
          </a:lstStyle>
          <a:p>
            <a:pPr lvl="0"/>
            <a:r>
              <a:rPr lang="en-US" dirty="0"/>
              <a:t>Click to edit Master text styles</a:t>
            </a:r>
          </a:p>
        </p:txBody>
      </p:sp>
      <p:sp>
        <p:nvSpPr>
          <p:cNvPr id="7" name="Date Placeholder 3">
            <a:extLst>
              <a:ext uri="{BBDEF454-8405-4E31-B7C1-9C5841B6E91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63B4818-AA99-451F-82EF-9EB89477DF1F}"/>
              </a:ext>
            </a:extLst>
          </p:cNvPr>
          <p:cNvSpPr>
            <a:spLocks noGrp="1"/>
          </p:cNvSpPr>
          <p:nvPr>
            <p:ph type="dt" sz="half" idx="13"/>
          </p:nvPr>
        </p:nvSpPr>
        <p:spPr>
          <a:xfrm>
            <a:off x="5959475" y="6659563"/>
            <a:ext cx="754063" cy="401637"/>
          </a:xfrm>
          <a:prstGeom prst="rect">
            <a:avLst/>
          </a:prstGeom>
        </p:spPr>
        <p:txBody>
          <a:bodyPr vert="horz" lIns="91440" tIns="45720" rIns="91440" bIns="45720" rtlCol="0" anchor="ctr"/>
          <a:lstStyle>
            <a:lvl1pPr lvl="0"/>
          </a:lstStyle>
          <a:p>
            <a:pPr marL="0" marR="0" lvl="0" indent="0" algn="r" rtl="0">
              <a:lnSpc>
                <a:spcPct val="100000"/>
              </a:lnSpc>
              <a:spcBef>
                <a:spcPct val="0"/>
              </a:spcBef>
              <a:spcAft>
                <a:spcPct val="0"/>
              </a:spcAft>
              <a:buNone/>
            </a:pPr>
            <a:r>
              <a:rPr lang="en-US" sz="992" b="0" i="0" u="none" strike="noStrike" cap="none" spc="0" baseline="0" dirty="0">
                <a:ln>
                  <a:noFill/>
                </a:ln>
                <a:solidFill>
                  <a:schemeClr val="tx1">
                    <a:tint val="75000"/>
                  </a:schemeClr>
                </a:solidFill>
                <a:latin typeface="+mn-lt"/>
              </a:rPr>
              <a:t>*</a:t>
            </a:r>
          </a:p>
        </p:txBody>
      </p:sp>
      <p:sp>
        <p:nvSpPr>
          <p:cNvPr id="8" name="Footer Placeholder 4">
            <a:extLst>
              <a:ext uri="{C739E66E-2DA4-4A95-A9B1-D787C31C9E4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CBA0117-E02B-427E-961F-F381E59EF6A9}"/>
              </a:ext>
            </a:extLst>
          </p:cNvPr>
          <p:cNvSpPr>
            <a:spLocks noGrp="1"/>
          </p:cNvSpPr>
          <p:nvPr>
            <p:ph type="ftr" sz="quarter" idx="14"/>
          </p:nvPr>
        </p:nvSpPr>
        <p:spPr>
          <a:xfrm>
            <a:off x="671513" y="6659563"/>
            <a:ext cx="5097462" cy="401637"/>
          </a:xfrm>
          <a:prstGeom prst="rect">
            <a:avLst/>
          </a:prstGeom>
        </p:spPr>
        <p:txBody>
          <a:bodyPr vert="horz" lIns="91440" tIns="45720" rIns="91440" bIns="45720" rtlCol="0" anchor="ctr"/>
          <a:lstStyle>
            <a:lvl1pPr lvl="0"/>
          </a:lstStyle>
          <a:p>
            <a:pPr marL="0" marR="0" lvl="0" indent="0" algn="l" rtl="0">
              <a:lnSpc>
                <a:spcPct val="100000"/>
              </a:lnSpc>
              <a:spcBef>
                <a:spcPct val="0"/>
              </a:spcBef>
              <a:spcAft>
                <a:spcPct val="0"/>
              </a:spcAft>
              <a:buNone/>
            </a:pPr>
            <a:endParaRPr lang="en-US" sz="992" b="0" i="0" u="none" strike="noStrike" cap="none" spc="0" baseline="0" dirty="0">
              <a:ln>
                <a:noFill/>
              </a:ln>
              <a:solidFill>
                <a:schemeClr val="tx1">
                  <a:tint val="75000"/>
                </a:schemeClr>
              </a:solidFill>
              <a:latin typeface="+mn-lt"/>
            </a:endParaRPr>
          </a:p>
        </p:txBody>
      </p:sp>
      <p:sp>
        <p:nvSpPr>
          <p:cNvPr id="9" name="Slide Number Placeholder 5">
            <a:extLst>
              <a:ext uri="{27974D65-183C-4F5A-B0E1-B86A1A355E4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CA40B8F-2569-4AC1-9F4E-4F873BDB89D5}"/>
              </a:ext>
            </a:extLst>
          </p:cNvPr>
          <p:cNvSpPr>
            <a:spLocks noGrp="1"/>
          </p:cNvSpPr>
          <p:nvPr>
            <p:ph type="sldNum" sz="quarter" idx="15"/>
          </p:nvPr>
        </p:nvSpPr>
        <p:spPr>
          <a:xfrm>
            <a:off x="7104062" y="6659563"/>
            <a:ext cx="565150" cy="401637"/>
          </a:xfrm>
          <a:prstGeom prst="rect">
            <a:avLst/>
          </a:prstGeom>
        </p:spPr>
        <p:txBody>
          <a:bodyPr rtlCol="0" anchor="ctr">
            <a:noAutofit/>
          </a:bodyPr>
          <a:lstStyle>
            <a:lvl1pPr marL="0" lvl="0" indent="0" algn="l" rtl="0">
              <a:lnSpc>
                <a:spcPct val="100000"/>
              </a:lnSpc>
              <a:spcBef>
                <a:spcPct val="0"/>
              </a:spcBef>
              <a:spcAft>
                <a:spcPct val="0"/>
              </a:spcAft>
              <a:buNone/>
              <a:defRPr lang="en-US" sz="1800" b="0" i="0" u="none" baseline="0" dirty="0">
                <a:solidFill>
                  <a:schemeClr val="tx1"/>
                </a:solidFill>
                <a:latin typeface="Trebuchet MS"/>
              </a:defRPr>
            </a:lvl1pPr>
            <a:lvl2pPr marL="457200" lvl="1" indent="0" algn="l" rtl="0">
              <a:lnSpc>
                <a:spcPct val="100000"/>
              </a:lnSpc>
              <a:spcBef>
                <a:spcPct val="0"/>
              </a:spcBef>
              <a:spcAft>
                <a:spcPct val="0"/>
              </a:spcAft>
              <a:buNone/>
              <a:defRPr lang="en-US" sz="1800" b="0" i="0" u="none" baseline="0" dirty="0">
                <a:solidFill>
                  <a:schemeClr val="tx1"/>
                </a:solidFill>
                <a:latin typeface="Trebuchet MS"/>
              </a:defRPr>
            </a:lvl2pPr>
            <a:lvl3pPr marL="914400" lvl="2" indent="0" algn="l" rtl="0">
              <a:lnSpc>
                <a:spcPct val="100000"/>
              </a:lnSpc>
              <a:spcBef>
                <a:spcPct val="0"/>
              </a:spcBef>
              <a:spcAft>
                <a:spcPct val="0"/>
              </a:spcAft>
              <a:buNone/>
              <a:defRPr lang="en-US" sz="1800" b="0" i="0" u="none" baseline="0" dirty="0">
                <a:solidFill>
                  <a:schemeClr val="tx1"/>
                </a:solidFill>
                <a:latin typeface="Trebuchet MS"/>
              </a:defRPr>
            </a:lvl3pPr>
            <a:lvl4pPr marL="1371600" lvl="3" indent="0" algn="l" rtl="0">
              <a:lnSpc>
                <a:spcPct val="100000"/>
              </a:lnSpc>
              <a:spcBef>
                <a:spcPct val="0"/>
              </a:spcBef>
              <a:spcAft>
                <a:spcPct val="0"/>
              </a:spcAft>
              <a:buNone/>
              <a:defRPr lang="en-US" sz="1800" b="0" i="0" u="none" baseline="0" dirty="0">
                <a:solidFill>
                  <a:schemeClr val="tx1"/>
                </a:solidFill>
                <a:latin typeface="Trebuchet MS"/>
              </a:defRPr>
            </a:lvl4pPr>
            <a:lvl5pPr marL="1828800" lvl="4" indent="0" algn="l" rtl="0">
              <a:lnSpc>
                <a:spcPct val="100000"/>
              </a:lnSpc>
              <a:spcBef>
                <a:spcPct val="0"/>
              </a:spcBef>
              <a:spcAft>
                <a:spcPct val="0"/>
              </a:spcAft>
              <a:buNone/>
              <a:defRPr lang="en-US" sz="1800" b="0" i="0" u="none" baseline="0" dirty="0">
                <a:solidFill>
                  <a:schemeClr val="tx1"/>
                </a:solidFill>
                <a:latin typeface="Trebuchet MS"/>
              </a:defRPr>
            </a:lvl5pPr>
          </a:lstStyle>
          <a:p>
            <a:pPr marL="0" lvl="0" indent="0" algn="r"/>
            <a:fld id="{059613CF-E69D-4449-BE64-609C4F583558}" type="slidenum">
              <a:t>‹#›</a:t>
            </a:fld>
            <a:endParaRPr lang="en-US" sz="900" dirty="0">
              <a:solidFill>
                <a:schemeClr val="accent1"/>
              </a:solidFill>
            </a:endParaRPr>
          </a:p>
        </p:txBody>
      </p:sp>
    </p:spTree>
    <p:extLst>
      <p:ext uri="{4C5F41D8-04AE-4A4A-93E4-ECC7EC1A951C}">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0437823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a:extLst>
              <a:ext uri="{0F1C5B0F-6253-4B5B-A2C2-317BF7E8712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425E74D-206A-4E58-B6F7-A20ACE332F38}"/>
              </a:ext>
            </a:extLst>
          </p:cNvPr>
          <p:cNvSpPr>
            <a:spLocks noGrp="1"/>
          </p:cNvSpPr>
          <p:nvPr>
            <p:ph type="title" idx="10"/>
          </p:nvPr>
        </p:nvSpPr>
        <p:spPr>
          <a:xfrm>
            <a:off x="678930" y="671970"/>
            <a:ext cx="6991025" cy="3331857"/>
          </a:xfrm>
        </p:spPr>
        <p:txBody>
          <a:bodyPr rtlCol="0" anchor="ctr"/>
          <a:lstStyle>
            <a:lvl1pPr lvl="0" algn="l">
              <a:defRPr lang="en-US" sz="4850" b="0" cap="none" dirty="0">
                <a:latin typeface="+mj-lt"/>
              </a:defRPr>
            </a:lvl1pPr>
          </a:lstStyle>
          <a:p>
            <a:r>
              <a:rPr lang="en-US" dirty="0"/>
              <a:t>Click to edit Master title style</a:t>
            </a:r>
          </a:p>
        </p:txBody>
      </p:sp>
      <p:sp>
        <p:nvSpPr>
          <p:cNvPr id="3" name="Text Placeholder 9">
            <a:extLst>
              <a:ext uri="{53C5693C-F7D4-455B-BD4E-716CD4AE8BE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2B364A6-A352-476B-A7AB-A239EC8A7675}"/>
              </a:ext>
            </a:extLst>
          </p:cNvPr>
          <p:cNvSpPr>
            <a:spLocks noGrp="1"/>
          </p:cNvSpPr>
          <p:nvPr>
            <p:ph type="body" idx="11"/>
          </p:nvPr>
        </p:nvSpPr>
        <p:spPr>
          <a:xfrm>
            <a:off x="672038" y="4423810"/>
            <a:ext cx="6997916" cy="566863"/>
          </a:xfrm>
        </p:spPr>
        <p:txBody>
          <a:bodyPr rtlCol="0" anchor="b">
            <a:noAutofit/>
          </a:bodyPr>
          <a:lstStyle>
            <a:lvl1pPr marL="0" lvl="0" indent="0">
              <a:buNone/>
              <a:defRPr lang="en-US" sz="2646" dirty="0">
                <a:solidFill>
                  <a:schemeClr val="accent1"/>
                </a:solidFill>
              </a:defRPr>
            </a:lvl1pPr>
            <a:lvl2pPr marL="503972" lvl="1" indent="0">
              <a:buNone/>
            </a:lvl2pPr>
            <a:lvl3pPr marL="1007943" lvl="2" indent="0">
              <a:buNone/>
            </a:lvl3pPr>
            <a:lvl4pPr marL="1511915" lvl="3" indent="0">
              <a:buNone/>
            </a:lvl4pPr>
            <a:lvl5pPr marL="2015886" lvl="4" indent="0">
              <a:buNone/>
            </a:lvl5pPr>
          </a:lstStyle>
          <a:p>
            <a:pPr lvl="0"/>
            <a:r>
              <a:rPr lang="en-US" dirty="0"/>
              <a:t>Click to edit Master text styles</a:t>
            </a:r>
          </a:p>
        </p:txBody>
      </p:sp>
      <p:sp>
        <p:nvSpPr>
          <p:cNvPr id="4" name="Text Placeholder 2">
            <a:extLst>
              <a:ext uri="{EDC7E65E-EF8B-48EE-A173-12DDDE110C5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A8D731B-5785-4728-927F-13C635542BF6}"/>
              </a:ext>
            </a:extLst>
          </p:cNvPr>
          <p:cNvSpPr>
            <a:spLocks noGrp="1"/>
          </p:cNvSpPr>
          <p:nvPr>
            <p:ph type="body" idx="12"/>
          </p:nvPr>
        </p:nvSpPr>
        <p:spPr>
          <a:xfrm>
            <a:off x="672039" y="4990672"/>
            <a:ext cx="6997914" cy="1668810"/>
          </a:xfrm>
        </p:spPr>
        <p:txBody>
          <a:bodyPr rtlCol="0"/>
          <a:lstStyle>
            <a:lvl1pPr marL="0" lvl="0" indent="0" algn="l">
              <a:buNone/>
              <a:defRPr lang="en-US" sz="1984" dirty="0">
                <a:solidFill>
                  <a:schemeClr val="tx1">
                    <a:lumMod val="50000"/>
                    <a:lumOff val="50000"/>
                  </a:schemeClr>
                </a:solidFill>
              </a:defRPr>
            </a:lvl1pPr>
            <a:lvl2pPr marL="503972" lvl="1" indent="0">
              <a:buNone/>
              <a:defRPr lang="en-US" sz="1984" dirty="0">
                <a:solidFill>
                  <a:schemeClr val="tx1">
                    <a:tint val="75000"/>
                  </a:schemeClr>
                </a:solidFill>
              </a:defRPr>
            </a:lvl2pPr>
            <a:lvl3pPr marL="1007943" lvl="2" indent="0">
              <a:buNone/>
              <a:defRPr lang="en-US" sz="1764" dirty="0">
                <a:solidFill>
                  <a:schemeClr val="tx1">
                    <a:tint val="75000"/>
                  </a:schemeClr>
                </a:solidFill>
              </a:defRPr>
            </a:lvl3pPr>
            <a:lvl4pPr marL="1511915" lvl="3" indent="0">
              <a:buNone/>
              <a:defRPr lang="en-US" sz="1543" dirty="0">
                <a:solidFill>
                  <a:schemeClr val="tx1">
                    <a:tint val="75000"/>
                  </a:schemeClr>
                </a:solidFill>
              </a:defRPr>
            </a:lvl4pPr>
            <a:lvl5pPr marL="2015886" lvl="4" indent="0">
              <a:buNone/>
              <a:defRPr lang="en-US" sz="1543" dirty="0">
                <a:solidFill>
                  <a:schemeClr val="tx1">
                    <a:tint val="75000"/>
                  </a:schemeClr>
                </a:solidFill>
              </a:defRPr>
            </a:lvl5pPr>
            <a:lvl6pPr marL="2519857" lvl="5" indent="0">
              <a:buNone/>
              <a:defRPr lang="en-US" sz="1543" dirty="0">
                <a:solidFill>
                  <a:schemeClr val="tx1">
                    <a:tint val="75000"/>
                  </a:schemeClr>
                </a:solidFill>
              </a:defRPr>
            </a:lvl6pPr>
            <a:lvl7pPr marL="3023828" lvl="6" indent="0">
              <a:buNone/>
              <a:defRPr lang="en-US" sz="1543" dirty="0">
                <a:solidFill>
                  <a:schemeClr val="tx1">
                    <a:tint val="75000"/>
                  </a:schemeClr>
                </a:solidFill>
              </a:defRPr>
            </a:lvl7pPr>
            <a:lvl8pPr marL="3527801" lvl="7" indent="0">
              <a:buNone/>
              <a:defRPr lang="en-US" sz="1543" dirty="0">
                <a:solidFill>
                  <a:schemeClr val="tx1">
                    <a:tint val="75000"/>
                  </a:schemeClr>
                </a:solidFill>
              </a:defRPr>
            </a:lvl8pPr>
            <a:lvl9pPr marL="4031772" lvl="8" indent="0">
              <a:buNone/>
              <a:defRPr lang="en-US" sz="1543" dirty="0">
                <a:solidFill>
                  <a:schemeClr val="tx1">
                    <a:tint val="75000"/>
                  </a:schemeClr>
                </a:solidFill>
              </a:defRPr>
            </a:lvl9pPr>
          </a:lstStyle>
          <a:p>
            <a:pPr lvl="0"/>
            <a:r>
              <a:rPr lang="en-US" dirty="0"/>
              <a:t>Click to edit Master text styles</a:t>
            </a:r>
          </a:p>
        </p:txBody>
      </p:sp>
      <p:sp>
        <p:nvSpPr>
          <p:cNvPr id="5" name="Date Placeholder 3">
            <a:extLst>
              <a:ext uri="{B3156FBE-C1A8-4FAB-9C5E-07BDC24F0E2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5D670A5-8241-423F-95D9-DF9E42804308}"/>
              </a:ext>
            </a:extLst>
          </p:cNvPr>
          <p:cNvSpPr>
            <a:spLocks noGrp="1"/>
          </p:cNvSpPr>
          <p:nvPr>
            <p:ph type="dt" sz="half" idx="13"/>
          </p:nvPr>
        </p:nvSpPr>
        <p:spPr>
          <a:xfrm>
            <a:off x="5959475" y="6659563"/>
            <a:ext cx="754063" cy="401637"/>
          </a:xfrm>
          <a:prstGeom prst="rect">
            <a:avLst/>
          </a:prstGeom>
        </p:spPr>
        <p:txBody>
          <a:bodyPr vert="horz" lIns="91440" tIns="45720" rIns="91440" bIns="45720" rtlCol="0" anchor="ctr"/>
          <a:lstStyle>
            <a:lvl1pPr lvl="0" algn="r">
              <a:spcBef>
                <a:spcPct val="0"/>
              </a:spcBef>
              <a:spcAft>
                <a:spcPct val="0"/>
              </a:spcAft>
              <a:defRPr lang="en-US" sz="992" dirty="0">
                <a:solidFill>
                  <a:schemeClr val="tx1">
                    <a:tint val="75000"/>
                  </a:schemeClr>
                </a:solidFill>
                <a:latin typeface="+mn-lt"/>
              </a:defRPr>
            </a:lvl1pPr>
          </a:lstStyle>
          <a:p>
            <a:pPr marL="0" marR="0" lvl="0" indent="0" algn="r" rtl="0">
              <a:lnSpc>
                <a:spcPct val="100000"/>
              </a:lnSpc>
              <a:spcBef>
                <a:spcPct val="0"/>
              </a:spcBef>
              <a:spcAft>
                <a:spcPct val="0"/>
              </a:spcAft>
              <a:buNone/>
            </a:pPr>
            <a:r>
              <a:rPr lang="en-US" sz="992" b="0" i="0" u="none" strike="noStrike" cap="none" spc="0" baseline="0" dirty="0">
                <a:ln>
                  <a:noFill/>
                </a:ln>
                <a:solidFill>
                  <a:schemeClr val="tx1">
                    <a:tint val="75000"/>
                  </a:schemeClr>
                </a:solidFill>
                <a:latin typeface="+mn-lt"/>
              </a:rPr>
              <a:t>*</a:t>
            </a:r>
          </a:p>
        </p:txBody>
      </p:sp>
      <p:sp>
        <p:nvSpPr>
          <p:cNvPr id="6" name="Footer Placeholder 4">
            <a:extLst>
              <a:ext uri="{61DF207C-915C-4983-91E4-E01F29B2BB2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DE9B84E-3F2C-488E-9F5D-D3DE1CD88EA3}"/>
              </a:ext>
            </a:extLst>
          </p:cNvPr>
          <p:cNvSpPr>
            <a:spLocks noGrp="1"/>
          </p:cNvSpPr>
          <p:nvPr>
            <p:ph type="ftr" sz="quarter" idx="14"/>
          </p:nvPr>
        </p:nvSpPr>
        <p:spPr>
          <a:xfrm>
            <a:off x="671513" y="6659563"/>
            <a:ext cx="5097462" cy="401637"/>
          </a:xfrm>
          <a:prstGeom prst="rect">
            <a:avLst/>
          </a:prstGeom>
        </p:spPr>
        <p:txBody>
          <a:bodyPr vert="horz" lIns="91440" tIns="45720" rIns="91440" bIns="45720" rtlCol="0" anchor="ctr"/>
          <a:lstStyle>
            <a:lvl1pPr lvl="0" algn="l">
              <a:spcBef>
                <a:spcPct val="0"/>
              </a:spcBef>
              <a:spcAft>
                <a:spcPct val="0"/>
              </a:spcAft>
              <a:defRPr lang="en-US" sz="992" dirty="0">
                <a:solidFill>
                  <a:schemeClr val="tx1">
                    <a:tint val="75000"/>
                  </a:schemeClr>
                </a:solidFill>
                <a:latin typeface="+mn-lt"/>
              </a:defRPr>
            </a:lvl1pPr>
          </a:lstStyle>
          <a:p>
            <a:pPr marL="0" marR="0" lvl="0" indent="0" algn="l" rtl="0">
              <a:lnSpc>
                <a:spcPct val="100000"/>
              </a:lnSpc>
              <a:spcBef>
                <a:spcPct val="0"/>
              </a:spcBef>
              <a:spcAft>
                <a:spcPct val="0"/>
              </a:spcAft>
              <a:buNone/>
            </a:pPr>
            <a:endParaRPr lang="en-US" sz="992" b="0" i="0" u="none" strike="noStrike" cap="none" spc="0" baseline="0" dirty="0">
              <a:ln>
                <a:noFill/>
              </a:ln>
              <a:solidFill>
                <a:schemeClr val="tx1">
                  <a:tint val="75000"/>
                </a:schemeClr>
              </a:solidFill>
              <a:latin typeface="+mn-lt"/>
            </a:endParaRPr>
          </a:p>
        </p:txBody>
      </p:sp>
      <p:sp>
        <p:nvSpPr>
          <p:cNvPr id="7" name="Slide Number Placeholder 5">
            <a:extLst>
              <a:ext uri="{DBBE9746-8055-454F-816B-90152AC31CE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DD01FFE-F39C-49F0-AA2C-46FE00692E34}"/>
              </a:ext>
            </a:extLst>
          </p:cNvPr>
          <p:cNvSpPr>
            <a:spLocks noGrp="1"/>
          </p:cNvSpPr>
          <p:nvPr>
            <p:ph type="sldNum" sz="quarter" idx="15"/>
          </p:nvPr>
        </p:nvSpPr>
        <p:spPr>
          <a:xfrm>
            <a:off x="7104062" y="6659563"/>
            <a:ext cx="565150" cy="401637"/>
          </a:xfrm>
          <a:prstGeom prst="rect">
            <a:avLst/>
          </a:prstGeom>
        </p:spPr>
        <p:txBody>
          <a:bodyPr rtlCol="0" anchor="ctr">
            <a:noAutofit/>
          </a:bodyPr>
          <a:lstStyle>
            <a:lvl1pPr marL="0" lvl="0" indent="0" algn="r" rtl="0">
              <a:lnSpc>
                <a:spcPct val="100000"/>
              </a:lnSpc>
              <a:spcBef>
                <a:spcPct val="0"/>
              </a:spcBef>
              <a:spcAft>
                <a:spcPct val="0"/>
              </a:spcAft>
              <a:buNone/>
              <a:defRPr lang="en-US" sz="992" b="0" i="0" u="none" baseline="0" dirty="0">
                <a:solidFill>
                  <a:schemeClr val="accent1"/>
                </a:solidFill>
                <a:latin typeface="+mn-lt"/>
              </a:defRPr>
            </a:lvl1pPr>
            <a:lvl2pPr marL="457200" lvl="1" indent="0" algn="l" rtl="0">
              <a:lnSpc>
                <a:spcPct val="100000"/>
              </a:lnSpc>
              <a:spcBef>
                <a:spcPct val="0"/>
              </a:spcBef>
              <a:spcAft>
                <a:spcPct val="0"/>
              </a:spcAft>
              <a:buNone/>
              <a:defRPr lang="en-US" sz="1800" b="0" i="0" u="none" baseline="0" dirty="0">
                <a:solidFill>
                  <a:schemeClr val="tx1"/>
                </a:solidFill>
                <a:latin typeface="Trebuchet MS"/>
              </a:defRPr>
            </a:lvl2pPr>
            <a:lvl3pPr marL="914400" lvl="2" indent="0" algn="l" rtl="0">
              <a:lnSpc>
                <a:spcPct val="100000"/>
              </a:lnSpc>
              <a:spcBef>
                <a:spcPct val="0"/>
              </a:spcBef>
              <a:spcAft>
                <a:spcPct val="0"/>
              </a:spcAft>
              <a:buNone/>
              <a:defRPr lang="en-US" sz="1800" b="0" i="0" u="none" baseline="0" dirty="0">
                <a:solidFill>
                  <a:schemeClr val="tx1"/>
                </a:solidFill>
                <a:latin typeface="Trebuchet MS"/>
              </a:defRPr>
            </a:lvl3pPr>
            <a:lvl4pPr marL="1371600" lvl="3" indent="0" algn="l" rtl="0">
              <a:lnSpc>
                <a:spcPct val="100000"/>
              </a:lnSpc>
              <a:spcBef>
                <a:spcPct val="0"/>
              </a:spcBef>
              <a:spcAft>
                <a:spcPct val="0"/>
              </a:spcAft>
              <a:buNone/>
              <a:defRPr lang="en-US" sz="1800" b="0" i="0" u="none" baseline="0" dirty="0">
                <a:solidFill>
                  <a:schemeClr val="tx1"/>
                </a:solidFill>
                <a:latin typeface="Trebuchet MS"/>
              </a:defRPr>
            </a:lvl4pPr>
            <a:lvl5pPr marL="1828800" lvl="4" indent="0" algn="l" rtl="0">
              <a:lnSpc>
                <a:spcPct val="100000"/>
              </a:lnSpc>
              <a:spcBef>
                <a:spcPct val="0"/>
              </a:spcBef>
              <a:spcAft>
                <a:spcPct val="0"/>
              </a:spcAft>
              <a:buNone/>
              <a:defRPr lang="en-US" sz="1800" b="0" i="0" u="none" baseline="0" dirty="0">
                <a:solidFill>
                  <a:schemeClr val="tx1"/>
                </a:solidFill>
                <a:latin typeface="Trebuchet MS"/>
              </a:defRPr>
            </a:lvl5pPr>
          </a:lstStyle>
          <a:p>
            <a:pPr marL="0" lvl="0" indent="0" algn="r"/>
            <a:fld id="{938FEBDC-DD28-4FBF-A811-E31EC4F73DB7}" type="slidenum">
              <a:t>‹#›</a:t>
            </a:fld>
            <a:endParaRPr lang="en-US" sz="900" dirty="0">
              <a:solidFill>
                <a:schemeClr val="accent1"/>
              </a:solidFill>
            </a:endParaRPr>
          </a:p>
        </p:txBody>
      </p:sp>
    </p:spTree>
    <p:extLst>
      <p:ext uri="{5D869940-6ABA-44CC-84D3-F3FF3A969711}">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0437823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60679A36-E919-43C0-AEAB-360A547A4AE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95384EC-9406-4CBF-939B-F5E3C077F4A8}"/>
              </a:ext>
            </a:extLst>
          </p:cNvPr>
          <p:cNvSpPr>
            <a:spLocks noGrp="1"/>
          </p:cNvSpPr>
          <p:nvPr>
            <p:ph type="title"/>
          </p:nvPr>
        </p:nvSpPr>
        <p:spPr/>
        <p:txBody>
          <a:bodyPr rtlCol="0"/>
          <a:lstStyle/>
          <a:p>
            <a:r>
              <a:rPr lang="en-US" dirty="0"/>
              <a:t>Click to edit Master title style</a:t>
            </a:r>
          </a:p>
        </p:txBody>
      </p:sp>
      <p:sp>
        <p:nvSpPr>
          <p:cNvPr id="3" name="Vertical Text Placeholder 2">
            <a:extLst>
              <a:ext uri="{BD89CBD7-EBA8-48C3-9797-6A0902955AB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5A2E1CC-ED60-4B82-B745-374FEBA30BCB}"/>
              </a:ext>
            </a:extLst>
          </p:cNvPr>
          <p:cNvSpPr>
            <a:spLocks noGrp="1"/>
          </p:cNvSpPr>
          <p:nvPr>
            <p:ph type="body" idx="1"/>
          </p:nvPr>
        </p:nvSpPr>
        <p:spPr/>
        <p:txBody>
          <a:bodyPr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231D95F-C503-48EB-8ECA-3BD27399B8D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6669E82-7320-45E0-8BD7-545FD38890FD}"/>
              </a:ext>
            </a:extLst>
          </p:cNvPr>
          <p:cNvSpPr>
            <a:spLocks noGrp="1"/>
          </p:cNvSpPr>
          <p:nvPr>
            <p:ph type="dt" sz="half" idx="10"/>
          </p:nvPr>
        </p:nvSpPr>
        <p:spPr>
          <a:xfrm>
            <a:off x="5959475" y="6659563"/>
            <a:ext cx="754063" cy="401637"/>
          </a:xfrm>
          <a:prstGeom prst="rect">
            <a:avLst/>
          </a:prstGeom>
        </p:spPr>
        <p:txBody>
          <a:bodyPr vert="horz" lIns="91440" tIns="45720" rIns="91440" bIns="45720" rtlCol="0" anchor="ctr"/>
          <a:lstStyle>
            <a:lvl1pPr lvl="0" algn="r">
              <a:spcBef>
                <a:spcPct val="0"/>
              </a:spcBef>
              <a:spcAft>
                <a:spcPct val="0"/>
              </a:spcAft>
              <a:defRPr lang="en-US" sz="992" dirty="0">
                <a:solidFill>
                  <a:schemeClr val="tx1">
                    <a:tint val="75000"/>
                  </a:schemeClr>
                </a:solidFill>
                <a:latin typeface="+mn-lt"/>
              </a:defRPr>
            </a:lvl1pPr>
          </a:lstStyle>
          <a:p>
            <a:pPr marL="0" marR="0" lvl="0" indent="0" algn="r" rtl="0">
              <a:lnSpc>
                <a:spcPct val="100000"/>
              </a:lnSpc>
              <a:spcBef>
                <a:spcPct val="0"/>
              </a:spcBef>
              <a:spcAft>
                <a:spcPct val="0"/>
              </a:spcAft>
              <a:buNone/>
            </a:pPr>
            <a:r>
              <a:rPr lang="en-US" sz="992" b="0" i="0" u="none" strike="noStrike" cap="none" spc="0" baseline="0" dirty="0">
                <a:ln>
                  <a:noFill/>
                </a:ln>
                <a:solidFill>
                  <a:schemeClr val="tx1">
                    <a:tint val="75000"/>
                  </a:schemeClr>
                </a:solidFill>
                <a:latin typeface="+mn-lt"/>
              </a:rPr>
              <a:t>*</a:t>
            </a:r>
          </a:p>
        </p:txBody>
      </p:sp>
      <p:sp>
        <p:nvSpPr>
          <p:cNvPr id="5" name="Footer Placeholder 4">
            <a:extLst>
              <a:ext uri="{617A6307-8A86-44E0-AB82-24E42B5F297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6B8C3D6-14F0-48AF-9542-CDBEF81FC4EB}"/>
              </a:ext>
            </a:extLst>
          </p:cNvPr>
          <p:cNvSpPr>
            <a:spLocks noGrp="1"/>
          </p:cNvSpPr>
          <p:nvPr>
            <p:ph type="ftr" sz="quarter" idx="11"/>
          </p:nvPr>
        </p:nvSpPr>
        <p:spPr>
          <a:xfrm>
            <a:off x="671513" y="6659563"/>
            <a:ext cx="5097462" cy="401637"/>
          </a:xfrm>
          <a:prstGeom prst="rect">
            <a:avLst/>
          </a:prstGeom>
        </p:spPr>
        <p:txBody>
          <a:bodyPr vert="horz" lIns="91440" tIns="45720" rIns="91440" bIns="45720" rtlCol="0" anchor="ctr"/>
          <a:lstStyle>
            <a:lvl1pPr lvl="0" algn="l">
              <a:spcBef>
                <a:spcPct val="0"/>
              </a:spcBef>
              <a:spcAft>
                <a:spcPct val="0"/>
              </a:spcAft>
              <a:defRPr lang="en-US" sz="992" dirty="0">
                <a:solidFill>
                  <a:schemeClr val="tx1">
                    <a:tint val="75000"/>
                  </a:schemeClr>
                </a:solidFill>
                <a:latin typeface="+mn-lt"/>
              </a:defRPr>
            </a:lvl1pPr>
          </a:lstStyle>
          <a:p>
            <a:pPr marL="0" marR="0" lvl="0" indent="0" algn="l" rtl="0">
              <a:lnSpc>
                <a:spcPct val="100000"/>
              </a:lnSpc>
              <a:spcBef>
                <a:spcPct val="0"/>
              </a:spcBef>
              <a:spcAft>
                <a:spcPct val="0"/>
              </a:spcAft>
              <a:buNone/>
            </a:pPr>
            <a:endParaRPr lang="en-US" sz="992" b="0" i="0" u="none" strike="noStrike" cap="none" spc="0" baseline="0" dirty="0">
              <a:ln>
                <a:noFill/>
              </a:ln>
              <a:solidFill>
                <a:schemeClr val="tx1">
                  <a:tint val="75000"/>
                </a:schemeClr>
              </a:solidFill>
              <a:latin typeface="+mn-lt"/>
            </a:endParaRPr>
          </a:p>
        </p:txBody>
      </p:sp>
      <p:sp>
        <p:nvSpPr>
          <p:cNvPr id="6" name="Slide Number Placeholder 5">
            <a:extLst>
              <a:ext uri="{13B3D7AA-DB9F-4721-BDDD-AD7401D0084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2934936-A4E5-4C21-ABE8-D5988B7ECE15}"/>
              </a:ext>
            </a:extLst>
          </p:cNvPr>
          <p:cNvSpPr>
            <a:spLocks noGrp="1"/>
          </p:cNvSpPr>
          <p:nvPr>
            <p:ph type="sldNum" sz="quarter" idx="12"/>
          </p:nvPr>
        </p:nvSpPr>
        <p:spPr>
          <a:xfrm>
            <a:off x="7104062" y="6659563"/>
            <a:ext cx="565150" cy="401637"/>
          </a:xfrm>
          <a:prstGeom prst="rect">
            <a:avLst/>
          </a:prstGeom>
        </p:spPr>
        <p:txBody>
          <a:bodyPr rtlCol="0" anchor="ctr">
            <a:noAutofit/>
          </a:bodyPr>
          <a:lstStyle>
            <a:lvl1pPr marL="0" lvl="0" indent="0" algn="r" rtl="0">
              <a:lnSpc>
                <a:spcPct val="100000"/>
              </a:lnSpc>
              <a:spcBef>
                <a:spcPct val="0"/>
              </a:spcBef>
              <a:spcAft>
                <a:spcPct val="0"/>
              </a:spcAft>
              <a:buNone/>
              <a:defRPr lang="en-US" sz="992" b="0" i="0" u="none" baseline="0" dirty="0">
                <a:solidFill>
                  <a:schemeClr val="accent1"/>
                </a:solidFill>
                <a:latin typeface="+mn-lt"/>
              </a:defRPr>
            </a:lvl1pPr>
            <a:lvl2pPr marL="457200" lvl="1" indent="0" algn="l" rtl="0">
              <a:lnSpc>
                <a:spcPct val="100000"/>
              </a:lnSpc>
              <a:spcBef>
                <a:spcPct val="0"/>
              </a:spcBef>
              <a:spcAft>
                <a:spcPct val="0"/>
              </a:spcAft>
              <a:buNone/>
              <a:defRPr lang="en-US" sz="1800" b="0" i="0" u="none" baseline="0" dirty="0">
                <a:solidFill>
                  <a:schemeClr val="tx1"/>
                </a:solidFill>
                <a:latin typeface="Trebuchet MS"/>
              </a:defRPr>
            </a:lvl2pPr>
            <a:lvl3pPr marL="914400" lvl="2" indent="0" algn="l" rtl="0">
              <a:lnSpc>
                <a:spcPct val="100000"/>
              </a:lnSpc>
              <a:spcBef>
                <a:spcPct val="0"/>
              </a:spcBef>
              <a:spcAft>
                <a:spcPct val="0"/>
              </a:spcAft>
              <a:buNone/>
              <a:defRPr lang="en-US" sz="1800" b="0" i="0" u="none" baseline="0" dirty="0">
                <a:solidFill>
                  <a:schemeClr val="tx1"/>
                </a:solidFill>
                <a:latin typeface="Trebuchet MS"/>
              </a:defRPr>
            </a:lvl3pPr>
            <a:lvl4pPr marL="1371600" lvl="3" indent="0" algn="l" rtl="0">
              <a:lnSpc>
                <a:spcPct val="100000"/>
              </a:lnSpc>
              <a:spcBef>
                <a:spcPct val="0"/>
              </a:spcBef>
              <a:spcAft>
                <a:spcPct val="0"/>
              </a:spcAft>
              <a:buNone/>
              <a:defRPr lang="en-US" sz="1800" b="0" i="0" u="none" baseline="0" dirty="0">
                <a:solidFill>
                  <a:schemeClr val="tx1"/>
                </a:solidFill>
                <a:latin typeface="Trebuchet MS"/>
              </a:defRPr>
            </a:lvl4pPr>
            <a:lvl5pPr marL="1828800" lvl="4" indent="0" algn="l" rtl="0">
              <a:lnSpc>
                <a:spcPct val="100000"/>
              </a:lnSpc>
              <a:spcBef>
                <a:spcPct val="0"/>
              </a:spcBef>
              <a:spcAft>
                <a:spcPct val="0"/>
              </a:spcAft>
              <a:buNone/>
              <a:defRPr lang="en-US" sz="1800" b="0" i="0" u="none" baseline="0" dirty="0">
                <a:solidFill>
                  <a:schemeClr val="tx1"/>
                </a:solidFill>
                <a:latin typeface="Trebuchet MS"/>
              </a:defRPr>
            </a:lvl5pPr>
          </a:lstStyle>
          <a:p>
            <a:pPr marL="0" lvl="0" indent="0" algn="r"/>
            <a:fld id="{A6C7CFDE-7B96-4042-BB3A-E5F9C005D776}" type="slidenum">
              <a:t>‹#›</a:t>
            </a:fld>
            <a:endParaRPr lang="en-US" sz="900" dirty="0">
              <a:solidFill>
                <a:schemeClr val="accent1"/>
              </a:solidFill>
            </a:endParaRPr>
          </a:p>
        </p:txBody>
      </p:sp>
    </p:spTree>
    <p:extLst>
      <p:ext uri="{90CB9595-806E-413E-8B0A-2E73AF98B024}">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0437823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A6AA4F3B-4A30-4E48-B8F9-98D114DAAEB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3E73297-BB33-4CFF-80A0-168E77B52E19}"/>
              </a:ext>
            </a:extLst>
          </p:cNvPr>
          <p:cNvSpPr>
            <a:spLocks noGrp="1"/>
          </p:cNvSpPr>
          <p:nvPr>
            <p:ph type="title"/>
          </p:nvPr>
        </p:nvSpPr>
        <p:spPr>
          <a:xfrm>
            <a:off x="6589572" y="671972"/>
            <a:ext cx="1079071" cy="5788752"/>
          </a:xfrm>
        </p:spPr>
        <p:txBody>
          <a:bodyPr rtlCol="0" anchor="ctr"/>
          <a:lstStyle/>
          <a:p>
            <a:r>
              <a:rPr lang="en-US" dirty="0"/>
              <a:t>Click to edit Master title style</a:t>
            </a:r>
          </a:p>
        </p:txBody>
      </p:sp>
      <p:sp>
        <p:nvSpPr>
          <p:cNvPr id="3" name="Vertical Text Placeholder 2">
            <a:extLst>
              <a:ext uri="{89AFA571-3492-4C65-A15C-F4A3725B2E9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62BC54C-87C0-4474-89C0-985ADD79CF52}"/>
              </a:ext>
            </a:extLst>
          </p:cNvPr>
          <p:cNvSpPr>
            <a:spLocks noGrp="1"/>
          </p:cNvSpPr>
          <p:nvPr>
            <p:ph type="body" idx="1"/>
          </p:nvPr>
        </p:nvSpPr>
        <p:spPr>
          <a:xfrm>
            <a:off x="672041" y="671972"/>
            <a:ext cx="5727155" cy="5788752"/>
          </a:xfrm>
        </p:spPr>
        <p:txBody>
          <a:bodyPr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D6BCFE86-0868-43F8-95BD-B78F7BDD0BE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69643F1-A07B-47DD-A894-FD237C541E05}"/>
              </a:ext>
            </a:extLst>
          </p:cNvPr>
          <p:cNvSpPr>
            <a:spLocks noGrp="1"/>
          </p:cNvSpPr>
          <p:nvPr>
            <p:ph type="dt" sz="half" idx="10"/>
          </p:nvPr>
        </p:nvSpPr>
        <p:spPr>
          <a:xfrm>
            <a:off x="5959475" y="6659563"/>
            <a:ext cx="754063" cy="401637"/>
          </a:xfrm>
          <a:prstGeom prst="rect">
            <a:avLst/>
          </a:prstGeom>
        </p:spPr>
        <p:txBody>
          <a:bodyPr vert="horz" lIns="91440" tIns="45720" rIns="91440" bIns="45720" rtlCol="0" anchor="ctr"/>
          <a:lstStyle>
            <a:lvl1pPr lvl="0" algn="r">
              <a:spcBef>
                <a:spcPct val="0"/>
              </a:spcBef>
              <a:spcAft>
                <a:spcPct val="0"/>
              </a:spcAft>
              <a:defRPr lang="en-US" sz="992" dirty="0">
                <a:solidFill>
                  <a:schemeClr val="tx1">
                    <a:tint val="75000"/>
                  </a:schemeClr>
                </a:solidFill>
                <a:latin typeface="+mn-lt"/>
              </a:defRPr>
            </a:lvl1pPr>
          </a:lstStyle>
          <a:p>
            <a:pPr marL="0" marR="0" lvl="0" indent="0" algn="r" rtl="0">
              <a:lnSpc>
                <a:spcPct val="100000"/>
              </a:lnSpc>
              <a:spcBef>
                <a:spcPct val="0"/>
              </a:spcBef>
              <a:spcAft>
                <a:spcPct val="0"/>
              </a:spcAft>
              <a:buNone/>
            </a:pPr>
            <a:r>
              <a:rPr lang="en-US" sz="992" b="0" i="0" u="none" strike="noStrike" cap="none" spc="0" baseline="0" dirty="0">
                <a:ln>
                  <a:noFill/>
                </a:ln>
                <a:solidFill>
                  <a:schemeClr val="tx1">
                    <a:tint val="75000"/>
                  </a:schemeClr>
                </a:solidFill>
                <a:latin typeface="+mn-lt"/>
              </a:rPr>
              <a:t>*</a:t>
            </a:r>
          </a:p>
        </p:txBody>
      </p:sp>
      <p:sp>
        <p:nvSpPr>
          <p:cNvPr id="5" name="Footer Placeholder 4">
            <a:extLst>
              <a:ext uri="{C61E979D-2C77-4737-BB02-3601D3B81F4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D914C20-E94C-4BA3-A6E2-E0A1D3C161CA}"/>
              </a:ext>
            </a:extLst>
          </p:cNvPr>
          <p:cNvSpPr>
            <a:spLocks noGrp="1"/>
          </p:cNvSpPr>
          <p:nvPr>
            <p:ph type="ftr" sz="quarter" idx="11"/>
          </p:nvPr>
        </p:nvSpPr>
        <p:spPr>
          <a:xfrm>
            <a:off x="671513" y="6659563"/>
            <a:ext cx="5097462" cy="401637"/>
          </a:xfrm>
          <a:prstGeom prst="rect">
            <a:avLst/>
          </a:prstGeom>
        </p:spPr>
        <p:txBody>
          <a:bodyPr vert="horz" lIns="91440" tIns="45720" rIns="91440" bIns="45720" rtlCol="0" anchor="ctr"/>
          <a:lstStyle>
            <a:lvl1pPr lvl="0" algn="l">
              <a:spcBef>
                <a:spcPct val="0"/>
              </a:spcBef>
              <a:spcAft>
                <a:spcPct val="0"/>
              </a:spcAft>
              <a:defRPr lang="en-US" sz="992" dirty="0">
                <a:solidFill>
                  <a:schemeClr val="tx1">
                    <a:tint val="75000"/>
                  </a:schemeClr>
                </a:solidFill>
                <a:latin typeface="+mn-lt"/>
              </a:defRPr>
            </a:lvl1pPr>
          </a:lstStyle>
          <a:p>
            <a:pPr marL="0" marR="0" lvl="0" indent="0" algn="l" rtl="0">
              <a:lnSpc>
                <a:spcPct val="100000"/>
              </a:lnSpc>
              <a:spcBef>
                <a:spcPct val="0"/>
              </a:spcBef>
              <a:spcAft>
                <a:spcPct val="0"/>
              </a:spcAft>
              <a:buNone/>
            </a:pPr>
            <a:endParaRPr lang="en-US" sz="992" b="0" i="0" u="none" strike="noStrike" cap="none" spc="0" baseline="0" dirty="0">
              <a:ln>
                <a:noFill/>
              </a:ln>
              <a:solidFill>
                <a:schemeClr val="tx1">
                  <a:tint val="75000"/>
                </a:schemeClr>
              </a:solidFill>
              <a:latin typeface="+mn-lt"/>
            </a:endParaRPr>
          </a:p>
        </p:txBody>
      </p:sp>
      <p:sp>
        <p:nvSpPr>
          <p:cNvPr id="6" name="Slide Number Placeholder 5">
            <a:extLst>
              <a:ext uri="{17B61A8A-79A7-4889-A129-0A0535C3672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791F040-2BC9-42B9-957B-0C1C24613A1D}"/>
              </a:ext>
            </a:extLst>
          </p:cNvPr>
          <p:cNvSpPr>
            <a:spLocks noGrp="1"/>
          </p:cNvSpPr>
          <p:nvPr>
            <p:ph type="sldNum" sz="quarter" idx="12"/>
          </p:nvPr>
        </p:nvSpPr>
        <p:spPr>
          <a:xfrm>
            <a:off x="7104062" y="6659563"/>
            <a:ext cx="565150" cy="401637"/>
          </a:xfrm>
          <a:prstGeom prst="rect">
            <a:avLst/>
          </a:prstGeom>
        </p:spPr>
        <p:txBody>
          <a:bodyPr rtlCol="0" anchor="ctr">
            <a:noAutofit/>
          </a:bodyPr>
          <a:lstStyle>
            <a:lvl1pPr marL="0" lvl="0" indent="0" algn="r" rtl="0">
              <a:lnSpc>
                <a:spcPct val="100000"/>
              </a:lnSpc>
              <a:spcBef>
                <a:spcPct val="0"/>
              </a:spcBef>
              <a:spcAft>
                <a:spcPct val="0"/>
              </a:spcAft>
              <a:buNone/>
              <a:defRPr lang="en-US" sz="992" b="0" i="0" u="none" baseline="0" dirty="0">
                <a:solidFill>
                  <a:schemeClr val="accent1"/>
                </a:solidFill>
                <a:latin typeface="+mn-lt"/>
              </a:defRPr>
            </a:lvl1pPr>
            <a:lvl2pPr marL="457200" lvl="1" indent="0" algn="l" rtl="0">
              <a:lnSpc>
                <a:spcPct val="100000"/>
              </a:lnSpc>
              <a:spcBef>
                <a:spcPct val="0"/>
              </a:spcBef>
              <a:spcAft>
                <a:spcPct val="0"/>
              </a:spcAft>
              <a:buNone/>
              <a:defRPr lang="en-US" sz="1800" b="0" i="0" u="none" baseline="0" dirty="0">
                <a:solidFill>
                  <a:schemeClr val="tx1"/>
                </a:solidFill>
                <a:latin typeface="Trebuchet MS"/>
              </a:defRPr>
            </a:lvl2pPr>
            <a:lvl3pPr marL="914400" lvl="2" indent="0" algn="l" rtl="0">
              <a:lnSpc>
                <a:spcPct val="100000"/>
              </a:lnSpc>
              <a:spcBef>
                <a:spcPct val="0"/>
              </a:spcBef>
              <a:spcAft>
                <a:spcPct val="0"/>
              </a:spcAft>
              <a:buNone/>
              <a:defRPr lang="en-US" sz="1800" b="0" i="0" u="none" baseline="0" dirty="0">
                <a:solidFill>
                  <a:schemeClr val="tx1"/>
                </a:solidFill>
                <a:latin typeface="Trebuchet MS"/>
              </a:defRPr>
            </a:lvl3pPr>
            <a:lvl4pPr marL="1371600" lvl="3" indent="0" algn="l" rtl="0">
              <a:lnSpc>
                <a:spcPct val="100000"/>
              </a:lnSpc>
              <a:spcBef>
                <a:spcPct val="0"/>
              </a:spcBef>
              <a:spcAft>
                <a:spcPct val="0"/>
              </a:spcAft>
              <a:buNone/>
              <a:defRPr lang="en-US" sz="1800" b="0" i="0" u="none" baseline="0" dirty="0">
                <a:solidFill>
                  <a:schemeClr val="tx1"/>
                </a:solidFill>
                <a:latin typeface="Trebuchet MS"/>
              </a:defRPr>
            </a:lvl4pPr>
            <a:lvl5pPr marL="1828800" lvl="4" indent="0" algn="l" rtl="0">
              <a:lnSpc>
                <a:spcPct val="100000"/>
              </a:lnSpc>
              <a:spcBef>
                <a:spcPct val="0"/>
              </a:spcBef>
              <a:spcAft>
                <a:spcPct val="0"/>
              </a:spcAft>
              <a:buNone/>
              <a:defRPr lang="en-US" sz="1800" b="0" i="0" u="none" baseline="0" dirty="0">
                <a:solidFill>
                  <a:schemeClr val="tx1"/>
                </a:solidFill>
                <a:latin typeface="Trebuchet MS"/>
              </a:defRPr>
            </a:lvl5pPr>
          </a:lstStyle>
          <a:p>
            <a:pPr marL="0" lvl="0" indent="0" algn="r"/>
            <a:fld id="{CC9B6C97-F70B-4D11-8808-3748FD5B3859}" type="slidenum">
              <a:t>‹#›</a:t>
            </a:fld>
            <a:endParaRPr lang="en-US" sz="900" dirty="0">
              <a:solidFill>
                <a:schemeClr val="accent1"/>
              </a:solidFill>
            </a:endParaRPr>
          </a:p>
        </p:txBody>
      </p:sp>
    </p:spTree>
    <p:extLst>
      <p:ext uri="{7AA889D9-FA38-45B8-83F7-849ED243425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0437823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6672E4DF-7A4B-42AB-9956-A0C9213B6EF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557F40E-5B72-4D5C-BE8F-FB2B356C6256}"/>
              </a:ext>
            </a:extLst>
          </p:cNvPr>
          <p:cNvSpPr>
            <a:spLocks noGrp="1"/>
          </p:cNvSpPr>
          <p:nvPr>
            <p:ph type="title"/>
          </p:nvPr>
        </p:nvSpPr>
        <p:spPr/>
        <p:txBody>
          <a:bodyPr rtlCol="0"/>
          <a:lstStyle>
            <a:lvl1pPr lvl="0">
              <a:defRPr lang="en-US" sz="3968" dirty="0"/>
            </a:lvl1pPr>
          </a:lstStyle>
          <a:p>
            <a:r>
              <a:rPr lang="en-US" dirty="0"/>
              <a:t>Click to edit Master title style</a:t>
            </a:r>
          </a:p>
        </p:txBody>
      </p:sp>
      <p:sp>
        <p:nvSpPr>
          <p:cNvPr id="3" name="Content Placeholder 2">
            <a:extLst>
              <a:ext uri="{073F1A37-F997-453E-96A9-AA8770FDDC9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A4DCF5E-61CE-416A-8349-4515DE48417B}"/>
              </a:ext>
            </a:extLst>
          </p:cNvPr>
          <p:cNvSpPr>
            <a:spLocks noGrp="1"/>
          </p:cNvSpPr>
          <p:nvPr>
            <p:ph idx="1"/>
          </p:nvPr>
        </p:nvSpPr>
        <p:spPr/>
        <p:txBody>
          <a:bodyPr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A4854FF-4E7F-44BB-80F3-3A9003A555B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2BD835C-DE54-4351-8DA0-9D7ECF53342F}"/>
              </a:ext>
            </a:extLst>
          </p:cNvPr>
          <p:cNvSpPr>
            <a:spLocks noGrp="1"/>
          </p:cNvSpPr>
          <p:nvPr>
            <p:ph type="dt" sz="half" idx="10"/>
          </p:nvPr>
        </p:nvSpPr>
        <p:spPr>
          <a:xfrm>
            <a:off x="5959475" y="6659563"/>
            <a:ext cx="754063" cy="401637"/>
          </a:xfrm>
          <a:prstGeom prst="rect">
            <a:avLst/>
          </a:prstGeom>
        </p:spPr>
        <p:txBody>
          <a:bodyPr vert="horz" lIns="91440" tIns="45720" rIns="91440" bIns="45720" rtlCol="0" anchor="ctr"/>
          <a:lstStyle>
            <a:lvl1pPr lvl="0" algn="r">
              <a:spcBef>
                <a:spcPct val="0"/>
              </a:spcBef>
              <a:spcAft>
                <a:spcPct val="0"/>
              </a:spcAft>
              <a:defRPr lang="en-US" sz="992" dirty="0">
                <a:solidFill>
                  <a:schemeClr val="tx1">
                    <a:tint val="75000"/>
                  </a:schemeClr>
                </a:solidFill>
                <a:latin typeface="+mn-lt"/>
              </a:defRPr>
            </a:lvl1pPr>
          </a:lstStyle>
          <a:p>
            <a:pPr marL="0" marR="0" lvl="0" indent="0" algn="r" rtl="0">
              <a:lnSpc>
                <a:spcPct val="100000"/>
              </a:lnSpc>
              <a:spcBef>
                <a:spcPct val="0"/>
              </a:spcBef>
              <a:spcAft>
                <a:spcPct val="0"/>
              </a:spcAft>
              <a:buNone/>
            </a:pPr>
            <a:r>
              <a:rPr lang="en-US" sz="992" b="0" i="0" u="none" strike="noStrike" cap="none" spc="0" baseline="0" dirty="0">
                <a:ln>
                  <a:noFill/>
                </a:ln>
                <a:solidFill>
                  <a:schemeClr val="tx1">
                    <a:tint val="75000"/>
                  </a:schemeClr>
                </a:solidFill>
                <a:latin typeface="+mn-lt"/>
              </a:rPr>
              <a:t>*</a:t>
            </a:r>
          </a:p>
        </p:txBody>
      </p:sp>
      <p:sp>
        <p:nvSpPr>
          <p:cNvPr id="5" name="Footer Placeholder 4">
            <a:extLst>
              <a:ext uri="{CB11ECC1-AA62-4CAA-8210-458D5D2958E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C94A45A-EA6F-4D16-A175-F998B61CA9D2}"/>
              </a:ext>
            </a:extLst>
          </p:cNvPr>
          <p:cNvSpPr>
            <a:spLocks noGrp="1"/>
          </p:cNvSpPr>
          <p:nvPr>
            <p:ph type="ftr" sz="quarter" idx="11"/>
          </p:nvPr>
        </p:nvSpPr>
        <p:spPr>
          <a:xfrm>
            <a:off x="671513" y="6659563"/>
            <a:ext cx="5097462" cy="401637"/>
          </a:xfrm>
          <a:prstGeom prst="rect">
            <a:avLst/>
          </a:prstGeom>
        </p:spPr>
        <p:txBody>
          <a:bodyPr vert="horz" lIns="91440" tIns="45720" rIns="91440" bIns="45720" rtlCol="0" anchor="ctr"/>
          <a:lstStyle>
            <a:lvl1pPr lvl="0" algn="l">
              <a:spcBef>
                <a:spcPct val="0"/>
              </a:spcBef>
              <a:spcAft>
                <a:spcPct val="0"/>
              </a:spcAft>
              <a:defRPr lang="en-US" sz="992" dirty="0">
                <a:solidFill>
                  <a:schemeClr val="tx1">
                    <a:tint val="75000"/>
                  </a:schemeClr>
                </a:solidFill>
                <a:latin typeface="+mn-lt"/>
              </a:defRPr>
            </a:lvl1pPr>
          </a:lstStyle>
          <a:p>
            <a:pPr marL="0" marR="0" lvl="0" indent="0" algn="l" rtl="0">
              <a:lnSpc>
                <a:spcPct val="100000"/>
              </a:lnSpc>
              <a:spcBef>
                <a:spcPct val="0"/>
              </a:spcBef>
              <a:spcAft>
                <a:spcPct val="0"/>
              </a:spcAft>
              <a:buNone/>
            </a:pPr>
            <a:endParaRPr lang="en-US" sz="992" b="0" i="0" u="none" strike="noStrike" cap="none" spc="0" baseline="0" dirty="0">
              <a:ln>
                <a:noFill/>
              </a:ln>
              <a:solidFill>
                <a:schemeClr val="tx1">
                  <a:tint val="75000"/>
                </a:schemeClr>
              </a:solidFill>
              <a:latin typeface="+mn-lt"/>
            </a:endParaRPr>
          </a:p>
        </p:txBody>
      </p:sp>
      <p:sp>
        <p:nvSpPr>
          <p:cNvPr id="6" name="Slide Number Placeholder 5">
            <a:extLst>
              <a:ext uri="{8DF450E0-D0EA-4E74-974C-EFC5BB72F2C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FA7F188-A4D4-4486-A2A2-4759A5E4FB17}"/>
              </a:ext>
            </a:extLst>
          </p:cNvPr>
          <p:cNvSpPr>
            <a:spLocks noGrp="1"/>
          </p:cNvSpPr>
          <p:nvPr>
            <p:ph type="sldNum" sz="quarter" idx="12"/>
          </p:nvPr>
        </p:nvSpPr>
        <p:spPr>
          <a:xfrm>
            <a:off x="7104062" y="6659563"/>
            <a:ext cx="565150" cy="401637"/>
          </a:xfrm>
          <a:prstGeom prst="rect">
            <a:avLst/>
          </a:prstGeom>
        </p:spPr>
        <p:txBody>
          <a:bodyPr rtlCol="0" anchor="ctr">
            <a:noAutofit/>
          </a:bodyPr>
          <a:lstStyle>
            <a:lvl1pPr marL="0" lvl="0" indent="0" algn="r" rtl="0">
              <a:lnSpc>
                <a:spcPct val="100000"/>
              </a:lnSpc>
              <a:spcBef>
                <a:spcPct val="0"/>
              </a:spcBef>
              <a:spcAft>
                <a:spcPct val="0"/>
              </a:spcAft>
              <a:buNone/>
              <a:defRPr lang="en-US" sz="992" b="0" i="0" u="none" baseline="0" dirty="0">
                <a:solidFill>
                  <a:schemeClr val="accent1"/>
                </a:solidFill>
                <a:latin typeface="+mn-lt"/>
              </a:defRPr>
            </a:lvl1pPr>
            <a:lvl2pPr marL="457200" lvl="1" indent="0" algn="l" rtl="0">
              <a:lnSpc>
                <a:spcPct val="100000"/>
              </a:lnSpc>
              <a:spcBef>
                <a:spcPct val="0"/>
              </a:spcBef>
              <a:spcAft>
                <a:spcPct val="0"/>
              </a:spcAft>
              <a:buNone/>
              <a:defRPr lang="en-US" sz="1800" b="0" i="0" u="none" baseline="0" dirty="0">
                <a:solidFill>
                  <a:schemeClr val="tx1"/>
                </a:solidFill>
                <a:latin typeface="Trebuchet MS"/>
              </a:defRPr>
            </a:lvl2pPr>
            <a:lvl3pPr marL="914400" lvl="2" indent="0" algn="l" rtl="0">
              <a:lnSpc>
                <a:spcPct val="100000"/>
              </a:lnSpc>
              <a:spcBef>
                <a:spcPct val="0"/>
              </a:spcBef>
              <a:spcAft>
                <a:spcPct val="0"/>
              </a:spcAft>
              <a:buNone/>
              <a:defRPr lang="en-US" sz="1800" b="0" i="0" u="none" baseline="0" dirty="0">
                <a:solidFill>
                  <a:schemeClr val="tx1"/>
                </a:solidFill>
                <a:latin typeface="Trebuchet MS"/>
              </a:defRPr>
            </a:lvl3pPr>
            <a:lvl4pPr marL="1371600" lvl="3" indent="0" algn="l" rtl="0">
              <a:lnSpc>
                <a:spcPct val="100000"/>
              </a:lnSpc>
              <a:spcBef>
                <a:spcPct val="0"/>
              </a:spcBef>
              <a:spcAft>
                <a:spcPct val="0"/>
              </a:spcAft>
              <a:buNone/>
              <a:defRPr lang="en-US" sz="1800" b="0" i="0" u="none" baseline="0" dirty="0">
                <a:solidFill>
                  <a:schemeClr val="tx1"/>
                </a:solidFill>
                <a:latin typeface="Trebuchet MS"/>
              </a:defRPr>
            </a:lvl4pPr>
            <a:lvl5pPr marL="1828800" lvl="4" indent="0" algn="l" rtl="0">
              <a:lnSpc>
                <a:spcPct val="100000"/>
              </a:lnSpc>
              <a:spcBef>
                <a:spcPct val="0"/>
              </a:spcBef>
              <a:spcAft>
                <a:spcPct val="0"/>
              </a:spcAft>
              <a:buNone/>
              <a:defRPr lang="en-US" sz="1800" b="0" i="0" u="none" baseline="0" dirty="0">
                <a:solidFill>
                  <a:schemeClr val="tx1"/>
                </a:solidFill>
                <a:latin typeface="Trebuchet MS"/>
              </a:defRPr>
            </a:lvl5pPr>
          </a:lstStyle>
          <a:p>
            <a:pPr marL="0" lvl="0" indent="0" algn="r"/>
            <a:fld id="{C1F0D026-C38A-4D6C-82C3-E511989109B3}" type="slidenum">
              <a:t>‹#›</a:t>
            </a:fld>
            <a:endParaRPr lang="en-US" sz="900" dirty="0">
              <a:solidFill>
                <a:schemeClr val="accent1"/>
              </a:solidFill>
            </a:endParaRPr>
          </a:p>
        </p:txBody>
      </p:sp>
    </p:spTree>
    <p:extLst>
      <p:ext uri="{7D17A9EF-83E7-4AFF-8E16-4D7810AF0F17}">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0437823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2238BE6F-4613-4482-9EA2-0CDC45F91CB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FFF47AB-DA22-4711-A5C1-127727566923}"/>
              </a:ext>
            </a:extLst>
          </p:cNvPr>
          <p:cNvSpPr>
            <a:spLocks noGrp="1"/>
          </p:cNvSpPr>
          <p:nvPr>
            <p:ph type="title"/>
          </p:nvPr>
        </p:nvSpPr>
        <p:spPr>
          <a:xfrm>
            <a:off x="672039" y="2977207"/>
            <a:ext cx="6997914" cy="2013467"/>
          </a:xfrm>
        </p:spPr>
        <p:txBody>
          <a:bodyPr rtlCol="0" anchor="b"/>
          <a:lstStyle>
            <a:lvl1pPr lvl="0" algn="l">
              <a:defRPr lang="en-US" sz="4409" b="0" cap="none" dirty="0">
                <a:latin typeface="+mj-lt"/>
              </a:defRPr>
            </a:lvl1pPr>
          </a:lstStyle>
          <a:p>
            <a:r>
              <a:rPr lang="en-US" dirty="0"/>
              <a:t>Click to edit Master title style</a:t>
            </a:r>
          </a:p>
        </p:txBody>
      </p:sp>
      <p:sp>
        <p:nvSpPr>
          <p:cNvPr id="3" name="Text Placeholder 2">
            <a:extLst>
              <a:ext uri="{78AF7DD9-0183-464D-9BE6-E6439C34F78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00048A2-4737-48BC-B5E9-65E327F81D7B}"/>
              </a:ext>
            </a:extLst>
          </p:cNvPr>
          <p:cNvSpPr>
            <a:spLocks noGrp="1"/>
          </p:cNvSpPr>
          <p:nvPr>
            <p:ph type="body" idx="1"/>
          </p:nvPr>
        </p:nvSpPr>
        <p:spPr>
          <a:xfrm>
            <a:off x="672039" y="4990672"/>
            <a:ext cx="6997914" cy="948432"/>
          </a:xfrm>
        </p:spPr>
        <p:txBody>
          <a:bodyPr rtlCol="0"/>
          <a:lstStyle>
            <a:lvl1pPr marL="0" lvl="0" indent="0" algn="l">
              <a:buNone/>
              <a:defRPr lang="en-US" sz="2205" dirty="0">
                <a:solidFill>
                  <a:schemeClr val="tx1">
                    <a:lumMod val="50000"/>
                    <a:lumOff val="50000"/>
                  </a:schemeClr>
                </a:solidFill>
              </a:defRPr>
            </a:lvl1pPr>
            <a:lvl2pPr marL="503972" lvl="1" indent="0">
              <a:buNone/>
              <a:defRPr lang="en-US" sz="1984" dirty="0">
                <a:solidFill>
                  <a:schemeClr val="tx1">
                    <a:tint val="75000"/>
                  </a:schemeClr>
                </a:solidFill>
              </a:defRPr>
            </a:lvl2pPr>
            <a:lvl3pPr marL="1007943" lvl="2" indent="0">
              <a:buNone/>
              <a:defRPr lang="en-US" sz="1764" dirty="0">
                <a:solidFill>
                  <a:schemeClr val="tx1">
                    <a:tint val="75000"/>
                  </a:schemeClr>
                </a:solidFill>
              </a:defRPr>
            </a:lvl3pPr>
            <a:lvl4pPr marL="1511915" lvl="3" indent="0">
              <a:buNone/>
              <a:defRPr lang="en-US" sz="1543" dirty="0">
                <a:solidFill>
                  <a:schemeClr val="tx1">
                    <a:tint val="75000"/>
                  </a:schemeClr>
                </a:solidFill>
              </a:defRPr>
            </a:lvl4pPr>
            <a:lvl5pPr marL="2015886" lvl="4" indent="0">
              <a:buNone/>
              <a:defRPr lang="en-US" sz="1543" dirty="0">
                <a:solidFill>
                  <a:schemeClr val="tx1">
                    <a:tint val="75000"/>
                  </a:schemeClr>
                </a:solidFill>
              </a:defRPr>
            </a:lvl5pPr>
            <a:lvl6pPr marL="2519857" lvl="5" indent="0">
              <a:buNone/>
              <a:defRPr lang="en-US" sz="1543" dirty="0">
                <a:solidFill>
                  <a:schemeClr val="tx1">
                    <a:tint val="75000"/>
                  </a:schemeClr>
                </a:solidFill>
              </a:defRPr>
            </a:lvl6pPr>
            <a:lvl7pPr marL="3023828" lvl="6" indent="0">
              <a:buNone/>
              <a:defRPr lang="en-US" sz="1543" dirty="0">
                <a:solidFill>
                  <a:schemeClr val="tx1">
                    <a:tint val="75000"/>
                  </a:schemeClr>
                </a:solidFill>
              </a:defRPr>
            </a:lvl7pPr>
            <a:lvl8pPr marL="3527801" lvl="7" indent="0">
              <a:buNone/>
              <a:defRPr lang="en-US" sz="1543" dirty="0">
                <a:solidFill>
                  <a:schemeClr val="tx1">
                    <a:tint val="75000"/>
                  </a:schemeClr>
                </a:solidFill>
              </a:defRPr>
            </a:lvl8pPr>
            <a:lvl9pPr marL="4031772" lvl="8" indent="0">
              <a:buNone/>
              <a:defRPr lang="en-US" sz="1543" dirty="0">
                <a:solidFill>
                  <a:schemeClr val="tx1">
                    <a:tint val="75000"/>
                  </a:schemeClr>
                </a:solidFill>
              </a:defRPr>
            </a:lvl9pPr>
          </a:lstStyle>
          <a:p>
            <a:pPr lvl="0"/>
            <a:r>
              <a:rPr lang="en-US" dirty="0"/>
              <a:t>Click to edit Master text styles</a:t>
            </a:r>
          </a:p>
        </p:txBody>
      </p:sp>
      <p:sp>
        <p:nvSpPr>
          <p:cNvPr id="4" name="Date Placeholder 3">
            <a:extLst>
              <a:ext uri="{734DDE58-2CA9-4B87-AAB7-D8152921FED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16CD1A1-19C4-496D-A23E-E370FCD6F5B7}"/>
              </a:ext>
            </a:extLst>
          </p:cNvPr>
          <p:cNvSpPr>
            <a:spLocks noGrp="1"/>
          </p:cNvSpPr>
          <p:nvPr>
            <p:ph type="dt" sz="half" idx="10"/>
          </p:nvPr>
        </p:nvSpPr>
        <p:spPr>
          <a:xfrm>
            <a:off x="5959475" y="6659563"/>
            <a:ext cx="754063" cy="401637"/>
          </a:xfrm>
          <a:prstGeom prst="rect">
            <a:avLst/>
          </a:prstGeom>
        </p:spPr>
        <p:txBody>
          <a:bodyPr vert="horz" lIns="91440" tIns="45720" rIns="91440" bIns="45720" rtlCol="0" anchor="ctr"/>
          <a:lstStyle>
            <a:lvl1pPr lvl="0" algn="r">
              <a:spcBef>
                <a:spcPct val="0"/>
              </a:spcBef>
              <a:spcAft>
                <a:spcPct val="0"/>
              </a:spcAft>
              <a:defRPr lang="en-US" sz="992" dirty="0">
                <a:solidFill>
                  <a:schemeClr val="tx1">
                    <a:tint val="75000"/>
                  </a:schemeClr>
                </a:solidFill>
                <a:latin typeface="+mn-lt"/>
              </a:defRPr>
            </a:lvl1pPr>
          </a:lstStyle>
          <a:p>
            <a:pPr marL="0" marR="0" lvl="0" indent="0" algn="r" rtl="0">
              <a:lnSpc>
                <a:spcPct val="100000"/>
              </a:lnSpc>
              <a:spcBef>
                <a:spcPct val="0"/>
              </a:spcBef>
              <a:spcAft>
                <a:spcPct val="0"/>
              </a:spcAft>
              <a:buNone/>
            </a:pPr>
            <a:r>
              <a:rPr lang="en-US" sz="992" b="0" i="0" u="none" strike="noStrike" cap="none" spc="0" baseline="0" dirty="0">
                <a:ln>
                  <a:noFill/>
                </a:ln>
                <a:solidFill>
                  <a:schemeClr val="tx1">
                    <a:tint val="75000"/>
                  </a:schemeClr>
                </a:solidFill>
                <a:latin typeface="+mn-lt"/>
              </a:rPr>
              <a:t>*</a:t>
            </a:r>
          </a:p>
        </p:txBody>
      </p:sp>
      <p:sp>
        <p:nvSpPr>
          <p:cNvPr id="5" name="Footer Placeholder 4">
            <a:extLst>
              <a:ext uri="{43CBEE62-2C1D-4BED-A1D7-13B061BE1BE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CCDD727-1FFB-4AF7-9696-6E2B9B0FA5A3}"/>
              </a:ext>
            </a:extLst>
          </p:cNvPr>
          <p:cNvSpPr>
            <a:spLocks noGrp="1"/>
          </p:cNvSpPr>
          <p:nvPr>
            <p:ph type="ftr" sz="quarter" idx="11"/>
          </p:nvPr>
        </p:nvSpPr>
        <p:spPr>
          <a:xfrm>
            <a:off x="671513" y="6659563"/>
            <a:ext cx="5097462" cy="401637"/>
          </a:xfrm>
          <a:prstGeom prst="rect">
            <a:avLst/>
          </a:prstGeom>
        </p:spPr>
        <p:txBody>
          <a:bodyPr vert="horz" lIns="91440" tIns="45720" rIns="91440" bIns="45720" rtlCol="0" anchor="ctr"/>
          <a:lstStyle>
            <a:lvl1pPr lvl="0" algn="l">
              <a:spcBef>
                <a:spcPct val="0"/>
              </a:spcBef>
              <a:spcAft>
                <a:spcPct val="0"/>
              </a:spcAft>
              <a:defRPr lang="en-US" sz="992" dirty="0">
                <a:solidFill>
                  <a:schemeClr val="tx1">
                    <a:tint val="75000"/>
                  </a:schemeClr>
                </a:solidFill>
                <a:latin typeface="+mn-lt"/>
              </a:defRPr>
            </a:lvl1pPr>
          </a:lstStyle>
          <a:p>
            <a:pPr marL="0" marR="0" lvl="0" indent="0" algn="l" rtl="0">
              <a:lnSpc>
                <a:spcPct val="100000"/>
              </a:lnSpc>
              <a:spcBef>
                <a:spcPct val="0"/>
              </a:spcBef>
              <a:spcAft>
                <a:spcPct val="0"/>
              </a:spcAft>
              <a:buNone/>
            </a:pPr>
            <a:endParaRPr lang="en-US" sz="992" b="0" i="0" u="none" strike="noStrike" cap="none" spc="0" baseline="0" dirty="0">
              <a:ln>
                <a:noFill/>
              </a:ln>
              <a:solidFill>
                <a:schemeClr val="tx1">
                  <a:tint val="75000"/>
                </a:schemeClr>
              </a:solidFill>
              <a:latin typeface="+mn-lt"/>
            </a:endParaRPr>
          </a:p>
        </p:txBody>
      </p:sp>
      <p:sp>
        <p:nvSpPr>
          <p:cNvPr id="6" name="Slide Number Placeholder 5">
            <a:extLst>
              <a:ext uri="{BB8265DD-56FD-4F51-8BE5-52247BA2919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03BF106-3F8F-4906-A19D-55A64C863AB7}"/>
              </a:ext>
            </a:extLst>
          </p:cNvPr>
          <p:cNvSpPr>
            <a:spLocks noGrp="1"/>
          </p:cNvSpPr>
          <p:nvPr>
            <p:ph type="sldNum" sz="quarter" idx="12"/>
          </p:nvPr>
        </p:nvSpPr>
        <p:spPr>
          <a:xfrm>
            <a:off x="7104062" y="6659563"/>
            <a:ext cx="565150" cy="401637"/>
          </a:xfrm>
          <a:prstGeom prst="rect">
            <a:avLst/>
          </a:prstGeom>
        </p:spPr>
        <p:txBody>
          <a:bodyPr rtlCol="0" anchor="ctr">
            <a:noAutofit/>
          </a:bodyPr>
          <a:lstStyle>
            <a:lvl1pPr marL="0" lvl="0" indent="0" algn="r" rtl="0">
              <a:lnSpc>
                <a:spcPct val="100000"/>
              </a:lnSpc>
              <a:spcBef>
                <a:spcPct val="0"/>
              </a:spcBef>
              <a:spcAft>
                <a:spcPct val="0"/>
              </a:spcAft>
              <a:buNone/>
              <a:defRPr lang="en-US" sz="992" b="0" i="0" u="none" baseline="0" dirty="0">
                <a:solidFill>
                  <a:schemeClr val="accent1"/>
                </a:solidFill>
                <a:latin typeface="+mn-lt"/>
              </a:defRPr>
            </a:lvl1pPr>
            <a:lvl2pPr marL="457200" lvl="1" indent="0" algn="l" rtl="0">
              <a:lnSpc>
                <a:spcPct val="100000"/>
              </a:lnSpc>
              <a:spcBef>
                <a:spcPct val="0"/>
              </a:spcBef>
              <a:spcAft>
                <a:spcPct val="0"/>
              </a:spcAft>
              <a:buNone/>
              <a:defRPr lang="en-US" sz="1800" b="0" i="0" u="none" baseline="0" dirty="0">
                <a:solidFill>
                  <a:schemeClr val="tx1"/>
                </a:solidFill>
                <a:latin typeface="Trebuchet MS"/>
              </a:defRPr>
            </a:lvl2pPr>
            <a:lvl3pPr marL="914400" lvl="2" indent="0" algn="l" rtl="0">
              <a:lnSpc>
                <a:spcPct val="100000"/>
              </a:lnSpc>
              <a:spcBef>
                <a:spcPct val="0"/>
              </a:spcBef>
              <a:spcAft>
                <a:spcPct val="0"/>
              </a:spcAft>
              <a:buNone/>
              <a:defRPr lang="en-US" sz="1800" b="0" i="0" u="none" baseline="0" dirty="0">
                <a:solidFill>
                  <a:schemeClr val="tx1"/>
                </a:solidFill>
                <a:latin typeface="Trebuchet MS"/>
              </a:defRPr>
            </a:lvl3pPr>
            <a:lvl4pPr marL="1371600" lvl="3" indent="0" algn="l" rtl="0">
              <a:lnSpc>
                <a:spcPct val="100000"/>
              </a:lnSpc>
              <a:spcBef>
                <a:spcPct val="0"/>
              </a:spcBef>
              <a:spcAft>
                <a:spcPct val="0"/>
              </a:spcAft>
              <a:buNone/>
              <a:defRPr lang="en-US" sz="1800" b="0" i="0" u="none" baseline="0" dirty="0">
                <a:solidFill>
                  <a:schemeClr val="tx1"/>
                </a:solidFill>
                <a:latin typeface="Trebuchet MS"/>
              </a:defRPr>
            </a:lvl4pPr>
            <a:lvl5pPr marL="1828800" lvl="4" indent="0" algn="l" rtl="0">
              <a:lnSpc>
                <a:spcPct val="100000"/>
              </a:lnSpc>
              <a:spcBef>
                <a:spcPct val="0"/>
              </a:spcBef>
              <a:spcAft>
                <a:spcPct val="0"/>
              </a:spcAft>
              <a:buNone/>
              <a:defRPr lang="en-US" sz="1800" b="0" i="0" u="none" baseline="0" dirty="0">
                <a:solidFill>
                  <a:schemeClr val="tx1"/>
                </a:solidFill>
                <a:latin typeface="Trebuchet MS"/>
              </a:defRPr>
            </a:lvl5pPr>
          </a:lstStyle>
          <a:p>
            <a:pPr marL="0" lvl="0" indent="0" algn="r"/>
            <a:fld id="{8097CE30-1849-44D2-A830-03A73B2E16C7}" type="slidenum">
              <a:t>‹#›</a:t>
            </a:fld>
            <a:endParaRPr lang="en-US" sz="900" dirty="0">
              <a:solidFill>
                <a:schemeClr val="accent1"/>
              </a:solidFill>
            </a:endParaRPr>
          </a:p>
        </p:txBody>
      </p:sp>
    </p:spTree>
    <p:extLst>
      <p:ext uri="{917FBBFE-31EB-49E2-980F-B8A4586E3ED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0437823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2AB744A5-442C-4242-A59D-66859821C11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119DBE0-FDCF-4882-BAD9-311993AD27C3}"/>
              </a:ext>
            </a:extLst>
          </p:cNvPr>
          <p:cNvSpPr>
            <a:spLocks noGrp="1"/>
          </p:cNvSpPr>
          <p:nvPr>
            <p:ph type="title"/>
          </p:nvPr>
        </p:nvSpPr>
        <p:spPr>
          <a:xfrm>
            <a:off x="672041" y="671970"/>
            <a:ext cx="6997914" cy="1455937"/>
          </a:xfrm>
        </p:spPr>
        <p:txBody>
          <a:bodyPr rtlCol="0"/>
          <a:lstStyle/>
          <a:p>
            <a:r>
              <a:rPr lang="en-US" dirty="0"/>
              <a:t>Click to edit Master title style</a:t>
            </a:r>
          </a:p>
        </p:txBody>
      </p:sp>
      <p:sp>
        <p:nvSpPr>
          <p:cNvPr id="3" name="Content Placeholder 2">
            <a:extLst>
              <a:ext uri="{281D094B-0C8F-4408-9DF9-E0DE99831E0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170AC67-9815-48CC-BD0E-4B340DA99F44}"/>
              </a:ext>
            </a:extLst>
          </p:cNvPr>
          <p:cNvSpPr>
            <a:spLocks noGrp="1"/>
          </p:cNvSpPr>
          <p:nvPr>
            <p:ph idx="1"/>
          </p:nvPr>
        </p:nvSpPr>
        <p:spPr>
          <a:xfrm>
            <a:off x="672041" y="2381649"/>
            <a:ext cx="3404426" cy="4277832"/>
          </a:xfrm>
        </p:spPr>
        <p:txBody>
          <a:bodyPr rtlCol="0"/>
          <a:lstStyle>
            <a:lvl1pPr lvl="0">
              <a:defRPr lang="en-US" sz="1984" dirty="0"/>
            </a:lvl1pPr>
            <a:lvl2pPr lvl="1">
              <a:defRPr lang="en-US" sz="1764" dirty="0"/>
            </a:lvl2pPr>
            <a:lvl3pPr lvl="2">
              <a:defRPr lang="en-US" sz="1543" dirty="0"/>
            </a:lvl3pPr>
            <a:lvl4pPr lvl="3">
              <a:defRPr lang="en-US" sz="1323" dirty="0"/>
            </a:lvl4pPr>
            <a:lvl5pPr lvl="4">
              <a:defRPr lang="en-US" sz="1323" dirty="0"/>
            </a:lvl5pPr>
            <a:lvl6pPr lvl="5">
              <a:defRPr lang="en-US" sz="1323" dirty="0"/>
            </a:lvl6pPr>
            <a:lvl7pPr lvl="6">
              <a:defRPr lang="en-US" sz="1323" dirty="0"/>
            </a:lvl7pPr>
            <a:lvl8pPr lvl="7">
              <a:defRPr lang="en-US" sz="1323" dirty="0"/>
            </a:lvl8pPr>
            <a:lvl9pPr lvl="8">
              <a:defRPr lang="en-US" sz="1323" dirty="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74ED6B79-2C48-4D14-A145-1D101F70A8E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3CC7544-09D1-4DA5-9D14-159EAD0C722B}"/>
              </a:ext>
            </a:extLst>
          </p:cNvPr>
          <p:cNvSpPr>
            <a:spLocks noGrp="1"/>
          </p:cNvSpPr>
          <p:nvPr>
            <p:ph idx="2"/>
          </p:nvPr>
        </p:nvSpPr>
        <p:spPr>
          <a:xfrm>
            <a:off x="4265529" y="2381651"/>
            <a:ext cx="3404427" cy="4277834"/>
          </a:xfrm>
        </p:spPr>
        <p:txBody>
          <a:bodyPr rtlCol="0"/>
          <a:lstStyle>
            <a:lvl1pPr lvl="0">
              <a:defRPr lang="en-US" sz="1984" dirty="0"/>
            </a:lvl1pPr>
            <a:lvl2pPr lvl="1">
              <a:defRPr lang="en-US" sz="1764" dirty="0"/>
            </a:lvl2pPr>
            <a:lvl3pPr lvl="2">
              <a:defRPr lang="en-US" sz="1543" dirty="0"/>
            </a:lvl3pPr>
            <a:lvl4pPr lvl="3">
              <a:defRPr lang="en-US" sz="1323" dirty="0"/>
            </a:lvl4pPr>
            <a:lvl5pPr lvl="4">
              <a:defRPr lang="en-US" sz="1323" dirty="0"/>
            </a:lvl5pPr>
            <a:lvl6pPr lvl="5">
              <a:defRPr lang="en-US" sz="1323" dirty="0"/>
            </a:lvl6pPr>
            <a:lvl7pPr lvl="6">
              <a:defRPr lang="en-US" sz="1323" dirty="0"/>
            </a:lvl7pPr>
            <a:lvl8pPr lvl="7">
              <a:defRPr lang="en-US" sz="1323" dirty="0"/>
            </a:lvl8pPr>
            <a:lvl9pPr lvl="8">
              <a:defRPr lang="en-US" sz="1323" dirty="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a:extLst>
              <a:ext uri="{8E0AE7AC-0426-4FF4-82A2-B40A929F8D0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BC6D600-EFA1-4F54-86A9-8B57CCCD8E4D}"/>
              </a:ext>
            </a:extLst>
          </p:cNvPr>
          <p:cNvSpPr>
            <a:spLocks noGrp="1"/>
          </p:cNvSpPr>
          <p:nvPr>
            <p:ph type="dt" sz="half" idx="10"/>
          </p:nvPr>
        </p:nvSpPr>
        <p:spPr>
          <a:xfrm>
            <a:off x="5959475" y="6659563"/>
            <a:ext cx="754063" cy="401637"/>
          </a:xfrm>
          <a:prstGeom prst="rect">
            <a:avLst/>
          </a:prstGeom>
        </p:spPr>
        <p:txBody>
          <a:bodyPr vert="horz" lIns="91440" tIns="45720" rIns="91440" bIns="45720" rtlCol="0" anchor="ctr"/>
          <a:lstStyle>
            <a:lvl1pPr lvl="0" algn="r">
              <a:spcBef>
                <a:spcPct val="0"/>
              </a:spcBef>
              <a:spcAft>
                <a:spcPct val="0"/>
              </a:spcAft>
              <a:defRPr lang="en-US" sz="992" dirty="0">
                <a:solidFill>
                  <a:schemeClr val="tx1">
                    <a:tint val="75000"/>
                  </a:schemeClr>
                </a:solidFill>
                <a:latin typeface="+mn-lt"/>
              </a:defRPr>
            </a:lvl1pPr>
          </a:lstStyle>
          <a:p>
            <a:pPr marL="0" marR="0" lvl="0" indent="0" algn="r" rtl="0">
              <a:lnSpc>
                <a:spcPct val="100000"/>
              </a:lnSpc>
              <a:spcBef>
                <a:spcPct val="0"/>
              </a:spcBef>
              <a:spcAft>
                <a:spcPct val="0"/>
              </a:spcAft>
              <a:buNone/>
            </a:pPr>
            <a:r>
              <a:rPr lang="en-US" sz="992" b="0" i="0" u="none" strike="noStrike" cap="none" spc="0" baseline="0" dirty="0">
                <a:ln>
                  <a:noFill/>
                </a:ln>
                <a:solidFill>
                  <a:schemeClr val="tx1">
                    <a:tint val="75000"/>
                  </a:schemeClr>
                </a:solidFill>
                <a:latin typeface="+mn-lt"/>
              </a:rPr>
              <a:t>*</a:t>
            </a:r>
          </a:p>
        </p:txBody>
      </p:sp>
      <p:sp>
        <p:nvSpPr>
          <p:cNvPr id="6" name="Footer Placeholder 4">
            <a:extLst>
              <a:ext uri="{0CBE969C-6BA1-4F50-BF49-F39914BFFAA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22912DE-43E1-4C97-851C-E8F5EDDEFCB4}"/>
              </a:ext>
            </a:extLst>
          </p:cNvPr>
          <p:cNvSpPr>
            <a:spLocks noGrp="1"/>
          </p:cNvSpPr>
          <p:nvPr>
            <p:ph type="ftr" sz="quarter" idx="11"/>
          </p:nvPr>
        </p:nvSpPr>
        <p:spPr>
          <a:xfrm>
            <a:off x="671513" y="6659563"/>
            <a:ext cx="5097462" cy="401637"/>
          </a:xfrm>
          <a:prstGeom prst="rect">
            <a:avLst/>
          </a:prstGeom>
        </p:spPr>
        <p:txBody>
          <a:bodyPr vert="horz" lIns="91440" tIns="45720" rIns="91440" bIns="45720" rtlCol="0" anchor="ctr"/>
          <a:lstStyle>
            <a:lvl1pPr lvl="0" algn="l">
              <a:spcBef>
                <a:spcPct val="0"/>
              </a:spcBef>
              <a:spcAft>
                <a:spcPct val="0"/>
              </a:spcAft>
              <a:defRPr lang="en-US" sz="992" dirty="0">
                <a:solidFill>
                  <a:schemeClr val="tx1">
                    <a:tint val="75000"/>
                  </a:schemeClr>
                </a:solidFill>
                <a:latin typeface="+mn-lt"/>
              </a:defRPr>
            </a:lvl1pPr>
          </a:lstStyle>
          <a:p>
            <a:pPr marL="0" marR="0" lvl="0" indent="0" algn="l" rtl="0">
              <a:lnSpc>
                <a:spcPct val="100000"/>
              </a:lnSpc>
              <a:spcBef>
                <a:spcPct val="0"/>
              </a:spcBef>
              <a:spcAft>
                <a:spcPct val="0"/>
              </a:spcAft>
              <a:buNone/>
            </a:pPr>
            <a:endParaRPr lang="en-US" sz="992" b="0" i="0" u="none" strike="noStrike" cap="none" spc="0" baseline="0" dirty="0">
              <a:ln>
                <a:noFill/>
              </a:ln>
              <a:solidFill>
                <a:schemeClr val="tx1">
                  <a:tint val="75000"/>
                </a:schemeClr>
              </a:solidFill>
              <a:latin typeface="+mn-lt"/>
            </a:endParaRPr>
          </a:p>
        </p:txBody>
      </p:sp>
      <p:sp>
        <p:nvSpPr>
          <p:cNvPr id="7" name="Slide Number Placeholder 5">
            <a:extLst>
              <a:ext uri="{1092B587-1454-4886-A89F-F78CAFF833F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44115DB-2C4D-4D71-ABE9-77DF17D9C597}"/>
              </a:ext>
            </a:extLst>
          </p:cNvPr>
          <p:cNvSpPr>
            <a:spLocks noGrp="1"/>
          </p:cNvSpPr>
          <p:nvPr>
            <p:ph type="sldNum" sz="quarter" idx="12"/>
          </p:nvPr>
        </p:nvSpPr>
        <p:spPr>
          <a:xfrm>
            <a:off x="7104062" y="6659563"/>
            <a:ext cx="565150" cy="401637"/>
          </a:xfrm>
          <a:prstGeom prst="rect">
            <a:avLst/>
          </a:prstGeom>
        </p:spPr>
        <p:txBody>
          <a:bodyPr rtlCol="0" anchor="ctr">
            <a:noAutofit/>
          </a:bodyPr>
          <a:lstStyle>
            <a:lvl1pPr marL="0" lvl="0" indent="0" algn="r" rtl="0">
              <a:lnSpc>
                <a:spcPct val="100000"/>
              </a:lnSpc>
              <a:spcBef>
                <a:spcPct val="0"/>
              </a:spcBef>
              <a:spcAft>
                <a:spcPct val="0"/>
              </a:spcAft>
              <a:buNone/>
              <a:defRPr lang="en-US" sz="992" b="0" i="0" u="none" baseline="0" dirty="0">
                <a:solidFill>
                  <a:schemeClr val="accent1"/>
                </a:solidFill>
                <a:latin typeface="+mn-lt"/>
              </a:defRPr>
            </a:lvl1pPr>
            <a:lvl2pPr marL="457200" lvl="1" indent="0" algn="l" rtl="0">
              <a:lnSpc>
                <a:spcPct val="100000"/>
              </a:lnSpc>
              <a:spcBef>
                <a:spcPct val="0"/>
              </a:spcBef>
              <a:spcAft>
                <a:spcPct val="0"/>
              </a:spcAft>
              <a:buNone/>
              <a:defRPr lang="en-US" sz="1800" b="0" i="0" u="none" baseline="0" dirty="0">
                <a:solidFill>
                  <a:schemeClr val="tx1"/>
                </a:solidFill>
                <a:latin typeface="Trebuchet MS"/>
              </a:defRPr>
            </a:lvl2pPr>
            <a:lvl3pPr marL="914400" lvl="2" indent="0" algn="l" rtl="0">
              <a:lnSpc>
                <a:spcPct val="100000"/>
              </a:lnSpc>
              <a:spcBef>
                <a:spcPct val="0"/>
              </a:spcBef>
              <a:spcAft>
                <a:spcPct val="0"/>
              </a:spcAft>
              <a:buNone/>
              <a:defRPr lang="en-US" sz="1800" b="0" i="0" u="none" baseline="0" dirty="0">
                <a:solidFill>
                  <a:schemeClr val="tx1"/>
                </a:solidFill>
                <a:latin typeface="Trebuchet MS"/>
              </a:defRPr>
            </a:lvl3pPr>
            <a:lvl4pPr marL="1371600" lvl="3" indent="0" algn="l" rtl="0">
              <a:lnSpc>
                <a:spcPct val="100000"/>
              </a:lnSpc>
              <a:spcBef>
                <a:spcPct val="0"/>
              </a:spcBef>
              <a:spcAft>
                <a:spcPct val="0"/>
              </a:spcAft>
              <a:buNone/>
              <a:defRPr lang="en-US" sz="1800" b="0" i="0" u="none" baseline="0" dirty="0">
                <a:solidFill>
                  <a:schemeClr val="tx1"/>
                </a:solidFill>
                <a:latin typeface="Trebuchet MS"/>
              </a:defRPr>
            </a:lvl4pPr>
            <a:lvl5pPr marL="1828800" lvl="4" indent="0" algn="l" rtl="0">
              <a:lnSpc>
                <a:spcPct val="100000"/>
              </a:lnSpc>
              <a:spcBef>
                <a:spcPct val="0"/>
              </a:spcBef>
              <a:spcAft>
                <a:spcPct val="0"/>
              </a:spcAft>
              <a:buNone/>
              <a:defRPr lang="en-US" sz="1800" b="0" i="0" u="none" baseline="0" dirty="0">
                <a:solidFill>
                  <a:schemeClr val="tx1"/>
                </a:solidFill>
                <a:latin typeface="Trebuchet MS"/>
              </a:defRPr>
            </a:lvl5pPr>
          </a:lstStyle>
          <a:p>
            <a:pPr marL="0" lvl="0" indent="0" algn="r"/>
            <a:fld id="{9130C3BC-262B-4E0C-8D33-69908BDFDECA}" type="slidenum">
              <a:t>‹#›</a:t>
            </a:fld>
            <a:endParaRPr lang="en-US" sz="900" dirty="0">
              <a:solidFill>
                <a:schemeClr val="accent1"/>
              </a:solidFill>
            </a:endParaRPr>
          </a:p>
        </p:txBody>
      </p:sp>
    </p:spTree>
    <p:extLst>
      <p:ext uri="{2F11FF6B-2E49-41D2-A0FF-2C1F84565475}">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0437823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223B0570-B5DF-4927-8F34-2D105850360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229FD44-1F54-4C68-9C5B-BE950DFACDB1}"/>
              </a:ext>
            </a:extLst>
          </p:cNvPr>
          <p:cNvSpPr>
            <a:spLocks noGrp="1"/>
          </p:cNvSpPr>
          <p:nvPr>
            <p:ph type="title"/>
          </p:nvPr>
        </p:nvSpPr>
        <p:spPr>
          <a:xfrm>
            <a:off x="672041" y="671970"/>
            <a:ext cx="6997912" cy="1455937"/>
          </a:xfrm>
        </p:spPr>
        <p:txBody>
          <a:bodyPr rtlCol="0"/>
          <a:lstStyle>
            <a:lvl1pPr lvl="0"/>
          </a:lstStyle>
          <a:p>
            <a:r>
              <a:rPr lang="en-US" dirty="0"/>
              <a:t>Click to edit Master title style</a:t>
            </a:r>
          </a:p>
        </p:txBody>
      </p:sp>
      <p:sp>
        <p:nvSpPr>
          <p:cNvPr id="3" name="Text Placeholder 2">
            <a:extLst>
              <a:ext uri="{9FCFCACE-7569-487B-AE79-EF55F86D9E3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71393E8-8D09-44A8-AA47-3C0E6B244744}"/>
              </a:ext>
            </a:extLst>
          </p:cNvPr>
          <p:cNvSpPr>
            <a:spLocks noGrp="1"/>
          </p:cNvSpPr>
          <p:nvPr>
            <p:ph type="body" idx="1"/>
          </p:nvPr>
        </p:nvSpPr>
        <p:spPr>
          <a:xfrm>
            <a:off x="672041" y="2382084"/>
            <a:ext cx="3407250" cy="635222"/>
          </a:xfrm>
        </p:spPr>
        <p:txBody>
          <a:bodyPr rtlCol="0" anchor="b">
            <a:noAutofit/>
          </a:bodyPr>
          <a:lstStyle>
            <a:lvl1pPr marL="0" lvl="0" indent="0">
              <a:buNone/>
              <a:defRPr lang="en-US" sz="2646" b="0" dirty="0">
                <a:latin typeface="+mn-lt"/>
              </a:defRPr>
            </a:lvl1pPr>
            <a:lvl2pPr marL="503972" lvl="1" indent="0">
              <a:buNone/>
              <a:defRPr lang="en-US" sz="2205" b="1" dirty="0">
                <a:latin typeface="+mn-lt"/>
              </a:defRPr>
            </a:lvl2pPr>
            <a:lvl3pPr marL="1007943" lvl="2" indent="0">
              <a:buNone/>
              <a:defRPr lang="en-US" sz="1984" b="1" dirty="0">
                <a:latin typeface="+mn-lt"/>
              </a:defRPr>
            </a:lvl3pPr>
            <a:lvl4pPr marL="1511915" lvl="3" indent="0">
              <a:buNone/>
              <a:defRPr lang="en-US" sz="1764" b="1" dirty="0">
                <a:latin typeface="+mn-lt"/>
              </a:defRPr>
            </a:lvl4pPr>
            <a:lvl5pPr marL="2015886" lvl="4" indent="0">
              <a:buNone/>
              <a:defRPr lang="en-US" sz="1764" b="1" dirty="0">
                <a:latin typeface="+mn-lt"/>
              </a:defRPr>
            </a:lvl5pPr>
            <a:lvl6pPr marL="2519857" lvl="5" indent="0">
              <a:buNone/>
              <a:defRPr lang="en-US" sz="1764" b="1" dirty="0">
                <a:latin typeface="+mn-lt"/>
              </a:defRPr>
            </a:lvl6pPr>
            <a:lvl7pPr marL="3023828" lvl="6" indent="0">
              <a:buNone/>
              <a:defRPr lang="en-US" sz="1764" b="1" dirty="0">
                <a:latin typeface="+mn-lt"/>
              </a:defRPr>
            </a:lvl7pPr>
            <a:lvl8pPr marL="3527801" lvl="7" indent="0">
              <a:buNone/>
              <a:defRPr lang="en-US" sz="1764" b="1" dirty="0">
                <a:latin typeface="+mn-lt"/>
              </a:defRPr>
            </a:lvl8pPr>
            <a:lvl9pPr marL="4031772" lvl="8" indent="0">
              <a:buNone/>
              <a:defRPr lang="en-US" sz="1764" b="1" dirty="0">
                <a:latin typeface="+mn-lt"/>
              </a:defRPr>
            </a:lvl9pPr>
          </a:lstStyle>
          <a:p>
            <a:pPr lvl="0"/>
            <a:r>
              <a:rPr lang="en-US" dirty="0"/>
              <a:t>Click to edit Master text styles</a:t>
            </a:r>
          </a:p>
        </p:txBody>
      </p:sp>
      <p:sp>
        <p:nvSpPr>
          <p:cNvPr id="4" name="Content Placeholder 3">
            <a:extLst>
              <a:ext uri="{BC7697BF-E1EE-4173-9290-35FEE5DF4F0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E86D10F-98BA-4920-B7D4-49FE1DCB5303}"/>
              </a:ext>
            </a:extLst>
          </p:cNvPr>
          <p:cNvSpPr>
            <a:spLocks noGrp="1"/>
          </p:cNvSpPr>
          <p:nvPr>
            <p:ph idx="2"/>
          </p:nvPr>
        </p:nvSpPr>
        <p:spPr>
          <a:xfrm>
            <a:off x="672041" y="3017307"/>
            <a:ext cx="3407250" cy="3642177"/>
          </a:xfrm>
        </p:spPr>
        <p:txBody>
          <a:bodyPr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CE761ED4-7A0E-44C1-BDB4-E5DD705E7FD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2B8A6B5-7079-4F69-AEE6-AC61D69D25EC}"/>
              </a:ext>
            </a:extLst>
          </p:cNvPr>
          <p:cNvSpPr>
            <a:spLocks noGrp="1"/>
          </p:cNvSpPr>
          <p:nvPr>
            <p:ph type="body" idx="3"/>
          </p:nvPr>
        </p:nvSpPr>
        <p:spPr>
          <a:xfrm>
            <a:off x="4262702" y="2382084"/>
            <a:ext cx="3407250" cy="635222"/>
          </a:xfrm>
        </p:spPr>
        <p:txBody>
          <a:bodyPr rtlCol="0" anchor="b">
            <a:noAutofit/>
          </a:bodyPr>
          <a:lstStyle>
            <a:lvl1pPr marL="0" lvl="0" indent="0">
              <a:buNone/>
              <a:defRPr lang="en-US" sz="2646" b="0" dirty="0">
                <a:latin typeface="+mn-lt"/>
              </a:defRPr>
            </a:lvl1pPr>
            <a:lvl2pPr marL="503972" lvl="1" indent="0">
              <a:buNone/>
              <a:defRPr lang="en-US" sz="2205" b="1" dirty="0">
                <a:latin typeface="+mn-lt"/>
              </a:defRPr>
            </a:lvl2pPr>
            <a:lvl3pPr marL="1007943" lvl="2" indent="0">
              <a:buNone/>
              <a:defRPr lang="en-US" sz="1984" b="1" dirty="0">
                <a:latin typeface="+mn-lt"/>
              </a:defRPr>
            </a:lvl3pPr>
            <a:lvl4pPr marL="1511915" lvl="3" indent="0">
              <a:buNone/>
              <a:defRPr lang="en-US" sz="1764" b="1" dirty="0">
                <a:latin typeface="+mn-lt"/>
              </a:defRPr>
            </a:lvl4pPr>
            <a:lvl5pPr marL="2015886" lvl="4" indent="0">
              <a:buNone/>
              <a:defRPr lang="en-US" sz="1764" b="1" dirty="0">
                <a:latin typeface="+mn-lt"/>
              </a:defRPr>
            </a:lvl5pPr>
            <a:lvl6pPr marL="2519857" lvl="5" indent="0">
              <a:buNone/>
              <a:defRPr lang="en-US" sz="1764" b="1" dirty="0">
                <a:latin typeface="+mn-lt"/>
              </a:defRPr>
            </a:lvl6pPr>
            <a:lvl7pPr marL="3023828" lvl="6" indent="0">
              <a:buNone/>
              <a:defRPr lang="en-US" sz="1764" b="1" dirty="0">
                <a:latin typeface="+mn-lt"/>
              </a:defRPr>
            </a:lvl7pPr>
            <a:lvl8pPr marL="3527801" lvl="7" indent="0">
              <a:buNone/>
              <a:defRPr lang="en-US" sz="1764" b="1" dirty="0">
                <a:latin typeface="+mn-lt"/>
              </a:defRPr>
            </a:lvl8pPr>
            <a:lvl9pPr marL="4031772" lvl="8" indent="0">
              <a:buNone/>
              <a:defRPr lang="en-US" sz="1764" b="1" dirty="0">
                <a:latin typeface="+mn-lt"/>
              </a:defRPr>
            </a:lvl9pPr>
          </a:lstStyle>
          <a:p>
            <a:pPr lvl="0"/>
            <a:r>
              <a:rPr lang="en-US" dirty="0"/>
              <a:t>Click to edit Master text styles</a:t>
            </a:r>
          </a:p>
        </p:txBody>
      </p:sp>
      <p:sp>
        <p:nvSpPr>
          <p:cNvPr id="6" name="Content Placeholder 5">
            <a:extLst>
              <a:ext uri="{D8131E67-2EDC-4D05-8DA9-E76780D2248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247C19A-6EFC-40BA-8A4C-0E4D0F4CFC26}"/>
              </a:ext>
            </a:extLst>
          </p:cNvPr>
          <p:cNvSpPr>
            <a:spLocks noGrp="1"/>
          </p:cNvSpPr>
          <p:nvPr>
            <p:ph idx="4"/>
          </p:nvPr>
        </p:nvSpPr>
        <p:spPr>
          <a:xfrm>
            <a:off x="4262702" y="3017307"/>
            <a:ext cx="3407250" cy="3642177"/>
          </a:xfrm>
        </p:spPr>
        <p:txBody>
          <a:bodyPr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a:extLst>
              <a:ext uri="{647355C9-748C-437E-9647-99F2311A6D1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0B3756E-5F54-4AE0-9B81-F8DE1E352743}"/>
              </a:ext>
            </a:extLst>
          </p:cNvPr>
          <p:cNvSpPr>
            <a:spLocks noGrp="1"/>
          </p:cNvSpPr>
          <p:nvPr>
            <p:ph type="dt" sz="half" idx="10"/>
          </p:nvPr>
        </p:nvSpPr>
        <p:spPr>
          <a:xfrm>
            <a:off x="5959475" y="6659563"/>
            <a:ext cx="754063" cy="401637"/>
          </a:xfrm>
          <a:prstGeom prst="rect">
            <a:avLst/>
          </a:prstGeom>
        </p:spPr>
        <p:txBody>
          <a:bodyPr vert="horz" lIns="91440" tIns="45720" rIns="91440" bIns="45720" rtlCol="0" anchor="ctr"/>
          <a:lstStyle>
            <a:lvl1pPr lvl="0" algn="r">
              <a:spcBef>
                <a:spcPct val="0"/>
              </a:spcBef>
              <a:spcAft>
                <a:spcPct val="0"/>
              </a:spcAft>
              <a:defRPr lang="en-US" sz="992" dirty="0">
                <a:solidFill>
                  <a:schemeClr val="tx1">
                    <a:tint val="75000"/>
                  </a:schemeClr>
                </a:solidFill>
                <a:latin typeface="+mn-lt"/>
              </a:defRPr>
            </a:lvl1pPr>
          </a:lstStyle>
          <a:p>
            <a:pPr marL="0" marR="0" lvl="0" indent="0" algn="r" rtl="0">
              <a:lnSpc>
                <a:spcPct val="100000"/>
              </a:lnSpc>
              <a:spcBef>
                <a:spcPct val="0"/>
              </a:spcBef>
              <a:spcAft>
                <a:spcPct val="0"/>
              </a:spcAft>
              <a:buNone/>
            </a:pPr>
            <a:r>
              <a:rPr lang="en-US" sz="992" b="0" i="0" u="none" strike="noStrike" cap="none" spc="0" baseline="0" dirty="0">
                <a:ln>
                  <a:noFill/>
                </a:ln>
                <a:solidFill>
                  <a:schemeClr val="tx1">
                    <a:tint val="75000"/>
                  </a:schemeClr>
                </a:solidFill>
                <a:latin typeface="+mn-lt"/>
              </a:rPr>
              <a:t>*</a:t>
            </a:r>
          </a:p>
        </p:txBody>
      </p:sp>
      <p:sp>
        <p:nvSpPr>
          <p:cNvPr id="8" name="Footer Placeholder 4">
            <a:extLst>
              <a:ext uri="{B7F7F901-CC56-4FA3-899D-1977377919A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0ADBB9B-B3F4-43FC-8C50-E82DE53F6167}"/>
              </a:ext>
            </a:extLst>
          </p:cNvPr>
          <p:cNvSpPr>
            <a:spLocks noGrp="1"/>
          </p:cNvSpPr>
          <p:nvPr>
            <p:ph type="ftr" sz="quarter" idx="11"/>
          </p:nvPr>
        </p:nvSpPr>
        <p:spPr>
          <a:xfrm>
            <a:off x="671513" y="6659563"/>
            <a:ext cx="5097462" cy="401637"/>
          </a:xfrm>
          <a:prstGeom prst="rect">
            <a:avLst/>
          </a:prstGeom>
        </p:spPr>
        <p:txBody>
          <a:bodyPr vert="horz" lIns="91440" tIns="45720" rIns="91440" bIns="45720" rtlCol="0" anchor="ctr"/>
          <a:lstStyle>
            <a:lvl1pPr lvl="0" algn="l">
              <a:spcBef>
                <a:spcPct val="0"/>
              </a:spcBef>
              <a:spcAft>
                <a:spcPct val="0"/>
              </a:spcAft>
              <a:defRPr lang="en-US" sz="992" dirty="0">
                <a:solidFill>
                  <a:schemeClr val="tx1">
                    <a:tint val="75000"/>
                  </a:schemeClr>
                </a:solidFill>
                <a:latin typeface="+mn-lt"/>
              </a:defRPr>
            </a:lvl1pPr>
          </a:lstStyle>
          <a:p>
            <a:pPr marL="0" marR="0" lvl="0" indent="0" algn="l" rtl="0">
              <a:lnSpc>
                <a:spcPct val="100000"/>
              </a:lnSpc>
              <a:spcBef>
                <a:spcPct val="0"/>
              </a:spcBef>
              <a:spcAft>
                <a:spcPct val="0"/>
              </a:spcAft>
              <a:buNone/>
            </a:pPr>
            <a:endParaRPr lang="en-US" sz="992" b="0" i="0" u="none" strike="noStrike" cap="none" spc="0" baseline="0" dirty="0">
              <a:ln>
                <a:noFill/>
              </a:ln>
              <a:solidFill>
                <a:schemeClr val="tx1">
                  <a:tint val="75000"/>
                </a:schemeClr>
              </a:solidFill>
              <a:latin typeface="+mn-lt"/>
            </a:endParaRPr>
          </a:p>
        </p:txBody>
      </p:sp>
      <p:sp>
        <p:nvSpPr>
          <p:cNvPr id="9" name="Slide Number Placeholder 5">
            <a:extLst>
              <a:ext uri="{4EFE9C6E-8E4F-44A1-9CA8-059D930C558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481B26D-4859-4C50-AB6A-750025962C66}"/>
              </a:ext>
            </a:extLst>
          </p:cNvPr>
          <p:cNvSpPr>
            <a:spLocks noGrp="1"/>
          </p:cNvSpPr>
          <p:nvPr>
            <p:ph type="sldNum" sz="quarter" idx="12"/>
          </p:nvPr>
        </p:nvSpPr>
        <p:spPr>
          <a:xfrm>
            <a:off x="7104062" y="6659563"/>
            <a:ext cx="565150" cy="401637"/>
          </a:xfrm>
          <a:prstGeom prst="rect">
            <a:avLst/>
          </a:prstGeom>
        </p:spPr>
        <p:txBody>
          <a:bodyPr rtlCol="0" anchor="ctr">
            <a:noAutofit/>
          </a:bodyPr>
          <a:lstStyle>
            <a:lvl1pPr marL="0" lvl="0" indent="0" algn="r" rtl="0">
              <a:lnSpc>
                <a:spcPct val="100000"/>
              </a:lnSpc>
              <a:spcBef>
                <a:spcPct val="0"/>
              </a:spcBef>
              <a:spcAft>
                <a:spcPct val="0"/>
              </a:spcAft>
              <a:buNone/>
              <a:defRPr lang="en-US" sz="992" b="0" i="0" u="none" baseline="0" dirty="0">
                <a:solidFill>
                  <a:schemeClr val="accent1"/>
                </a:solidFill>
                <a:latin typeface="+mn-lt"/>
              </a:defRPr>
            </a:lvl1pPr>
            <a:lvl2pPr marL="457200" lvl="1" indent="0" algn="l" rtl="0">
              <a:lnSpc>
                <a:spcPct val="100000"/>
              </a:lnSpc>
              <a:spcBef>
                <a:spcPct val="0"/>
              </a:spcBef>
              <a:spcAft>
                <a:spcPct val="0"/>
              </a:spcAft>
              <a:buNone/>
              <a:defRPr lang="en-US" sz="1800" b="0" i="0" u="none" baseline="0" dirty="0">
                <a:solidFill>
                  <a:schemeClr val="tx1"/>
                </a:solidFill>
                <a:latin typeface="Trebuchet MS"/>
              </a:defRPr>
            </a:lvl2pPr>
            <a:lvl3pPr marL="914400" lvl="2" indent="0" algn="l" rtl="0">
              <a:lnSpc>
                <a:spcPct val="100000"/>
              </a:lnSpc>
              <a:spcBef>
                <a:spcPct val="0"/>
              </a:spcBef>
              <a:spcAft>
                <a:spcPct val="0"/>
              </a:spcAft>
              <a:buNone/>
              <a:defRPr lang="en-US" sz="1800" b="0" i="0" u="none" baseline="0" dirty="0">
                <a:solidFill>
                  <a:schemeClr val="tx1"/>
                </a:solidFill>
                <a:latin typeface="Trebuchet MS"/>
              </a:defRPr>
            </a:lvl3pPr>
            <a:lvl4pPr marL="1371600" lvl="3" indent="0" algn="l" rtl="0">
              <a:lnSpc>
                <a:spcPct val="100000"/>
              </a:lnSpc>
              <a:spcBef>
                <a:spcPct val="0"/>
              </a:spcBef>
              <a:spcAft>
                <a:spcPct val="0"/>
              </a:spcAft>
              <a:buNone/>
              <a:defRPr lang="en-US" sz="1800" b="0" i="0" u="none" baseline="0" dirty="0">
                <a:solidFill>
                  <a:schemeClr val="tx1"/>
                </a:solidFill>
                <a:latin typeface="Trebuchet MS"/>
              </a:defRPr>
            </a:lvl4pPr>
            <a:lvl5pPr marL="1828800" lvl="4" indent="0" algn="l" rtl="0">
              <a:lnSpc>
                <a:spcPct val="100000"/>
              </a:lnSpc>
              <a:spcBef>
                <a:spcPct val="0"/>
              </a:spcBef>
              <a:spcAft>
                <a:spcPct val="0"/>
              </a:spcAft>
              <a:buNone/>
              <a:defRPr lang="en-US" sz="1800" b="0" i="0" u="none" baseline="0" dirty="0">
                <a:solidFill>
                  <a:schemeClr val="tx1"/>
                </a:solidFill>
                <a:latin typeface="Trebuchet MS"/>
              </a:defRPr>
            </a:lvl5pPr>
          </a:lstStyle>
          <a:p>
            <a:pPr marL="0" lvl="0" indent="0" algn="r"/>
            <a:fld id="{BBE33599-C63B-4C99-BBF2-CD11B4E28966}" type="slidenum">
              <a:t>‹#›</a:t>
            </a:fld>
            <a:endParaRPr lang="en-US" sz="900" dirty="0">
              <a:solidFill>
                <a:schemeClr val="accent1"/>
              </a:solidFill>
            </a:endParaRPr>
          </a:p>
        </p:txBody>
      </p:sp>
    </p:spTree>
    <p:extLst>
      <p:ext uri="{4FFED8C6-EEBD-4289-AE8A-367F48FEA0A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043782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AA423882-8CB1-46DF-9EE2-D167E4C5EFC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8CF778C-47BE-4314-9BE3-16D601B7F103}"/>
              </a:ext>
            </a:extLst>
          </p:cNvPr>
          <p:cNvSpPr>
            <a:spLocks noGrp="1"/>
          </p:cNvSpPr>
          <p:nvPr>
            <p:ph type="title"/>
          </p:nvPr>
        </p:nvSpPr>
        <p:spPr>
          <a:xfrm>
            <a:off x="672041" y="671970"/>
            <a:ext cx="6997914" cy="1455937"/>
          </a:xfrm>
        </p:spPr>
        <p:txBody>
          <a:bodyPr rtlCol="0"/>
          <a:lstStyle/>
          <a:p>
            <a:r>
              <a:rPr lang="en-US" dirty="0"/>
              <a:t>Click to edit Master title style</a:t>
            </a:r>
          </a:p>
        </p:txBody>
      </p:sp>
      <p:sp>
        <p:nvSpPr>
          <p:cNvPr id="3" name="Date Placeholder 3">
            <a:extLst>
              <a:ext uri="{9248009C-1117-4A85-9389-FA436B2BF17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22767B2-59F9-461F-8952-3CB22002C306}"/>
              </a:ext>
            </a:extLst>
          </p:cNvPr>
          <p:cNvSpPr>
            <a:spLocks noGrp="1"/>
          </p:cNvSpPr>
          <p:nvPr>
            <p:ph type="dt" sz="half" idx="10"/>
          </p:nvPr>
        </p:nvSpPr>
        <p:spPr>
          <a:xfrm>
            <a:off x="5959475" y="6659563"/>
            <a:ext cx="754063" cy="401637"/>
          </a:xfrm>
          <a:prstGeom prst="rect">
            <a:avLst/>
          </a:prstGeom>
        </p:spPr>
        <p:txBody>
          <a:bodyPr vert="horz" lIns="91440" tIns="45720" rIns="91440" bIns="45720" rtlCol="0" anchor="ctr"/>
          <a:lstStyle>
            <a:lvl1pPr lvl="0" algn="r">
              <a:spcBef>
                <a:spcPct val="0"/>
              </a:spcBef>
              <a:spcAft>
                <a:spcPct val="0"/>
              </a:spcAft>
              <a:defRPr lang="en-US" sz="992" dirty="0">
                <a:solidFill>
                  <a:schemeClr val="tx1">
                    <a:tint val="75000"/>
                  </a:schemeClr>
                </a:solidFill>
                <a:latin typeface="+mn-lt"/>
              </a:defRPr>
            </a:lvl1pPr>
          </a:lstStyle>
          <a:p>
            <a:pPr marL="0" marR="0" lvl="0" indent="0" algn="r" rtl="0">
              <a:lnSpc>
                <a:spcPct val="100000"/>
              </a:lnSpc>
              <a:spcBef>
                <a:spcPct val="0"/>
              </a:spcBef>
              <a:spcAft>
                <a:spcPct val="0"/>
              </a:spcAft>
              <a:buNone/>
            </a:pPr>
            <a:r>
              <a:rPr lang="en-US" sz="992" b="0" i="0" u="none" strike="noStrike" cap="none" spc="0" baseline="0" dirty="0">
                <a:ln>
                  <a:noFill/>
                </a:ln>
                <a:solidFill>
                  <a:schemeClr val="tx1">
                    <a:tint val="75000"/>
                  </a:schemeClr>
                </a:solidFill>
                <a:latin typeface="+mn-lt"/>
              </a:rPr>
              <a:t>*</a:t>
            </a:r>
          </a:p>
        </p:txBody>
      </p:sp>
      <p:sp>
        <p:nvSpPr>
          <p:cNvPr id="4" name="Footer Placeholder 4">
            <a:extLst>
              <a:ext uri="{BDEA3AEF-AF7B-4582-8E7D-E9DA9A81B11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45E995C-B2D7-4242-8A0C-7C1562777375}"/>
              </a:ext>
            </a:extLst>
          </p:cNvPr>
          <p:cNvSpPr>
            <a:spLocks noGrp="1"/>
          </p:cNvSpPr>
          <p:nvPr>
            <p:ph type="ftr" sz="quarter" idx="11"/>
          </p:nvPr>
        </p:nvSpPr>
        <p:spPr>
          <a:xfrm>
            <a:off x="671513" y="6659563"/>
            <a:ext cx="5097462" cy="401637"/>
          </a:xfrm>
          <a:prstGeom prst="rect">
            <a:avLst/>
          </a:prstGeom>
        </p:spPr>
        <p:txBody>
          <a:bodyPr vert="horz" lIns="91440" tIns="45720" rIns="91440" bIns="45720" rtlCol="0" anchor="ctr"/>
          <a:lstStyle>
            <a:lvl1pPr lvl="0" algn="l">
              <a:spcBef>
                <a:spcPct val="0"/>
              </a:spcBef>
              <a:spcAft>
                <a:spcPct val="0"/>
              </a:spcAft>
              <a:defRPr lang="en-US" sz="992" dirty="0">
                <a:solidFill>
                  <a:schemeClr val="tx1">
                    <a:tint val="75000"/>
                  </a:schemeClr>
                </a:solidFill>
                <a:latin typeface="+mn-lt"/>
              </a:defRPr>
            </a:lvl1pPr>
          </a:lstStyle>
          <a:p>
            <a:pPr marL="0" marR="0" lvl="0" indent="0" algn="l" rtl="0">
              <a:lnSpc>
                <a:spcPct val="100000"/>
              </a:lnSpc>
              <a:spcBef>
                <a:spcPct val="0"/>
              </a:spcBef>
              <a:spcAft>
                <a:spcPct val="0"/>
              </a:spcAft>
              <a:buNone/>
            </a:pPr>
            <a:endParaRPr lang="en-US" sz="992" b="0" i="0" u="none" strike="noStrike" cap="none" spc="0" baseline="0" dirty="0">
              <a:ln>
                <a:noFill/>
              </a:ln>
              <a:solidFill>
                <a:schemeClr val="tx1">
                  <a:tint val="75000"/>
                </a:schemeClr>
              </a:solidFill>
              <a:latin typeface="+mn-lt"/>
            </a:endParaRPr>
          </a:p>
        </p:txBody>
      </p:sp>
      <p:sp>
        <p:nvSpPr>
          <p:cNvPr id="5" name="Slide Number Placeholder 5">
            <a:extLst>
              <a:ext uri="{A3D060EF-C5B0-4973-9D6C-F054376DB6C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A2A9B3E-3FFA-4A09-9098-4CB159D64533}"/>
              </a:ext>
            </a:extLst>
          </p:cNvPr>
          <p:cNvSpPr>
            <a:spLocks noGrp="1"/>
          </p:cNvSpPr>
          <p:nvPr>
            <p:ph type="sldNum" sz="quarter" idx="12"/>
          </p:nvPr>
        </p:nvSpPr>
        <p:spPr>
          <a:xfrm>
            <a:off x="7104062" y="6659563"/>
            <a:ext cx="565150" cy="401637"/>
          </a:xfrm>
          <a:prstGeom prst="rect">
            <a:avLst/>
          </a:prstGeom>
        </p:spPr>
        <p:txBody>
          <a:bodyPr rtlCol="0" anchor="ctr">
            <a:noAutofit/>
          </a:bodyPr>
          <a:lstStyle>
            <a:lvl1pPr marL="0" lvl="0" indent="0" algn="r" rtl="0">
              <a:lnSpc>
                <a:spcPct val="100000"/>
              </a:lnSpc>
              <a:spcBef>
                <a:spcPct val="0"/>
              </a:spcBef>
              <a:spcAft>
                <a:spcPct val="0"/>
              </a:spcAft>
              <a:buNone/>
              <a:defRPr lang="en-US" sz="992" b="0" i="0" u="none" baseline="0" dirty="0">
                <a:solidFill>
                  <a:schemeClr val="accent1"/>
                </a:solidFill>
                <a:latin typeface="+mn-lt"/>
              </a:defRPr>
            </a:lvl1pPr>
            <a:lvl2pPr marL="457200" lvl="1" indent="0" algn="l" rtl="0">
              <a:lnSpc>
                <a:spcPct val="100000"/>
              </a:lnSpc>
              <a:spcBef>
                <a:spcPct val="0"/>
              </a:spcBef>
              <a:spcAft>
                <a:spcPct val="0"/>
              </a:spcAft>
              <a:buNone/>
              <a:defRPr lang="en-US" sz="1800" b="0" i="0" u="none" baseline="0" dirty="0">
                <a:solidFill>
                  <a:schemeClr val="tx1"/>
                </a:solidFill>
                <a:latin typeface="Trebuchet MS"/>
              </a:defRPr>
            </a:lvl2pPr>
            <a:lvl3pPr marL="914400" lvl="2" indent="0" algn="l" rtl="0">
              <a:lnSpc>
                <a:spcPct val="100000"/>
              </a:lnSpc>
              <a:spcBef>
                <a:spcPct val="0"/>
              </a:spcBef>
              <a:spcAft>
                <a:spcPct val="0"/>
              </a:spcAft>
              <a:buNone/>
              <a:defRPr lang="en-US" sz="1800" b="0" i="0" u="none" baseline="0" dirty="0">
                <a:solidFill>
                  <a:schemeClr val="tx1"/>
                </a:solidFill>
                <a:latin typeface="Trebuchet MS"/>
              </a:defRPr>
            </a:lvl3pPr>
            <a:lvl4pPr marL="1371600" lvl="3" indent="0" algn="l" rtl="0">
              <a:lnSpc>
                <a:spcPct val="100000"/>
              </a:lnSpc>
              <a:spcBef>
                <a:spcPct val="0"/>
              </a:spcBef>
              <a:spcAft>
                <a:spcPct val="0"/>
              </a:spcAft>
              <a:buNone/>
              <a:defRPr lang="en-US" sz="1800" b="0" i="0" u="none" baseline="0" dirty="0">
                <a:solidFill>
                  <a:schemeClr val="tx1"/>
                </a:solidFill>
                <a:latin typeface="Trebuchet MS"/>
              </a:defRPr>
            </a:lvl4pPr>
            <a:lvl5pPr marL="1828800" lvl="4" indent="0" algn="l" rtl="0">
              <a:lnSpc>
                <a:spcPct val="100000"/>
              </a:lnSpc>
              <a:spcBef>
                <a:spcPct val="0"/>
              </a:spcBef>
              <a:spcAft>
                <a:spcPct val="0"/>
              </a:spcAft>
              <a:buNone/>
              <a:defRPr lang="en-US" sz="1800" b="0" i="0" u="none" baseline="0" dirty="0">
                <a:solidFill>
                  <a:schemeClr val="tx1"/>
                </a:solidFill>
                <a:latin typeface="Trebuchet MS"/>
              </a:defRPr>
            </a:lvl5pPr>
          </a:lstStyle>
          <a:p>
            <a:pPr marL="0" lvl="0" indent="0" algn="r"/>
            <a:fld id="{5567BF14-EE17-49D1-89A5-B2F2A3D771D2}" type="slidenum">
              <a:t>‹#›</a:t>
            </a:fld>
            <a:endParaRPr lang="en-US" sz="900" dirty="0">
              <a:solidFill>
                <a:schemeClr val="accent1"/>
              </a:solidFill>
            </a:endParaRPr>
          </a:p>
        </p:txBody>
      </p:sp>
    </p:spTree>
    <p:extLst>
      <p:ext uri="{133FEB2E-515A-49BE-BAA4-49722C74A5E7}">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0437823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4C409F8B-8FAA-48FC-A0BF-79E11EE2ECD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46C81E6-A199-4046-9AFC-CF0A153D283E}"/>
              </a:ext>
            </a:extLst>
          </p:cNvPr>
          <p:cNvSpPr>
            <a:spLocks noGrp="1"/>
          </p:cNvSpPr>
          <p:nvPr>
            <p:ph type="dt" sz="half" idx="10"/>
          </p:nvPr>
        </p:nvSpPr>
        <p:spPr>
          <a:xfrm>
            <a:off x="5959475" y="6659563"/>
            <a:ext cx="754063" cy="401637"/>
          </a:xfrm>
          <a:prstGeom prst="rect">
            <a:avLst/>
          </a:prstGeom>
        </p:spPr>
        <p:txBody>
          <a:bodyPr vert="horz" lIns="91440" tIns="45720" rIns="91440" bIns="45720" rtlCol="0" anchor="ctr"/>
          <a:lstStyle>
            <a:lvl1pPr lvl="0" algn="r">
              <a:spcBef>
                <a:spcPct val="0"/>
              </a:spcBef>
              <a:spcAft>
                <a:spcPct val="0"/>
              </a:spcAft>
              <a:defRPr lang="en-US" sz="992" dirty="0">
                <a:solidFill>
                  <a:schemeClr val="tx1">
                    <a:tint val="75000"/>
                  </a:schemeClr>
                </a:solidFill>
                <a:latin typeface="+mn-lt"/>
              </a:defRPr>
            </a:lvl1pPr>
          </a:lstStyle>
          <a:p>
            <a:pPr marL="0" marR="0" lvl="0" indent="0" algn="r" rtl="0">
              <a:lnSpc>
                <a:spcPct val="100000"/>
              </a:lnSpc>
              <a:spcBef>
                <a:spcPct val="0"/>
              </a:spcBef>
              <a:spcAft>
                <a:spcPct val="0"/>
              </a:spcAft>
              <a:buNone/>
            </a:pPr>
            <a:r>
              <a:rPr lang="en-US" sz="992" b="0" i="0" u="none" strike="noStrike" cap="none" spc="0" baseline="0" dirty="0">
                <a:ln>
                  <a:noFill/>
                </a:ln>
                <a:solidFill>
                  <a:schemeClr val="tx1">
                    <a:tint val="75000"/>
                  </a:schemeClr>
                </a:solidFill>
                <a:latin typeface="+mn-lt"/>
              </a:rPr>
              <a:t>*</a:t>
            </a:r>
          </a:p>
        </p:txBody>
      </p:sp>
      <p:sp>
        <p:nvSpPr>
          <p:cNvPr id="3" name="Footer Placeholder 4">
            <a:extLst>
              <a:ext uri="{411851AB-80D7-4AD7-9A09-44E95ADFDDE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57DA0EC-8A25-4208-B307-D865730483C8}"/>
              </a:ext>
            </a:extLst>
          </p:cNvPr>
          <p:cNvSpPr>
            <a:spLocks noGrp="1"/>
          </p:cNvSpPr>
          <p:nvPr>
            <p:ph type="ftr" sz="quarter" idx="11"/>
          </p:nvPr>
        </p:nvSpPr>
        <p:spPr>
          <a:xfrm>
            <a:off x="671513" y="6659563"/>
            <a:ext cx="5097462" cy="401637"/>
          </a:xfrm>
          <a:prstGeom prst="rect">
            <a:avLst/>
          </a:prstGeom>
        </p:spPr>
        <p:txBody>
          <a:bodyPr vert="horz" lIns="91440" tIns="45720" rIns="91440" bIns="45720" rtlCol="0" anchor="ctr"/>
          <a:lstStyle>
            <a:lvl1pPr lvl="0" algn="l">
              <a:spcBef>
                <a:spcPct val="0"/>
              </a:spcBef>
              <a:spcAft>
                <a:spcPct val="0"/>
              </a:spcAft>
              <a:defRPr lang="en-US" sz="992" dirty="0">
                <a:solidFill>
                  <a:schemeClr val="tx1">
                    <a:tint val="75000"/>
                  </a:schemeClr>
                </a:solidFill>
                <a:latin typeface="+mn-lt"/>
              </a:defRPr>
            </a:lvl1pPr>
          </a:lstStyle>
          <a:p>
            <a:pPr marL="0" marR="0" lvl="0" indent="0" algn="l" rtl="0">
              <a:lnSpc>
                <a:spcPct val="100000"/>
              </a:lnSpc>
              <a:spcBef>
                <a:spcPct val="0"/>
              </a:spcBef>
              <a:spcAft>
                <a:spcPct val="0"/>
              </a:spcAft>
              <a:buNone/>
            </a:pPr>
            <a:endParaRPr lang="en-US" sz="992" b="0" i="0" u="none" strike="noStrike" cap="none" spc="0" baseline="0" dirty="0">
              <a:ln>
                <a:noFill/>
              </a:ln>
              <a:solidFill>
                <a:schemeClr val="tx1">
                  <a:tint val="75000"/>
                </a:schemeClr>
              </a:solidFill>
              <a:latin typeface="+mn-lt"/>
            </a:endParaRPr>
          </a:p>
        </p:txBody>
      </p:sp>
      <p:sp>
        <p:nvSpPr>
          <p:cNvPr id="4" name="Slide Number Placeholder 5">
            <a:extLst>
              <a:ext uri="{B1C4FCC1-4E54-4843-B537-D500BB4FB92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49F9D53-0371-480B-9D8B-470E19EF1105}"/>
              </a:ext>
            </a:extLst>
          </p:cNvPr>
          <p:cNvSpPr>
            <a:spLocks noGrp="1"/>
          </p:cNvSpPr>
          <p:nvPr>
            <p:ph type="sldNum" sz="quarter" idx="12"/>
          </p:nvPr>
        </p:nvSpPr>
        <p:spPr>
          <a:xfrm>
            <a:off x="7104062" y="6659563"/>
            <a:ext cx="565150" cy="401637"/>
          </a:xfrm>
          <a:prstGeom prst="rect">
            <a:avLst/>
          </a:prstGeom>
        </p:spPr>
        <p:txBody>
          <a:bodyPr rtlCol="0" anchor="ctr">
            <a:noAutofit/>
          </a:bodyPr>
          <a:lstStyle>
            <a:lvl1pPr marL="0" lvl="0" indent="0" algn="r" rtl="0">
              <a:lnSpc>
                <a:spcPct val="100000"/>
              </a:lnSpc>
              <a:spcBef>
                <a:spcPct val="0"/>
              </a:spcBef>
              <a:spcAft>
                <a:spcPct val="0"/>
              </a:spcAft>
              <a:buNone/>
              <a:defRPr lang="en-US" sz="992" b="0" i="0" u="none" baseline="0" dirty="0">
                <a:solidFill>
                  <a:schemeClr val="accent1"/>
                </a:solidFill>
                <a:latin typeface="+mn-lt"/>
              </a:defRPr>
            </a:lvl1pPr>
            <a:lvl2pPr marL="457200" lvl="1" indent="0" algn="l" rtl="0">
              <a:lnSpc>
                <a:spcPct val="100000"/>
              </a:lnSpc>
              <a:spcBef>
                <a:spcPct val="0"/>
              </a:spcBef>
              <a:spcAft>
                <a:spcPct val="0"/>
              </a:spcAft>
              <a:buNone/>
              <a:defRPr lang="en-US" sz="1800" b="0" i="0" u="none" baseline="0" dirty="0">
                <a:solidFill>
                  <a:schemeClr val="tx1"/>
                </a:solidFill>
                <a:latin typeface="Trebuchet MS"/>
              </a:defRPr>
            </a:lvl2pPr>
            <a:lvl3pPr marL="914400" lvl="2" indent="0" algn="l" rtl="0">
              <a:lnSpc>
                <a:spcPct val="100000"/>
              </a:lnSpc>
              <a:spcBef>
                <a:spcPct val="0"/>
              </a:spcBef>
              <a:spcAft>
                <a:spcPct val="0"/>
              </a:spcAft>
              <a:buNone/>
              <a:defRPr lang="en-US" sz="1800" b="0" i="0" u="none" baseline="0" dirty="0">
                <a:solidFill>
                  <a:schemeClr val="tx1"/>
                </a:solidFill>
                <a:latin typeface="Trebuchet MS"/>
              </a:defRPr>
            </a:lvl3pPr>
            <a:lvl4pPr marL="1371600" lvl="3" indent="0" algn="l" rtl="0">
              <a:lnSpc>
                <a:spcPct val="100000"/>
              </a:lnSpc>
              <a:spcBef>
                <a:spcPct val="0"/>
              </a:spcBef>
              <a:spcAft>
                <a:spcPct val="0"/>
              </a:spcAft>
              <a:buNone/>
              <a:defRPr lang="en-US" sz="1800" b="0" i="0" u="none" baseline="0" dirty="0">
                <a:solidFill>
                  <a:schemeClr val="tx1"/>
                </a:solidFill>
                <a:latin typeface="Trebuchet MS"/>
              </a:defRPr>
            </a:lvl4pPr>
            <a:lvl5pPr marL="1828800" lvl="4" indent="0" algn="l" rtl="0">
              <a:lnSpc>
                <a:spcPct val="100000"/>
              </a:lnSpc>
              <a:spcBef>
                <a:spcPct val="0"/>
              </a:spcBef>
              <a:spcAft>
                <a:spcPct val="0"/>
              </a:spcAft>
              <a:buNone/>
              <a:defRPr lang="en-US" sz="1800" b="0" i="0" u="none" baseline="0" dirty="0">
                <a:solidFill>
                  <a:schemeClr val="tx1"/>
                </a:solidFill>
                <a:latin typeface="Trebuchet MS"/>
              </a:defRPr>
            </a:lvl5pPr>
          </a:lstStyle>
          <a:p>
            <a:pPr marL="0" lvl="0" indent="0" algn="r"/>
            <a:fld id="{F61D7FE8-1136-4A75-8D53-84E70959C9BF}" type="slidenum">
              <a:t>‹#›</a:t>
            </a:fld>
            <a:endParaRPr lang="en-US" sz="900" dirty="0">
              <a:solidFill>
                <a:schemeClr val="accent1"/>
              </a:solidFill>
            </a:endParaRPr>
          </a:p>
        </p:txBody>
      </p:sp>
    </p:spTree>
    <p:extLst>
      <p:ext uri="{85976B92-2A31-4DC0-B24C-54462CA552D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0437823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0BB78E2B-BD40-4398-8370-325226212A4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23BEA7B-2D12-4B56-885D-5E0E4D90F197}"/>
              </a:ext>
            </a:extLst>
          </p:cNvPr>
          <p:cNvSpPr>
            <a:spLocks noGrp="1"/>
          </p:cNvSpPr>
          <p:nvPr>
            <p:ph type="title"/>
          </p:nvPr>
        </p:nvSpPr>
        <p:spPr>
          <a:xfrm>
            <a:off x="672041" y="1651933"/>
            <a:ext cx="3075982" cy="1409272"/>
          </a:xfrm>
        </p:spPr>
        <p:txBody>
          <a:bodyPr rtlCol="0" anchor="b"/>
          <a:lstStyle>
            <a:lvl1pPr lvl="0">
              <a:defRPr lang="en-US" sz="2205" dirty="0"/>
            </a:lvl1pPr>
          </a:lstStyle>
          <a:p>
            <a:r>
              <a:rPr lang="en-US" dirty="0"/>
              <a:t>Click to edit Master title style</a:t>
            </a:r>
          </a:p>
        </p:txBody>
      </p:sp>
      <p:sp>
        <p:nvSpPr>
          <p:cNvPr id="3" name="Content Placeholder 2">
            <a:extLst>
              <a:ext uri="{FBF6D39A-071A-445A-9775-8FDA12003D5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36A1DE1-B410-4D1D-82AE-AC2CA15B630B}"/>
              </a:ext>
            </a:extLst>
          </p:cNvPr>
          <p:cNvSpPr>
            <a:spLocks noGrp="1"/>
          </p:cNvSpPr>
          <p:nvPr>
            <p:ph idx="1"/>
          </p:nvPr>
        </p:nvSpPr>
        <p:spPr>
          <a:xfrm>
            <a:off x="3937083" y="567609"/>
            <a:ext cx="3732871" cy="6091872"/>
          </a:xfrm>
        </p:spPr>
        <p:txBody>
          <a:bodyPr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B0F9AE9-AE1B-4629-AEC2-60EFDC2CE26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90609FF-C092-4FFD-9A71-70AB1ED78A3D}"/>
              </a:ext>
            </a:extLst>
          </p:cNvPr>
          <p:cNvSpPr>
            <a:spLocks noGrp="1"/>
          </p:cNvSpPr>
          <p:nvPr>
            <p:ph type="body" idx="2"/>
          </p:nvPr>
        </p:nvSpPr>
        <p:spPr>
          <a:xfrm>
            <a:off x="672041" y="3061205"/>
            <a:ext cx="3075982" cy="2848876"/>
          </a:xfrm>
        </p:spPr>
        <p:txBody>
          <a:bodyPr rtlCol="0"/>
          <a:lstStyle>
            <a:lvl1pPr marL="0" lvl="0" indent="0">
              <a:buNone/>
              <a:defRPr lang="en-US" sz="1543" dirty="0"/>
            </a:lvl1pPr>
            <a:lvl2pPr marL="377979" lvl="1" indent="0">
              <a:buNone/>
              <a:defRPr lang="en-US" sz="1157" dirty="0"/>
            </a:lvl2pPr>
            <a:lvl3pPr marL="755957" lvl="2" indent="0">
              <a:buNone/>
              <a:defRPr lang="en-US" sz="992" dirty="0"/>
            </a:lvl3pPr>
            <a:lvl4pPr marL="1133936" lvl="3" indent="0">
              <a:buNone/>
              <a:defRPr lang="en-US" sz="827" dirty="0"/>
            </a:lvl4pPr>
            <a:lvl5pPr marL="1511915" lvl="4" indent="0">
              <a:buNone/>
              <a:defRPr lang="en-US" sz="827" dirty="0"/>
            </a:lvl5pPr>
            <a:lvl6pPr marL="1889893" lvl="5" indent="0">
              <a:buNone/>
              <a:defRPr lang="en-US" sz="827" dirty="0"/>
            </a:lvl6pPr>
            <a:lvl7pPr marL="2267872" lvl="6" indent="0">
              <a:buNone/>
              <a:defRPr lang="en-US" sz="827" dirty="0"/>
            </a:lvl7pPr>
            <a:lvl8pPr marL="2645851" lvl="7" indent="0">
              <a:buNone/>
              <a:defRPr lang="en-US" sz="827" dirty="0"/>
            </a:lvl8pPr>
            <a:lvl9pPr marL="3023828" lvl="8" indent="0">
              <a:buNone/>
              <a:defRPr lang="en-US" sz="827" dirty="0"/>
            </a:lvl9pPr>
          </a:lstStyle>
          <a:p>
            <a:pPr lvl="0"/>
            <a:r>
              <a:rPr lang="en-US" dirty="0"/>
              <a:t>Click to edit Master text styles</a:t>
            </a:r>
          </a:p>
        </p:txBody>
      </p:sp>
      <p:sp>
        <p:nvSpPr>
          <p:cNvPr id="5" name="Date Placeholder 3">
            <a:extLst>
              <a:ext uri="{948F1941-8EEE-41FD-BA58-F44C5BDA3F8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B65E15D-4679-4E90-8F16-D61A4C6276E4}"/>
              </a:ext>
            </a:extLst>
          </p:cNvPr>
          <p:cNvSpPr>
            <a:spLocks noGrp="1"/>
          </p:cNvSpPr>
          <p:nvPr>
            <p:ph type="dt" sz="half" idx="10"/>
          </p:nvPr>
        </p:nvSpPr>
        <p:spPr>
          <a:xfrm>
            <a:off x="5959475" y="6659563"/>
            <a:ext cx="754063" cy="401637"/>
          </a:xfrm>
          <a:prstGeom prst="rect">
            <a:avLst/>
          </a:prstGeom>
        </p:spPr>
        <p:txBody>
          <a:bodyPr vert="horz" lIns="91440" tIns="45720" rIns="91440" bIns="45720" rtlCol="0" anchor="ctr"/>
          <a:lstStyle>
            <a:lvl1pPr lvl="0" algn="r">
              <a:spcBef>
                <a:spcPct val="0"/>
              </a:spcBef>
              <a:spcAft>
                <a:spcPct val="0"/>
              </a:spcAft>
              <a:defRPr lang="en-US" sz="992" dirty="0">
                <a:solidFill>
                  <a:schemeClr val="tx1">
                    <a:tint val="75000"/>
                  </a:schemeClr>
                </a:solidFill>
                <a:latin typeface="+mn-lt"/>
              </a:defRPr>
            </a:lvl1pPr>
          </a:lstStyle>
          <a:p>
            <a:pPr marL="0" marR="0" lvl="0" indent="0" algn="r" rtl="0">
              <a:lnSpc>
                <a:spcPct val="100000"/>
              </a:lnSpc>
              <a:spcBef>
                <a:spcPct val="0"/>
              </a:spcBef>
              <a:spcAft>
                <a:spcPct val="0"/>
              </a:spcAft>
              <a:buNone/>
            </a:pPr>
            <a:r>
              <a:rPr lang="en-US" sz="992" b="0" i="0" u="none" strike="noStrike" cap="none" spc="0" baseline="0" dirty="0">
                <a:ln>
                  <a:noFill/>
                </a:ln>
                <a:solidFill>
                  <a:schemeClr val="tx1">
                    <a:tint val="75000"/>
                  </a:schemeClr>
                </a:solidFill>
                <a:latin typeface="+mn-lt"/>
              </a:rPr>
              <a:t>*</a:t>
            </a:r>
          </a:p>
        </p:txBody>
      </p:sp>
      <p:sp>
        <p:nvSpPr>
          <p:cNvPr id="6" name="Footer Placeholder 4">
            <a:extLst>
              <a:ext uri="{D6595F3E-5D79-4948-8361-89051C21635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06DBFC0-052C-4CDD-9F0C-98AF08F9AA12}"/>
              </a:ext>
            </a:extLst>
          </p:cNvPr>
          <p:cNvSpPr>
            <a:spLocks noGrp="1"/>
          </p:cNvSpPr>
          <p:nvPr>
            <p:ph type="ftr" sz="quarter" idx="11"/>
          </p:nvPr>
        </p:nvSpPr>
        <p:spPr>
          <a:xfrm>
            <a:off x="671513" y="6659563"/>
            <a:ext cx="5097462" cy="401637"/>
          </a:xfrm>
          <a:prstGeom prst="rect">
            <a:avLst/>
          </a:prstGeom>
        </p:spPr>
        <p:txBody>
          <a:bodyPr vert="horz" lIns="91440" tIns="45720" rIns="91440" bIns="45720" rtlCol="0" anchor="ctr"/>
          <a:lstStyle>
            <a:lvl1pPr lvl="0" algn="l">
              <a:spcBef>
                <a:spcPct val="0"/>
              </a:spcBef>
              <a:spcAft>
                <a:spcPct val="0"/>
              </a:spcAft>
              <a:defRPr lang="en-US" sz="992" dirty="0">
                <a:solidFill>
                  <a:schemeClr val="tx1">
                    <a:tint val="75000"/>
                  </a:schemeClr>
                </a:solidFill>
                <a:latin typeface="+mn-lt"/>
              </a:defRPr>
            </a:lvl1pPr>
          </a:lstStyle>
          <a:p>
            <a:pPr marL="0" marR="0" lvl="0" indent="0" algn="l" rtl="0">
              <a:lnSpc>
                <a:spcPct val="100000"/>
              </a:lnSpc>
              <a:spcBef>
                <a:spcPct val="0"/>
              </a:spcBef>
              <a:spcAft>
                <a:spcPct val="0"/>
              </a:spcAft>
              <a:buNone/>
            </a:pPr>
            <a:endParaRPr lang="en-US" sz="992" b="0" i="0" u="none" strike="noStrike" cap="none" spc="0" baseline="0" dirty="0">
              <a:ln>
                <a:noFill/>
              </a:ln>
              <a:solidFill>
                <a:schemeClr val="tx1">
                  <a:tint val="75000"/>
                </a:schemeClr>
              </a:solidFill>
              <a:latin typeface="+mn-lt"/>
            </a:endParaRPr>
          </a:p>
        </p:txBody>
      </p:sp>
      <p:sp>
        <p:nvSpPr>
          <p:cNvPr id="7" name="Slide Number Placeholder 5">
            <a:extLst>
              <a:ext uri="{B6CE3FBC-D7DD-45FA-9CD9-1401FDE033A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AABF7B8-CD8F-4652-B36E-49C685A07FF2}"/>
              </a:ext>
            </a:extLst>
          </p:cNvPr>
          <p:cNvSpPr>
            <a:spLocks noGrp="1"/>
          </p:cNvSpPr>
          <p:nvPr>
            <p:ph type="sldNum" sz="quarter" idx="12"/>
          </p:nvPr>
        </p:nvSpPr>
        <p:spPr>
          <a:xfrm>
            <a:off x="7104062" y="6659563"/>
            <a:ext cx="565150" cy="401637"/>
          </a:xfrm>
          <a:prstGeom prst="rect">
            <a:avLst/>
          </a:prstGeom>
        </p:spPr>
        <p:txBody>
          <a:bodyPr rtlCol="0" anchor="ctr">
            <a:noAutofit/>
          </a:bodyPr>
          <a:lstStyle>
            <a:lvl1pPr marL="0" lvl="0" indent="0" algn="r" rtl="0">
              <a:lnSpc>
                <a:spcPct val="100000"/>
              </a:lnSpc>
              <a:spcBef>
                <a:spcPct val="0"/>
              </a:spcBef>
              <a:spcAft>
                <a:spcPct val="0"/>
              </a:spcAft>
              <a:buNone/>
              <a:defRPr lang="en-US" sz="992" b="0" i="0" u="none" baseline="0" dirty="0">
                <a:solidFill>
                  <a:schemeClr val="accent1"/>
                </a:solidFill>
                <a:latin typeface="+mn-lt"/>
              </a:defRPr>
            </a:lvl1pPr>
            <a:lvl2pPr marL="457200" lvl="1" indent="0" algn="l" rtl="0">
              <a:lnSpc>
                <a:spcPct val="100000"/>
              </a:lnSpc>
              <a:spcBef>
                <a:spcPct val="0"/>
              </a:spcBef>
              <a:spcAft>
                <a:spcPct val="0"/>
              </a:spcAft>
              <a:buNone/>
              <a:defRPr lang="en-US" sz="1800" b="0" i="0" u="none" baseline="0" dirty="0">
                <a:solidFill>
                  <a:schemeClr val="tx1"/>
                </a:solidFill>
                <a:latin typeface="Trebuchet MS"/>
              </a:defRPr>
            </a:lvl2pPr>
            <a:lvl3pPr marL="914400" lvl="2" indent="0" algn="l" rtl="0">
              <a:lnSpc>
                <a:spcPct val="100000"/>
              </a:lnSpc>
              <a:spcBef>
                <a:spcPct val="0"/>
              </a:spcBef>
              <a:spcAft>
                <a:spcPct val="0"/>
              </a:spcAft>
              <a:buNone/>
              <a:defRPr lang="en-US" sz="1800" b="0" i="0" u="none" baseline="0" dirty="0">
                <a:solidFill>
                  <a:schemeClr val="tx1"/>
                </a:solidFill>
                <a:latin typeface="Trebuchet MS"/>
              </a:defRPr>
            </a:lvl3pPr>
            <a:lvl4pPr marL="1371600" lvl="3" indent="0" algn="l" rtl="0">
              <a:lnSpc>
                <a:spcPct val="100000"/>
              </a:lnSpc>
              <a:spcBef>
                <a:spcPct val="0"/>
              </a:spcBef>
              <a:spcAft>
                <a:spcPct val="0"/>
              </a:spcAft>
              <a:buNone/>
              <a:defRPr lang="en-US" sz="1800" b="0" i="0" u="none" baseline="0" dirty="0">
                <a:solidFill>
                  <a:schemeClr val="tx1"/>
                </a:solidFill>
                <a:latin typeface="Trebuchet MS"/>
              </a:defRPr>
            </a:lvl4pPr>
            <a:lvl5pPr marL="1828800" lvl="4" indent="0" algn="l" rtl="0">
              <a:lnSpc>
                <a:spcPct val="100000"/>
              </a:lnSpc>
              <a:spcBef>
                <a:spcPct val="0"/>
              </a:spcBef>
              <a:spcAft>
                <a:spcPct val="0"/>
              </a:spcAft>
              <a:buNone/>
              <a:defRPr lang="en-US" sz="1800" b="0" i="0" u="none" baseline="0" dirty="0">
                <a:solidFill>
                  <a:schemeClr val="tx1"/>
                </a:solidFill>
                <a:latin typeface="Trebuchet MS"/>
              </a:defRPr>
            </a:lvl5pPr>
          </a:lstStyle>
          <a:p>
            <a:pPr marL="0" lvl="0" indent="0" algn="r"/>
            <a:fld id="{1E90CCBC-22B6-45A1-B25F-66042E9BFF74}" type="slidenum">
              <a:t>‹#›</a:t>
            </a:fld>
            <a:endParaRPr lang="en-US" sz="900" dirty="0">
              <a:solidFill>
                <a:schemeClr val="accent1"/>
              </a:solidFill>
            </a:endParaRPr>
          </a:p>
        </p:txBody>
      </p:sp>
    </p:spTree>
    <p:extLst>
      <p:ext uri="{C3C14433-61B7-4DE6-91AA-59EF0887CE1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0437823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B08B4D-0BE5-47D1-9AB9-306154E5D17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D3E3FFC-BDDB-4034-A871-16B347BAFAAF}"/>
              </a:ext>
            </a:extLst>
          </p:cNvPr>
          <p:cNvSpPr>
            <a:spLocks noGrp="1"/>
          </p:cNvSpPr>
          <p:nvPr>
            <p:ph type="title"/>
          </p:nvPr>
        </p:nvSpPr>
        <p:spPr>
          <a:xfrm>
            <a:off x="672041" y="5291772"/>
            <a:ext cx="6997914" cy="624724"/>
          </a:xfrm>
        </p:spPr>
        <p:txBody>
          <a:bodyPr rtlCol="0" anchor="b"/>
          <a:lstStyle>
            <a:lvl1pPr lvl="0" algn="l">
              <a:defRPr lang="en-US" sz="2646" b="0" dirty="0">
                <a:latin typeface="+mj-lt"/>
              </a:defRPr>
            </a:lvl1pPr>
          </a:lstStyle>
          <a:p>
            <a:r>
              <a:rPr lang="en-US" dirty="0"/>
              <a:t>Click to edit Master title style</a:t>
            </a:r>
          </a:p>
        </p:txBody>
      </p:sp>
      <p:sp>
        <p:nvSpPr>
          <p:cNvPr id="3" name="Picture Placeholder 2">
            <a:extLst>
              <a:ext uri="{E3A56BBC-803E-4CBF-8BFC-29082AC3ECC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A819D51-0347-4BEB-A3BA-FA04E96A29A7}"/>
              </a:ext>
            </a:extLst>
          </p:cNvPr>
          <p:cNvSpPr>
            <a:spLocks noGrp="1" noChangeAspect="1"/>
          </p:cNvSpPr>
          <p:nvPr>
            <p:ph type="pic" idx="1"/>
          </p:nvPr>
        </p:nvSpPr>
        <p:spPr>
          <a:xfrm>
            <a:off x="672041" y="671970"/>
            <a:ext cx="6997914" cy="4239192"/>
          </a:xfrm>
        </p:spPr>
        <p:txBody>
          <a:bodyPr vert="horz" wrap="square" lIns="91440" tIns="45720" rIns="91440" bIns="45720" numCol="1" rtlCol="0" anchor="t">
            <a:normAutofit/>
          </a:bodyPr>
          <a:lstStyle>
            <a:lvl1pPr marL="0" lvl="0" indent="0" algn="ctr">
              <a:buNone/>
              <a:defRPr lang="en-US" sz="1764" dirty="0"/>
            </a:lvl1pPr>
            <a:lvl2pPr marL="503972" lvl="1" indent="0">
              <a:buNone/>
              <a:defRPr lang="en-US" sz="1764" dirty="0"/>
            </a:lvl2pPr>
            <a:lvl3pPr marL="1007943" lvl="2" indent="0">
              <a:buNone/>
              <a:defRPr lang="en-US" sz="1764" dirty="0"/>
            </a:lvl3pPr>
            <a:lvl4pPr marL="1511915" lvl="3" indent="0">
              <a:buNone/>
              <a:defRPr lang="en-US" sz="1764" dirty="0"/>
            </a:lvl4pPr>
            <a:lvl5pPr marL="2015886" lvl="4" indent="0">
              <a:buNone/>
              <a:defRPr lang="en-US" sz="1764" dirty="0"/>
            </a:lvl5pPr>
            <a:lvl6pPr marL="2519857" lvl="5" indent="0">
              <a:buNone/>
              <a:defRPr lang="en-US" sz="1764" dirty="0"/>
            </a:lvl6pPr>
            <a:lvl7pPr marL="3023828" lvl="6" indent="0">
              <a:buNone/>
              <a:defRPr lang="en-US" sz="1764" dirty="0"/>
            </a:lvl7pPr>
            <a:lvl8pPr marL="3527801" lvl="7" indent="0">
              <a:buNone/>
              <a:defRPr lang="en-US" sz="1764" dirty="0"/>
            </a:lvl8pPr>
            <a:lvl9pPr marL="4031772" lvl="8" indent="0">
              <a:buNone/>
              <a:defRPr lang="en-US" sz="1764" dirty="0"/>
            </a:lvl9pPr>
          </a:lstStyle>
          <a:p>
            <a:pPr marL="0" marR="0" lvl="0" indent="0" algn="ctr" rtl="0">
              <a:lnSpc>
                <a:spcPct val="100000"/>
              </a:lnSpc>
              <a:spcBef>
                <a:spcPts val="1100"/>
              </a:spcBef>
              <a:spcAft>
                <a:spcPct val="0"/>
              </a:spcAft>
              <a:buClr>
                <a:schemeClr val="accent1"/>
              </a:buClr>
              <a:buSzPct val="80000"/>
              <a:buFont typeface="Wingdings 3"/>
              <a:buNone/>
            </a:pPr>
            <a:r>
              <a:rPr lang="en-US" sz="1764" b="0" i="0" u="none" strike="noStrike" cap="none" spc="0" baseline="0" dirty="0">
                <a:ln>
                  <a:noFill/>
                </a:ln>
                <a:solidFill>
                  <a:srgbClr val="404040"/>
                </a:solidFill>
                <a:latin typeface="+mn-lt"/>
              </a:rPr>
              <a:t>Click icon to add picture</a:t>
            </a:r>
          </a:p>
        </p:txBody>
      </p:sp>
      <p:sp>
        <p:nvSpPr>
          <p:cNvPr id="4" name="Text Placeholder 3">
            <a:extLst>
              <a:ext uri="{5B7AC7D8-91AC-4E78-BF49-A9845505292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0E61B3E-ACE1-4555-9864-E4CE0FC53262}"/>
              </a:ext>
            </a:extLst>
          </p:cNvPr>
          <p:cNvSpPr>
            <a:spLocks noGrp="1"/>
          </p:cNvSpPr>
          <p:nvPr>
            <p:ph type="body" idx="2"/>
          </p:nvPr>
        </p:nvSpPr>
        <p:spPr>
          <a:xfrm>
            <a:off x="672041" y="5916496"/>
            <a:ext cx="6997914" cy="742987"/>
          </a:xfrm>
        </p:spPr>
        <p:txBody>
          <a:bodyPr rtlCol="0"/>
          <a:lstStyle>
            <a:lvl1pPr marL="0" lvl="0" indent="0">
              <a:buNone/>
              <a:defRPr lang="en-US" sz="1323" dirty="0"/>
            </a:lvl1pPr>
            <a:lvl2pPr marL="503972" lvl="1" indent="0">
              <a:buNone/>
              <a:defRPr lang="en-US" sz="1323" dirty="0"/>
            </a:lvl2pPr>
            <a:lvl3pPr marL="1007943" lvl="2" indent="0">
              <a:buNone/>
              <a:defRPr lang="en-US" sz="1102" dirty="0"/>
            </a:lvl3pPr>
            <a:lvl4pPr marL="1511915" lvl="3" indent="0">
              <a:buNone/>
              <a:defRPr lang="en-US" sz="992" dirty="0"/>
            </a:lvl4pPr>
            <a:lvl5pPr marL="2015886" lvl="4" indent="0">
              <a:buNone/>
              <a:defRPr lang="en-US" sz="992" dirty="0"/>
            </a:lvl5pPr>
            <a:lvl6pPr marL="2519857" lvl="5" indent="0">
              <a:buNone/>
              <a:defRPr lang="en-US" sz="992" dirty="0"/>
            </a:lvl6pPr>
            <a:lvl7pPr marL="3023828" lvl="6" indent="0">
              <a:buNone/>
              <a:defRPr lang="en-US" sz="992" dirty="0"/>
            </a:lvl7pPr>
            <a:lvl8pPr marL="3527801" lvl="7" indent="0">
              <a:buNone/>
              <a:defRPr lang="en-US" sz="992" dirty="0"/>
            </a:lvl8pPr>
            <a:lvl9pPr marL="4031772" lvl="8" indent="0">
              <a:buNone/>
              <a:defRPr lang="en-US" sz="992" dirty="0"/>
            </a:lvl9pPr>
          </a:lstStyle>
          <a:p>
            <a:pPr lvl="0"/>
            <a:r>
              <a:rPr lang="en-US" dirty="0"/>
              <a:t>Click to edit Master text styles</a:t>
            </a:r>
          </a:p>
        </p:txBody>
      </p:sp>
      <p:sp>
        <p:nvSpPr>
          <p:cNvPr id="5" name="Date Placeholder 3">
            <a:extLst>
              <a:ext uri="{19CE1C09-E09D-4C69-B739-C9479D534B7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FCE7207-1D65-481E-9028-A5AB9544D3B8}"/>
              </a:ext>
            </a:extLst>
          </p:cNvPr>
          <p:cNvSpPr>
            <a:spLocks noGrp="1"/>
          </p:cNvSpPr>
          <p:nvPr>
            <p:ph type="dt" sz="half" idx="10"/>
          </p:nvPr>
        </p:nvSpPr>
        <p:spPr>
          <a:xfrm>
            <a:off x="5959475" y="6659563"/>
            <a:ext cx="754063" cy="401637"/>
          </a:xfrm>
          <a:prstGeom prst="rect">
            <a:avLst/>
          </a:prstGeom>
        </p:spPr>
        <p:txBody>
          <a:bodyPr vert="horz" lIns="91440" tIns="45720" rIns="91440" bIns="45720" rtlCol="0" anchor="ctr"/>
          <a:lstStyle>
            <a:lvl1pPr lvl="0" algn="r">
              <a:spcBef>
                <a:spcPct val="0"/>
              </a:spcBef>
              <a:spcAft>
                <a:spcPct val="0"/>
              </a:spcAft>
              <a:defRPr lang="en-US" sz="992" dirty="0">
                <a:solidFill>
                  <a:schemeClr val="tx1">
                    <a:tint val="75000"/>
                  </a:schemeClr>
                </a:solidFill>
                <a:latin typeface="+mn-lt"/>
              </a:defRPr>
            </a:lvl1pPr>
          </a:lstStyle>
          <a:p>
            <a:pPr marL="0" marR="0" lvl="0" indent="0" algn="r" rtl="0">
              <a:lnSpc>
                <a:spcPct val="100000"/>
              </a:lnSpc>
              <a:spcBef>
                <a:spcPct val="0"/>
              </a:spcBef>
              <a:spcAft>
                <a:spcPct val="0"/>
              </a:spcAft>
              <a:buNone/>
            </a:pPr>
            <a:r>
              <a:rPr lang="en-US" sz="992" b="0" i="0" u="none" strike="noStrike" cap="none" spc="0" baseline="0" dirty="0">
                <a:ln>
                  <a:noFill/>
                </a:ln>
                <a:solidFill>
                  <a:schemeClr val="tx1">
                    <a:tint val="75000"/>
                  </a:schemeClr>
                </a:solidFill>
                <a:latin typeface="+mn-lt"/>
              </a:rPr>
              <a:t>*</a:t>
            </a:r>
          </a:p>
        </p:txBody>
      </p:sp>
      <p:sp>
        <p:nvSpPr>
          <p:cNvPr id="6" name="Footer Placeholder 4">
            <a:extLst>
              <a:ext uri="{F9011A36-D4A0-4918-9643-D77777C58BB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051B54C-5843-454F-87E7-5837D2DCA36F}"/>
              </a:ext>
            </a:extLst>
          </p:cNvPr>
          <p:cNvSpPr>
            <a:spLocks noGrp="1"/>
          </p:cNvSpPr>
          <p:nvPr>
            <p:ph type="ftr" sz="quarter" idx="11"/>
          </p:nvPr>
        </p:nvSpPr>
        <p:spPr>
          <a:xfrm>
            <a:off x="671513" y="6659563"/>
            <a:ext cx="5097462" cy="401637"/>
          </a:xfrm>
          <a:prstGeom prst="rect">
            <a:avLst/>
          </a:prstGeom>
        </p:spPr>
        <p:txBody>
          <a:bodyPr vert="horz" lIns="91440" tIns="45720" rIns="91440" bIns="45720" rtlCol="0" anchor="ctr"/>
          <a:lstStyle>
            <a:lvl1pPr lvl="0" algn="l">
              <a:spcBef>
                <a:spcPct val="0"/>
              </a:spcBef>
              <a:spcAft>
                <a:spcPct val="0"/>
              </a:spcAft>
              <a:defRPr lang="en-US" sz="992" dirty="0">
                <a:solidFill>
                  <a:schemeClr val="tx1">
                    <a:tint val="75000"/>
                  </a:schemeClr>
                </a:solidFill>
                <a:latin typeface="+mn-lt"/>
              </a:defRPr>
            </a:lvl1pPr>
          </a:lstStyle>
          <a:p>
            <a:pPr marL="0" marR="0" lvl="0" indent="0" algn="l" rtl="0">
              <a:lnSpc>
                <a:spcPct val="100000"/>
              </a:lnSpc>
              <a:spcBef>
                <a:spcPct val="0"/>
              </a:spcBef>
              <a:spcAft>
                <a:spcPct val="0"/>
              </a:spcAft>
              <a:buNone/>
            </a:pPr>
            <a:endParaRPr lang="en-US" sz="992" b="0" i="0" u="none" strike="noStrike" cap="none" spc="0" baseline="0" dirty="0">
              <a:ln>
                <a:noFill/>
              </a:ln>
              <a:solidFill>
                <a:schemeClr val="tx1">
                  <a:tint val="75000"/>
                </a:schemeClr>
              </a:solidFill>
              <a:latin typeface="+mn-lt"/>
            </a:endParaRPr>
          </a:p>
        </p:txBody>
      </p:sp>
      <p:sp>
        <p:nvSpPr>
          <p:cNvPr id="7" name="Slide Number Placeholder 5">
            <a:extLst>
              <a:ext uri="{9FD935B5-9CAE-41CD-8B1F-FED5B2C64A9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35646A9-6972-436A-926D-81FB377F98AF}"/>
              </a:ext>
            </a:extLst>
          </p:cNvPr>
          <p:cNvSpPr>
            <a:spLocks noGrp="1"/>
          </p:cNvSpPr>
          <p:nvPr>
            <p:ph type="sldNum" sz="quarter" idx="12"/>
          </p:nvPr>
        </p:nvSpPr>
        <p:spPr>
          <a:xfrm>
            <a:off x="7104062" y="6659563"/>
            <a:ext cx="565150" cy="401637"/>
          </a:xfrm>
          <a:prstGeom prst="rect">
            <a:avLst/>
          </a:prstGeom>
        </p:spPr>
        <p:txBody>
          <a:bodyPr rtlCol="0" anchor="ctr">
            <a:noAutofit/>
          </a:bodyPr>
          <a:lstStyle>
            <a:lvl1pPr marL="0" lvl="0" indent="0" algn="r" rtl="0">
              <a:lnSpc>
                <a:spcPct val="100000"/>
              </a:lnSpc>
              <a:spcBef>
                <a:spcPct val="0"/>
              </a:spcBef>
              <a:spcAft>
                <a:spcPct val="0"/>
              </a:spcAft>
              <a:buNone/>
              <a:defRPr lang="en-US" sz="992" b="0" i="0" u="none" baseline="0" dirty="0">
                <a:solidFill>
                  <a:schemeClr val="accent1"/>
                </a:solidFill>
                <a:latin typeface="+mn-lt"/>
              </a:defRPr>
            </a:lvl1pPr>
            <a:lvl2pPr marL="457200" lvl="1" indent="0" algn="l" rtl="0">
              <a:lnSpc>
                <a:spcPct val="100000"/>
              </a:lnSpc>
              <a:spcBef>
                <a:spcPct val="0"/>
              </a:spcBef>
              <a:spcAft>
                <a:spcPct val="0"/>
              </a:spcAft>
              <a:buNone/>
              <a:defRPr lang="en-US" sz="1800" b="0" i="0" u="none" baseline="0" dirty="0">
                <a:solidFill>
                  <a:schemeClr val="tx1"/>
                </a:solidFill>
                <a:latin typeface="Trebuchet MS"/>
              </a:defRPr>
            </a:lvl2pPr>
            <a:lvl3pPr marL="914400" lvl="2" indent="0" algn="l" rtl="0">
              <a:lnSpc>
                <a:spcPct val="100000"/>
              </a:lnSpc>
              <a:spcBef>
                <a:spcPct val="0"/>
              </a:spcBef>
              <a:spcAft>
                <a:spcPct val="0"/>
              </a:spcAft>
              <a:buNone/>
              <a:defRPr lang="en-US" sz="1800" b="0" i="0" u="none" baseline="0" dirty="0">
                <a:solidFill>
                  <a:schemeClr val="tx1"/>
                </a:solidFill>
                <a:latin typeface="Trebuchet MS"/>
              </a:defRPr>
            </a:lvl3pPr>
            <a:lvl4pPr marL="1371600" lvl="3" indent="0" algn="l" rtl="0">
              <a:lnSpc>
                <a:spcPct val="100000"/>
              </a:lnSpc>
              <a:spcBef>
                <a:spcPct val="0"/>
              </a:spcBef>
              <a:spcAft>
                <a:spcPct val="0"/>
              </a:spcAft>
              <a:buNone/>
              <a:defRPr lang="en-US" sz="1800" b="0" i="0" u="none" baseline="0" dirty="0">
                <a:solidFill>
                  <a:schemeClr val="tx1"/>
                </a:solidFill>
                <a:latin typeface="Trebuchet MS"/>
              </a:defRPr>
            </a:lvl4pPr>
            <a:lvl5pPr marL="1828800" lvl="4" indent="0" algn="l" rtl="0">
              <a:lnSpc>
                <a:spcPct val="100000"/>
              </a:lnSpc>
              <a:spcBef>
                <a:spcPct val="0"/>
              </a:spcBef>
              <a:spcAft>
                <a:spcPct val="0"/>
              </a:spcAft>
              <a:buNone/>
              <a:defRPr lang="en-US" sz="1800" b="0" i="0" u="none" baseline="0" dirty="0">
                <a:solidFill>
                  <a:schemeClr val="tx1"/>
                </a:solidFill>
                <a:latin typeface="Trebuchet MS"/>
              </a:defRPr>
            </a:lvl5pPr>
          </a:lstStyle>
          <a:p>
            <a:pPr marL="0" lvl="0" indent="0" algn="r"/>
            <a:fld id="{273DA73C-4719-49A8-B25C-4A66C0979D32}" type="slidenum">
              <a:t>‹#›</a:t>
            </a:fld>
            <a:endParaRPr lang="en-US" sz="900" dirty="0">
              <a:solidFill>
                <a:schemeClr val="accent1"/>
              </a:solidFill>
            </a:endParaRPr>
          </a:p>
        </p:txBody>
      </p:sp>
    </p:spTree>
    <p:extLst>
      <p:ext uri="{9CA10134-27F5-4D8B-AC28-F217DA1A668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0437823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solidFill>
          <a:schemeClr val="bg1"/>
        </a:solidFill>
        <a:effectLst/>
      </p:bgPr>
    </p:bg>
    <p:spTree>
      <p:nvGrpSpPr>
        <p:cNvPr id="1" name=""/>
        <p:cNvGrpSpPr/>
        <p:nvPr/>
      </p:nvGrpSpPr>
      <p:grpSpPr>
        <a:xfrm>
          <a:off x="0" y="0"/>
          <a:ext cx="0" cy="0"/>
          <a:chOff x="0" y="0"/>
          <a:chExt cx="0" cy="0"/>
        </a:xfrm>
      </p:grpSpPr>
      <p:grpSp>
        <p:nvGrpSpPr>
          <p:cNvPr id="2" name="Group 16">
            <a:extLst>
              <a:ext uri="{2F25EDE8-D3C1-4AF4-B197-F17E92169BA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A854CBF-1B5C-4546-B4B3-F0913E341B87}"/>
              </a:ext>
            </a:extLst>
          </p:cNvPr>
          <p:cNvGrpSpPr/>
          <p:nvPr/>
        </p:nvGrpSpPr>
        <p:grpSpPr>
          <a:xfrm>
            <a:off x="-9525" y="-9525"/>
            <a:ext cx="10110787" cy="7578725"/>
            <a:chOff x="-8467" y="-8468"/>
            <a:chExt cx="9171317" cy="6874935"/>
          </a:xfrm>
        </p:grpSpPr>
        <p:sp>
          <p:nvSpPr>
            <p:cNvPr id="3" name="Freeform 6">
              <a:extLst>
                <a:ext uri="{231DB68D-94B8-4E69-8B7D-0804E180A52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2A282A4-8A99-4078-AC65-3DF6035EFCE0}"/>
                </a:ext>
              </a:extLst>
            </p:cNvPr>
            <p:cNvSpPr/>
            <p:nvPr/>
          </p:nvSpPr>
          <p:spPr>
            <a:xfrm>
              <a:off x="-8467" y="4013672"/>
              <a:ext cx="457918" cy="2852795"/>
            </a:xfrm>
            <a:custGeom>
              <a:avLst/>
              <a:gdLst/>
              <a:ahLst/>
              <a:cxnLst/>
              <a:rect l="0" t="0"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0">
              <a:schemeClr val="accent1"/>
            </a:effectRef>
            <a:fontRef idx="minor">
              <a:schemeClr val="lt1"/>
            </a:fontRef>
          </p:style>
          <p:txBody>
            <a:bodyPr rtlCol="0"/>
            <a:lstStyle/>
            <a:p>
              <a:endParaRPr lang="en-US" dirty="0"/>
            </a:p>
          </p:txBody>
        </p:sp>
        <p:cxnSp>
          <p:nvCxnSpPr>
            <p:cNvPr id="4" name="Straight Connector 7">
              <a:extLst>
                <a:ext uri="{AC670B06-5953-4416-8A45-0C13A3376A9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B3CDCA4-BA6C-4524-AADD-9DFD242CDF99}"/>
                </a:ext>
              </a:extLst>
            </p:cNvPr>
            <p:cNvCxnSpPr/>
            <p:nvPr/>
          </p:nvCxnSpPr>
          <p:spPr>
            <a:xfrm flipV="1">
              <a:off x="5130868" y="4174961"/>
              <a:ext cx="4021900" cy="2682865"/>
            </a:xfrm>
            <a:prstGeom prst="line">
              <a:avLst/>
            </a:prstGeom>
            <a:noFill/>
            <a:ln cap="rnd">
              <a:solidFill>
                <a:schemeClr val="accent1">
                  <a:alpha val="70195"/>
                </a:schemeClr>
              </a:solidFill>
              <a:miter lim="800000"/>
            </a:ln>
          </p:spPr>
        </p:cxnSp>
        <p:cxnSp>
          <p:nvCxnSpPr>
            <p:cNvPr id="5" name="Straight Connector 8">
              <a:extLst>
                <a:ext uri="{9ECF7B00-72C1-4E8A-A8AF-20328C39CD0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0CDE1B3-739E-4632-909C-B5FE9C76D4C6}"/>
                </a:ext>
              </a:extLst>
            </p:cNvPr>
            <p:cNvCxnSpPr/>
            <p:nvPr/>
          </p:nvCxnSpPr>
          <p:spPr>
            <a:xfrm>
              <a:off x="7043180" y="172"/>
              <a:ext cx="1218234" cy="6857653"/>
            </a:xfrm>
            <a:prstGeom prst="line">
              <a:avLst/>
            </a:prstGeom>
            <a:noFill/>
            <a:ln cap="rnd">
              <a:solidFill>
                <a:schemeClr val="accent1">
                  <a:alpha val="70195"/>
                </a:schemeClr>
              </a:solidFill>
              <a:miter lim="800000"/>
            </a:ln>
          </p:spPr>
        </p:cxnSp>
        <p:sp>
          <p:nvSpPr>
            <p:cNvPr id="6" name="Freeform 9">
              <a:extLst>
                <a:ext uri="{74E42434-F262-465E-B158-331AC6243F8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37DC982-3368-485D-9A23-954CF9949C5F}"/>
                </a:ext>
              </a:extLst>
            </p:cNvPr>
            <p:cNvSpPr/>
            <p:nvPr/>
          </p:nvSpPr>
          <p:spPr>
            <a:xfrm>
              <a:off x="6891980" y="172"/>
              <a:ext cx="2269429" cy="6866294"/>
            </a:xfrm>
            <a:custGeom>
              <a:avLst/>
              <a:gdLst/>
              <a:ahLst/>
              <a:cxnLst/>
              <a:rect l="0" t="0" r="r" b="b"/>
              <a:pathLst>
                <a:path w="2269442" h="6866466">
                  <a:moveTo>
                    <a:pt x="2023534" y="0"/>
                  </a:moveTo>
                  <a:lnTo>
                    <a:pt x="0" y="6858000"/>
                  </a:lnTo>
                  <a:lnTo>
                    <a:pt x="2269067" y="6866467"/>
                  </a:lnTo>
                  <a:cubicBezTo>
                    <a:pt x="2271889" y="4580467"/>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0">
              <a:schemeClr val="accent1"/>
            </a:effectRef>
            <a:fontRef idx="minor">
              <a:schemeClr val="lt1"/>
            </a:fontRef>
          </p:style>
          <p:txBody>
            <a:bodyPr rtlCol="0"/>
            <a:lstStyle/>
            <a:p>
              <a:endParaRPr lang="en-US" dirty="0"/>
            </a:p>
          </p:txBody>
        </p:sp>
        <p:sp>
          <p:nvSpPr>
            <p:cNvPr id="7" name="Freeform 10">
              <a:extLst>
                <a:ext uri="{ABBF11A4-917D-41B6-9336-3F0B8FA1126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A7477F1-B081-4216-9634-27DDDF728D08}"/>
                </a:ext>
              </a:extLst>
            </p:cNvPr>
            <p:cNvSpPr/>
            <p:nvPr/>
          </p:nvSpPr>
          <p:spPr>
            <a:xfrm>
              <a:off x="7204459" y="-8468"/>
              <a:ext cx="1948310" cy="6866294"/>
            </a:xfrm>
            <a:custGeom>
              <a:avLst/>
              <a:gdLst/>
              <a:ahLst/>
              <a:cxnLst/>
              <a:rect l="0" t="0"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19999"/>
              </a:schemeClr>
            </a:solidFill>
            <a:ln>
              <a:noFill/>
            </a:ln>
            <a:effectLst/>
          </p:spPr>
          <p:style>
            <a:lnRef idx="1">
              <a:schemeClr val="accent1"/>
            </a:lnRef>
            <a:fillRef idx="3">
              <a:schemeClr val="accent1"/>
            </a:fillRef>
            <a:effectRef idx="0">
              <a:schemeClr val="accent1"/>
            </a:effectRef>
            <a:fontRef idx="minor">
              <a:schemeClr val="lt1"/>
            </a:fontRef>
          </p:style>
          <p:txBody>
            <a:bodyPr rtlCol="0"/>
            <a:lstStyle/>
            <a:p>
              <a:endParaRPr lang="en-US" dirty="0"/>
            </a:p>
          </p:txBody>
        </p:sp>
        <p:sp>
          <p:nvSpPr>
            <p:cNvPr id="8" name="Freeform 11">
              <a:extLst>
                <a:ext uri="{F9AD0D94-38CB-4F40-A6B7-3E4D1796921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540B9F2-FCF4-46AB-99AD-C0B56E240307}"/>
                </a:ext>
              </a:extLst>
            </p:cNvPr>
            <p:cNvSpPr/>
            <p:nvPr/>
          </p:nvSpPr>
          <p:spPr>
            <a:xfrm>
              <a:off x="6638542" y="3920066"/>
              <a:ext cx="2512789" cy="2937760"/>
            </a:xfrm>
            <a:custGeom>
              <a:avLst/>
              <a:gdLst/>
              <a:ahLst/>
              <a:cxnLst/>
              <a:rect l="0" t="0"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66000"/>
                <a:lumMod val="75000"/>
              </a:schemeClr>
            </a:solidFill>
            <a:ln>
              <a:noFill/>
            </a:ln>
            <a:effectLst/>
          </p:spPr>
          <p:style>
            <a:lnRef idx="1">
              <a:schemeClr val="accent1"/>
            </a:lnRef>
            <a:fillRef idx="3">
              <a:schemeClr val="accent1"/>
            </a:fillRef>
            <a:effectRef idx="0">
              <a:schemeClr val="accent1"/>
            </a:effectRef>
            <a:fontRef idx="minor">
              <a:schemeClr val="lt1"/>
            </a:fontRef>
          </p:style>
          <p:txBody>
            <a:bodyPr rtlCol="0"/>
            <a:lstStyle/>
            <a:p>
              <a:endParaRPr lang="en-US" dirty="0"/>
            </a:p>
          </p:txBody>
        </p:sp>
        <p:sp>
          <p:nvSpPr>
            <p:cNvPr id="9" name="Freeform 12">
              <a:extLst>
                <a:ext uri="{AC4B471E-9F02-45BE-9769-618902907E9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B0FCD0A-C780-47FD-A115-022B03E4B1A7}"/>
                </a:ext>
              </a:extLst>
            </p:cNvPr>
            <p:cNvSpPr/>
            <p:nvPr/>
          </p:nvSpPr>
          <p:spPr>
            <a:xfrm>
              <a:off x="7010060" y="-8468"/>
              <a:ext cx="2142709" cy="6866294"/>
            </a:xfrm>
            <a:custGeom>
              <a:avLst/>
              <a:gdLst/>
              <a:ahLst/>
              <a:cxnLst/>
              <a:rect l="0" t="0" r="r" b="b"/>
              <a:pathLst>
                <a:path w="2853267" h="6866467">
                  <a:moveTo>
                    <a:pt x="0" y="0"/>
                  </a:moveTo>
                  <a:lnTo>
                    <a:pt x="2472267" y="6866467"/>
                  </a:lnTo>
                  <a:lnTo>
                    <a:pt x="2853267" y="6858000"/>
                  </a:lnTo>
                  <a:lnTo>
                    <a:pt x="2853267" y="0"/>
                  </a:lnTo>
                  <a:lnTo>
                    <a:pt x="0" y="0"/>
                  </a:lnTo>
                  <a:close/>
                </a:path>
              </a:pathLst>
            </a:custGeom>
            <a:solidFill>
              <a:schemeClr val="accent1">
                <a:alpha val="50000"/>
                <a:lumMod val="75000"/>
              </a:schemeClr>
            </a:solidFill>
            <a:ln>
              <a:noFill/>
            </a:ln>
            <a:effectLst/>
          </p:spPr>
          <p:style>
            <a:lnRef idx="1">
              <a:schemeClr val="accent1"/>
            </a:lnRef>
            <a:fillRef idx="3">
              <a:schemeClr val="accent1"/>
            </a:fillRef>
            <a:effectRef idx="0">
              <a:schemeClr val="accent1"/>
            </a:effectRef>
            <a:fontRef idx="minor">
              <a:schemeClr val="lt1"/>
            </a:fontRef>
          </p:style>
          <p:txBody>
            <a:bodyPr rtlCol="0"/>
            <a:lstStyle/>
            <a:p>
              <a:endParaRPr lang="en-US" dirty="0"/>
            </a:p>
          </p:txBody>
        </p:sp>
        <p:sp>
          <p:nvSpPr>
            <p:cNvPr id="10" name="Freeform 13">
              <a:extLst>
                <a:ext uri="{B74E389A-9387-41FB-882B-051F3B26A56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81799AE-D69C-4053-8049-AB2D15910045}"/>
                </a:ext>
              </a:extLst>
            </p:cNvPr>
            <p:cNvSpPr/>
            <p:nvPr/>
          </p:nvSpPr>
          <p:spPr>
            <a:xfrm>
              <a:off x="8295974" y="-8468"/>
              <a:ext cx="856795" cy="6866294"/>
            </a:xfrm>
            <a:custGeom>
              <a:avLst/>
              <a:gdLst/>
              <a:ahLst/>
              <a:cxnLst/>
              <a:rect l="0" t="0"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0">
              <a:schemeClr val="accent1"/>
            </a:effectRef>
            <a:fontRef idx="minor">
              <a:schemeClr val="lt1"/>
            </a:fontRef>
          </p:style>
          <p:txBody>
            <a:bodyPr rtlCol="0"/>
            <a:lstStyle/>
            <a:p>
              <a:endParaRPr lang="en-US" dirty="0"/>
            </a:p>
          </p:txBody>
        </p:sp>
        <p:sp>
          <p:nvSpPr>
            <p:cNvPr id="11" name="Freeform 14">
              <a:extLst>
                <a:ext uri="{3514C732-82F9-42D2-972A-71A6615FB28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78E390B-A396-4C3D-AD21-4322B687E68A}"/>
                </a:ext>
              </a:extLst>
            </p:cNvPr>
            <p:cNvSpPr/>
            <p:nvPr/>
          </p:nvSpPr>
          <p:spPr>
            <a:xfrm>
              <a:off x="8094376" y="-8468"/>
              <a:ext cx="1067034" cy="6866294"/>
            </a:xfrm>
            <a:custGeom>
              <a:avLst/>
              <a:gdLst/>
              <a:ahLst/>
              <a:cxnLst/>
              <a:rect l="0" t="0"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alpha val="82000"/>
                <a:lumMod val="75000"/>
              </a:schemeClr>
            </a:solidFill>
            <a:ln>
              <a:noFill/>
            </a:ln>
            <a:effectLst/>
          </p:spPr>
          <p:style>
            <a:lnRef idx="1">
              <a:schemeClr val="accent1"/>
            </a:lnRef>
            <a:fillRef idx="3">
              <a:schemeClr val="accent1"/>
            </a:fillRef>
            <a:effectRef idx="0">
              <a:schemeClr val="accent1"/>
            </a:effectRef>
            <a:fontRef idx="minor">
              <a:schemeClr val="lt1"/>
            </a:fontRef>
          </p:style>
          <p:txBody>
            <a:bodyPr rtlCol="0"/>
            <a:lstStyle/>
            <a:p>
              <a:endParaRPr lang="en-US" dirty="0"/>
            </a:p>
          </p:txBody>
        </p:sp>
        <p:sp>
          <p:nvSpPr>
            <p:cNvPr id="12" name="Freeform 15">
              <a:extLst>
                <a:ext uri="{08F8D673-F351-4AAE-9894-5B9E388C5E6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866F602-6EC3-4AC6-8D63-84AB8A3279DC}"/>
                </a:ext>
              </a:extLst>
            </p:cNvPr>
            <p:cNvSpPr/>
            <p:nvPr/>
          </p:nvSpPr>
          <p:spPr>
            <a:xfrm>
              <a:off x="8068455" y="4893559"/>
              <a:ext cx="1094395" cy="1964267"/>
            </a:xfrm>
            <a:custGeom>
              <a:avLst/>
              <a:gdLst/>
              <a:ahLst/>
              <a:cxnLst/>
              <a:rect l="0" t="0"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66000"/>
                <a:lumMod val="75000"/>
              </a:schemeClr>
            </a:solidFill>
            <a:ln>
              <a:noFill/>
            </a:ln>
            <a:effectLst/>
          </p:spPr>
          <p:style>
            <a:lnRef idx="1">
              <a:schemeClr val="accent1"/>
            </a:lnRef>
            <a:fillRef idx="3">
              <a:schemeClr val="accent1"/>
            </a:fillRef>
            <a:effectRef idx="0">
              <a:schemeClr val="accent1"/>
            </a:effectRef>
            <a:fontRef idx="minor">
              <a:schemeClr val="lt1"/>
            </a:fontRef>
          </p:style>
          <p:txBody>
            <a:bodyPr rtlCol="0"/>
            <a:lstStyle/>
            <a:p>
              <a:endParaRPr lang="en-US" dirty="0"/>
            </a:p>
          </p:txBody>
        </p:sp>
      </p:grpSp>
      <p:sp>
        <p:nvSpPr>
          <p:cNvPr id="13" name="Title Placeholder 1">
            <a:extLst>
              <a:ext uri="{26CEF118-A3A0-49CD-81ED-ADD83BBF050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519C74B-D458-4A90-B37F-C309E18961A2}"/>
              </a:ext>
            </a:extLst>
          </p:cNvPr>
          <p:cNvSpPr>
            <a:spLocks noGrp="1"/>
          </p:cNvSpPr>
          <p:nvPr>
            <p:ph type="title"/>
          </p:nvPr>
        </p:nvSpPr>
        <p:spPr>
          <a:xfrm>
            <a:off x="671513" y="671513"/>
            <a:ext cx="6997699" cy="1455737"/>
          </a:xfrm>
          <a:prstGeom prst="rect">
            <a:avLst/>
          </a:prstGeom>
          <a:noFill/>
          <a:ln>
            <a:noFill/>
            <a:miter lim="800000"/>
          </a:ln>
        </p:spPr>
        <p:txBody>
          <a:bodyPr lIns="91440" tIns="45720" rIns="91440" bIns="45720" rtlCol="0">
            <a:noAutofit/>
          </a:bodyPr>
          <a:lstStyle>
            <a:lvl1pPr marL="0" lvl="0" indent="0" algn="l" rtl="0">
              <a:lnSpc>
                <a:spcPct val="100000"/>
              </a:lnSpc>
              <a:spcBef>
                <a:spcPct val="0"/>
              </a:spcBef>
              <a:spcAft>
                <a:spcPct val="0"/>
              </a:spcAft>
              <a:buNone/>
              <a:defRPr lang="en-US" sz="3900" b="0" i="0" u="none" baseline="0" dirty="0">
                <a:solidFill>
                  <a:schemeClr val="accent1"/>
                </a:solidFill>
                <a:latin typeface="Trebuchet MS"/>
              </a:defRPr>
            </a:lvl1pPr>
          </a:lstStyle>
          <a:p>
            <a:pPr lvl="0"/>
            <a:r>
              <a:rPr lang="en-US" dirty="0"/>
              <a:t>Click to edit Master title style</a:t>
            </a:r>
          </a:p>
        </p:txBody>
      </p:sp>
      <p:sp>
        <p:nvSpPr>
          <p:cNvPr id="14" name="Text Placeholder 2">
            <a:extLst>
              <a:ext uri="{05B6F723-5AAF-48EF-B221-5C8AFE239EC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974A7B8-2D94-472D-825D-6EF8B021973F}"/>
              </a:ext>
            </a:extLst>
          </p:cNvPr>
          <p:cNvSpPr>
            <a:spLocks noGrp="1"/>
          </p:cNvSpPr>
          <p:nvPr>
            <p:ph type="body" idx="1"/>
          </p:nvPr>
        </p:nvSpPr>
        <p:spPr>
          <a:xfrm>
            <a:off x="671513" y="2381250"/>
            <a:ext cx="6997699" cy="4278313"/>
          </a:xfrm>
          <a:prstGeom prst="rect">
            <a:avLst/>
          </a:prstGeom>
          <a:noFill/>
          <a:ln>
            <a:noFill/>
            <a:miter lim="800000"/>
          </a:ln>
        </p:spPr>
        <p:txBody>
          <a:bodyPr lIns="91440" tIns="45720" rIns="91440" bIns="45720" rtlCol="0">
            <a:noAutofit/>
          </a:bodyPr>
          <a:lstStyle>
            <a:lvl1pPr marL="377825" lvl="0" indent="-377825" algn="l" rtl="0">
              <a:lnSpc>
                <a:spcPct val="100000"/>
              </a:lnSpc>
              <a:spcBef>
                <a:spcPts val="1100"/>
              </a:spcBef>
              <a:spcAft>
                <a:spcPct val="0"/>
              </a:spcAft>
              <a:buClr>
                <a:schemeClr val="accent1"/>
              </a:buClr>
              <a:buSzPct val="80000"/>
              <a:buFont typeface="Wingdings 3"/>
              <a:buChar char=""/>
              <a:defRPr lang="en-US" sz="1900" b="0" i="0" u="none" baseline="0" dirty="0">
                <a:solidFill>
                  <a:srgbClr val="404040"/>
                </a:solidFill>
                <a:latin typeface="+mn-lt"/>
              </a:defRPr>
            </a:lvl1pPr>
            <a:lvl2pPr marL="817563" lvl="1" indent="-314325" algn="l" rtl="0">
              <a:lnSpc>
                <a:spcPct val="100000"/>
              </a:lnSpc>
              <a:spcBef>
                <a:spcPts val="1100"/>
              </a:spcBef>
              <a:spcAft>
                <a:spcPct val="0"/>
              </a:spcAft>
              <a:buClr>
                <a:schemeClr val="accent1"/>
              </a:buClr>
              <a:buSzPct val="80000"/>
              <a:buFont typeface="Wingdings 3"/>
              <a:buChar char=""/>
              <a:defRPr lang="en-US" sz="1700" b="0" i="0" u="none" baseline="0" dirty="0">
                <a:solidFill>
                  <a:srgbClr val="404040"/>
                </a:solidFill>
                <a:latin typeface="+mn-lt"/>
              </a:defRPr>
            </a:lvl2pPr>
            <a:lvl3pPr marL="1258888" lvl="2" indent="-250824" algn="l" rtl="0">
              <a:lnSpc>
                <a:spcPct val="100000"/>
              </a:lnSpc>
              <a:spcBef>
                <a:spcPts val="1100"/>
              </a:spcBef>
              <a:spcAft>
                <a:spcPct val="0"/>
              </a:spcAft>
              <a:buClr>
                <a:schemeClr val="accent1"/>
              </a:buClr>
              <a:buSzPct val="80000"/>
              <a:buFont typeface="Wingdings 3"/>
              <a:buChar char=""/>
              <a:defRPr lang="en-US" sz="1500" b="0" i="0" u="none" baseline="0" dirty="0">
                <a:solidFill>
                  <a:srgbClr val="404040"/>
                </a:solidFill>
                <a:latin typeface="+mn-lt"/>
              </a:defRPr>
            </a:lvl3pPr>
            <a:lvl4pPr marL="1763713" lvl="3" indent="-250824" algn="l" rtl="0">
              <a:lnSpc>
                <a:spcPct val="100000"/>
              </a:lnSpc>
              <a:spcBef>
                <a:spcPts val="1100"/>
              </a:spcBef>
              <a:spcAft>
                <a:spcPct val="0"/>
              </a:spcAft>
              <a:buClr>
                <a:schemeClr val="accent1"/>
              </a:buClr>
              <a:buSzPct val="80000"/>
              <a:buFont typeface="Wingdings 3"/>
              <a:buChar char=""/>
              <a:defRPr lang="en-US" sz="1300" b="0" i="0" u="none" baseline="0" dirty="0">
                <a:solidFill>
                  <a:srgbClr val="404040"/>
                </a:solidFill>
                <a:latin typeface="+mn-lt"/>
              </a:defRPr>
            </a:lvl4pPr>
            <a:lvl5pPr marL="2266950" lvl="4" indent="-250824" algn="l" rtl="0">
              <a:lnSpc>
                <a:spcPct val="100000"/>
              </a:lnSpc>
              <a:spcBef>
                <a:spcPts val="1100"/>
              </a:spcBef>
              <a:spcAft>
                <a:spcPct val="0"/>
              </a:spcAft>
              <a:buClr>
                <a:schemeClr val="accent1"/>
              </a:buClr>
              <a:buSzPct val="80000"/>
              <a:buFont typeface="Wingdings 3"/>
              <a:buChar char=""/>
              <a:defRPr lang="en-US" sz="1300" b="0" i="0" u="none" baseline="0" dirty="0">
                <a:solidFill>
                  <a:srgbClr val="404040"/>
                </a:solidFill>
                <a:latin typeface="+mn-lt"/>
              </a:defRPr>
            </a:lvl5pPr>
            <a:lvl6pPr marL="2771843" lvl="5" indent="-251986" algn="l" rtl="0">
              <a:spcBef>
                <a:spcPts val="1102"/>
              </a:spcBef>
              <a:spcAft>
                <a:spcPct val="0"/>
              </a:spcAft>
              <a:buClr>
                <a:schemeClr val="accent1"/>
              </a:buClr>
              <a:buSzPct val="80000"/>
              <a:buFont typeface="Wingdings 3"/>
              <a:buChar char=""/>
              <a:defRPr lang="en-US" sz="1323" dirty="0">
                <a:solidFill>
                  <a:schemeClr val="tx1">
                    <a:lumMod val="75000"/>
                    <a:lumOff val="25000"/>
                  </a:schemeClr>
                </a:solidFill>
                <a:latin typeface="+mn-lt"/>
              </a:defRPr>
            </a:lvl6pPr>
            <a:lvl7pPr marL="3275815" lvl="6" indent="-251986" algn="l" rtl="0">
              <a:spcBef>
                <a:spcPts val="1102"/>
              </a:spcBef>
              <a:spcAft>
                <a:spcPct val="0"/>
              </a:spcAft>
              <a:buClr>
                <a:schemeClr val="accent1"/>
              </a:buClr>
              <a:buSzPct val="80000"/>
              <a:buFont typeface="Wingdings 3"/>
              <a:buChar char=""/>
              <a:defRPr lang="en-US" sz="1323" dirty="0">
                <a:solidFill>
                  <a:schemeClr val="tx1">
                    <a:lumMod val="75000"/>
                    <a:lumOff val="25000"/>
                  </a:schemeClr>
                </a:solidFill>
                <a:latin typeface="+mn-lt"/>
              </a:defRPr>
            </a:lvl7pPr>
            <a:lvl8pPr marL="3779787" lvl="7" indent="-251986" algn="l" rtl="0">
              <a:spcBef>
                <a:spcPts val="1102"/>
              </a:spcBef>
              <a:spcAft>
                <a:spcPct val="0"/>
              </a:spcAft>
              <a:buClr>
                <a:schemeClr val="accent1"/>
              </a:buClr>
              <a:buSzPct val="80000"/>
              <a:buFont typeface="Wingdings 3"/>
              <a:buChar char=""/>
              <a:defRPr lang="en-US" sz="1323" dirty="0">
                <a:solidFill>
                  <a:schemeClr val="tx1">
                    <a:lumMod val="75000"/>
                    <a:lumOff val="25000"/>
                  </a:schemeClr>
                </a:solidFill>
                <a:latin typeface="+mn-lt"/>
              </a:defRPr>
            </a:lvl8pPr>
            <a:lvl9pPr marL="4283758" lvl="8" indent="-251986" algn="l" rtl="0">
              <a:spcBef>
                <a:spcPts val="1102"/>
              </a:spcBef>
              <a:spcAft>
                <a:spcPct val="0"/>
              </a:spcAft>
              <a:buClr>
                <a:schemeClr val="accent1"/>
              </a:buClr>
              <a:buSzPct val="80000"/>
              <a:buFont typeface="Wingdings 3"/>
              <a:buChar char=""/>
              <a:defRPr lang="en-US" sz="1323" dirty="0">
                <a:solidFill>
                  <a:schemeClr val="tx1">
                    <a:lumMod val="75000"/>
                    <a:lumOff val="25000"/>
                  </a:schemeClr>
                </a:solidFill>
                <a:latin typeface="+mn-lt"/>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Date Placeholder 3">
            <a:extLst>
              <a:ext uri="{6ED4A54E-D790-4ECA-AA7C-C055B387C09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E8CDD2B-B48E-417D-B575-FEB5D9B41B1F}"/>
              </a:ext>
            </a:extLst>
          </p:cNvPr>
          <p:cNvSpPr>
            <a:spLocks noGrp="1"/>
          </p:cNvSpPr>
          <p:nvPr>
            <p:ph type="dt" sz="half" idx="2"/>
          </p:nvPr>
        </p:nvSpPr>
        <p:spPr>
          <a:xfrm>
            <a:off x="5959475" y="6659563"/>
            <a:ext cx="754063" cy="401637"/>
          </a:xfrm>
          <a:prstGeom prst="rect">
            <a:avLst/>
          </a:prstGeom>
        </p:spPr>
        <p:txBody>
          <a:bodyPr vert="horz" lIns="91440" tIns="45720" rIns="91440" bIns="45720" rtlCol="0" anchor="ctr"/>
          <a:lstStyle>
            <a:lvl1pPr lvl="0" algn="r">
              <a:spcBef>
                <a:spcPct val="0"/>
              </a:spcBef>
              <a:spcAft>
                <a:spcPct val="0"/>
              </a:spcAft>
              <a:defRPr lang="en-US" sz="992" dirty="0">
                <a:solidFill>
                  <a:schemeClr val="tx1">
                    <a:tint val="75000"/>
                  </a:schemeClr>
                </a:solidFill>
                <a:latin typeface="+mn-lt"/>
              </a:defRPr>
            </a:lvl1pPr>
          </a:lstStyle>
          <a:p>
            <a:pPr marL="0" marR="0" lvl="0" indent="0" algn="r" rtl="0">
              <a:lnSpc>
                <a:spcPct val="100000"/>
              </a:lnSpc>
              <a:spcBef>
                <a:spcPct val="0"/>
              </a:spcBef>
              <a:spcAft>
                <a:spcPct val="0"/>
              </a:spcAft>
              <a:buNone/>
            </a:pPr>
            <a:r>
              <a:rPr lang="en-US" sz="992" b="0" i="0" u="none" strike="noStrike" cap="none" spc="0" baseline="0" dirty="0">
                <a:ln>
                  <a:noFill/>
                </a:ln>
                <a:solidFill>
                  <a:schemeClr val="tx1">
                    <a:tint val="75000"/>
                  </a:schemeClr>
                </a:solidFill>
                <a:latin typeface="+mn-lt"/>
              </a:rPr>
              <a:t>*</a:t>
            </a:r>
          </a:p>
        </p:txBody>
      </p:sp>
      <p:sp>
        <p:nvSpPr>
          <p:cNvPr id="16" name="Footer Placeholder 4">
            <a:extLst>
              <a:ext uri="{EBB146AF-6F53-4AE9-B930-7EC66D98EB6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30615D6-DEE0-4B50-B203-1C1E47B24EED}"/>
              </a:ext>
            </a:extLst>
          </p:cNvPr>
          <p:cNvSpPr>
            <a:spLocks noGrp="1"/>
          </p:cNvSpPr>
          <p:nvPr>
            <p:ph type="ftr" sz="quarter" idx="3"/>
          </p:nvPr>
        </p:nvSpPr>
        <p:spPr>
          <a:xfrm>
            <a:off x="671513" y="6659563"/>
            <a:ext cx="5097462" cy="401637"/>
          </a:xfrm>
          <a:prstGeom prst="rect">
            <a:avLst/>
          </a:prstGeom>
        </p:spPr>
        <p:txBody>
          <a:bodyPr vert="horz" lIns="91440" tIns="45720" rIns="91440" bIns="45720" rtlCol="0" anchor="ctr"/>
          <a:lstStyle>
            <a:lvl1pPr lvl="0" algn="l">
              <a:spcBef>
                <a:spcPct val="0"/>
              </a:spcBef>
              <a:spcAft>
                <a:spcPct val="0"/>
              </a:spcAft>
              <a:defRPr lang="en-US" sz="992" dirty="0">
                <a:solidFill>
                  <a:schemeClr val="tx1">
                    <a:tint val="75000"/>
                  </a:schemeClr>
                </a:solidFill>
                <a:latin typeface="+mn-lt"/>
              </a:defRPr>
            </a:lvl1pPr>
          </a:lstStyle>
          <a:p>
            <a:pPr marL="0" marR="0" lvl="0" indent="0" algn="l" rtl="0">
              <a:lnSpc>
                <a:spcPct val="100000"/>
              </a:lnSpc>
              <a:spcBef>
                <a:spcPct val="0"/>
              </a:spcBef>
              <a:spcAft>
                <a:spcPct val="0"/>
              </a:spcAft>
              <a:buNone/>
            </a:pPr>
            <a:endParaRPr lang="en-US" sz="992" b="0" i="0" u="none" strike="noStrike" cap="none" spc="0" baseline="0" dirty="0">
              <a:ln>
                <a:noFill/>
              </a:ln>
              <a:solidFill>
                <a:schemeClr val="tx1">
                  <a:tint val="75000"/>
                </a:schemeClr>
              </a:solidFill>
              <a:latin typeface="+mn-lt"/>
            </a:endParaRPr>
          </a:p>
        </p:txBody>
      </p:sp>
      <p:sp>
        <p:nvSpPr>
          <p:cNvPr id="17" name="Slide Number Placeholder 5">
            <a:extLst>
              <a:ext uri="{60FAAEEE-5079-4752-85E1-212FF38AF57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62C9F70-5C10-40B6-8439-CDFDE807AE77}"/>
              </a:ext>
            </a:extLst>
          </p:cNvPr>
          <p:cNvSpPr>
            <a:spLocks noGrp="1"/>
          </p:cNvSpPr>
          <p:nvPr>
            <p:ph type="sldNum" sz="quarter" idx="4"/>
          </p:nvPr>
        </p:nvSpPr>
        <p:spPr>
          <a:xfrm>
            <a:off x="7104062" y="6659563"/>
            <a:ext cx="565150" cy="401637"/>
          </a:xfrm>
          <a:prstGeom prst="rect">
            <a:avLst/>
          </a:prstGeom>
        </p:spPr>
        <p:txBody>
          <a:bodyPr lIns="91440" tIns="45720" rIns="91440" bIns="45720" rtlCol="0" anchor="ctr">
            <a:noAutofit/>
          </a:bodyPr>
          <a:lstStyle>
            <a:lvl1pPr marL="0" lvl="0" indent="0" algn="r" rtl="0">
              <a:lnSpc>
                <a:spcPct val="100000"/>
              </a:lnSpc>
              <a:spcBef>
                <a:spcPct val="0"/>
              </a:spcBef>
              <a:spcAft>
                <a:spcPct val="0"/>
              </a:spcAft>
              <a:buNone/>
              <a:defRPr lang="en-US" sz="992" b="0" i="0" u="none" baseline="0" dirty="0">
                <a:solidFill>
                  <a:schemeClr val="accent1"/>
                </a:solidFill>
                <a:latin typeface="+mn-lt"/>
              </a:defRPr>
            </a:lvl1pPr>
            <a:lvl2pPr marL="457200" lvl="1" indent="0" algn="l" rtl="0">
              <a:lnSpc>
                <a:spcPct val="100000"/>
              </a:lnSpc>
              <a:spcBef>
                <a:spcPct val="0"/>
              </a:spcBef>
              <a:spcAft>
                <a:spcPct val="0"/>
              </a:spcAft>
              <a:buNone/>
              <a:defRPr lang="en-US" sz="1800" b="0" i="0" u="none" baseline="0" dirty="0">
                <a:solidFill>
                  <a:schemeClr val="tx1"/>
                </a:solidFill>
                <a:latin typeface="Trebuchet MS"/>
              </a:defRPr>
            </a:lvl2pPr>
            <a:lvl3pPr marL="914400" lvl="2" indent="0" algn="l" rtl="0">
              <a:lnSpc>
                <a:spcPct val="100000"/>
              </a:lnSpc>
              <a:spcBef>
                <a:spcPct val="0"/>
              </a:spcBef>
              <a:spcAft>
                <a:spcPct val="0"/>
              </a:spcAft>
              <a:buNone/>
              <a:defRPr lang="en-US" sz="1800" b="0" i="0" u="none" baseline="0" dirty="0">
                <a:solidFill>
                  <a:schemeClr val="tx1"/>
                </a:solidFill>
                <a:latin typeface="Trebuchet MS"/>
              </a:defRPr>
            </a:lvl3pPr>
            <a:lvl4pPr marL="1371600" lvl="3" indent="0" algn="l" rtl="0">
              <a:lnSpc>
                <a:spcPct val="100000"/>
              </a:lnSpc>
              <a:spcBef>
                <a:spcPct val="0"/>
              </a:spcBef>
              <a:spcAft>
                <a:spcPct val="0"/>
              </a:spcAft>
              <a:buNone/>
              <a:defRPr lang="en-US" sz="1800" b="0" i="0" u="none" baseline="0" dirty="0">
                <a:solidFill>
                  <a:schemeClr val="tx1"/>
                </a:solidFill>
                <a:latin typeface="Trebuchet MS"/>
              </a:defRPr>
            </a:lvl4pPr>
            <a:lvl5pPr marL="1828800" lvl="4" indent="0" algn="l" rtl="0">
              <a:lnSpc>
                <a:spcPct val="100000"/>
              </a:lnSpc>
              <a:spcBef>
                <a:spcPct val="0"/>
              </a:spcBef>
              <a:spcAft>
                <a:spcPct val="0"/>
              </a:spcAft>
              <a:buNone/>
              <a:defRPr lang="en-US" sz="1800" b="0" i="0" u="none" baseline="0" dirty="0">
                <a:solidFill>
                  <a:schemeClr val="tx1"/>
                </a:solidFill>
                <a:latin typeface="Trebuchet MS"/>
              </a:defRPr>
            </a:lvl5pPr>
          </a:lstStyle>
          <a:p>
            <a:pPr marL="0" lvl="0" indent="0" algn="r"/>
            <a:fld id="{20E373D5-AF2F-46BE-A336-65CBFB8FCC99}" type="slidenum">
              <a:t>‹#›</a:t>
            </a:fld>
            <a:endParaRPr lang="en-US" sz="900" dirty="0">
              <a:solidFill>
                <a:schemeClr val="accent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marL="0" lvl="0" indent="0" algn="l" rtl="0">
        <a:lnSpc>
          <a:spcPct val="100000"/>
        </a:lnSpc>
        <a:spcBef>
          <a:spcPct val="0"/>
        </a:spcBef>
        <a:spcAft>
          <a:spcPct val="0"/>
        </a:spcAft>
        <a:buNone/>
        <a:defRPr lang="en-US" sz="3900" b="0" i="0" u="none" baseline="0" dirty="0">
          <a:solidFill>
            <a:schemeClr val="accent1"/>
          </a:solidFill>
          <a:latin typeface="Trebuchet MS"/>
        </a:defRPr>
      </a:lvl1pPr>
    </p:titleStyle>
    <p:bodyStyle>
      <a:lvl1pPr marL="377825" lvl="0" indent="-377825" algn="l" rtl="0">
        <a:lnSpc>
          <a:spcPct val="100000"/>
        </a:lnSpc>
        <a:spcBef>
          <a:spcPts val="1100"/>
        </a:spcBef>
        <a:spcAft>
          <a:spcPct val="0"/>
        </a:spcAft>
        <a:buClr>
          <a:schemeClr val="accent1"/>
        </a:buClr>
        <a:buSzPct val="80000"/>
        <a:buFont typeface="Wingdings 3"/>
        <a:buChar char=""/>
        <a:defRPr lang="en-US" sz="1900" b="0" i="0" u="none" baseline="0" dirty="0">
          <a:solidFill>
            <a:srgbClr val="404040"/>
          </a:solidFill>
          <a:latin typeface="+mn-lt"/>
        </a:defRPr>
      </a:lvl1pPr>
      <a:lvl2pPr marL="817563" lvl="1" indent="-314325" algn="l" rtl="0">
        <a:lnSpc>
          <a:spcPct val="100000"/>
        </a:lnSpc>
        <a:spcBef>
          <a:spcPts val="1100"/>
        </a:spcBef>
        <a:spcAft>
          <a:spcPct val="0"/>
        </a:spcAft>
        <a:buClr>
          <a:schemeClr val="accent1"/>
        </a:buClr>
        <a:buSzPct val="80000"/>
        <a:buFont typeface="Wingdings 3"/>
        <a:buChar char=""/>
        <a:defRPr lang="en-US" sz="1700" b="0" i="0" u="none" baseline="0" dirty="0">
          <a:solidFill>
            <a:srgbClr val="404040"/>
          </a:solidFill>
          <a:latin typeface="+mn-lt"/>
        </a:defRPr>
      </a:lvl2pPr>
      <a:lvl3pPr marL="1258888" lvl="2" indent="-250824" algn="l" rtl="0">
        <a:lnSpc>
          <a:spcPct val="100000"/>
        </a:lnSpc>
        <a:spcBef>
          <a:spcPts val="1100"/>
        </a:spcBef>
        <a:spcAft>
          <a:spcPct val="0"/>
        </a:spcAft>
        <a:buClr>
          <a:schemeClr val="accent1"/>
        </a:buClr>
        <a:buSzPct val="80000"/>
        <a:buFont typeface="Wingdings 3"/>
        <a:buChar char=""/>
        <a:defRPr lang="en-US" sz="1500" b="0" i="0" u="none" baseline="0" dirty="0">
          <a:solidFill>
            <a:srgbClr val="404040"/>
          </a:solidFill>
          <a:latin typeface="+mn-lt"/>
        </a:defRPr>
      </a:lvl3pPr>
      <a:lvl4pPr marL="1763713" lvl="3" indent="-250824" algn="l" rtl="0">
        <a:lnSpc>
          <a:spcPct val="100000"/>
        </a:lnSpc>
        <a:spcBef>
          <a:spcPts val="1100"/>
        </a:spcBef>
        <a:spcAft>
          <a:spcPct val="0"/>
        </a:spcAft>
        <a:buClr>
          <a:schemeClr val="accent1"/>
        </a:buClr>
        <a:buSzPct val="80000"/>
        <a:buFont typeface="Wingdings 3"/>
        <a:buChar char=""/>
        <a:defRPr lang="en-US" sz="1300" b="0" i="0" u="none" baseline="0" dirty="0">
          <a:solidFill>
            <a:srgbClr val="404040"/>
          </a:solidFill>
          <a:latin typeface="+mn-lt"/>
        </a:defRPr>
      </a:lvl4pPr>
      <a:lvl5pPr marL="2266950" lvl="4" indent="-250824" algn="l" rtl="0">
        <a:lnSpc>
          <a:spcPct val="100000"/>
        </a:lnSpc>
        <a:spcBef>
          <a:spcPts val="1100"/>
        </a:spcBef>
        <a:spcAft>
          <a:spcPct val="0"/>
        </a:spcAft>
        <a:buClr>
          <a:schemeClr val="accent1"/>
        </a:buClr>
        <a:buSzPct val="80000"/>
        <a:buFont typeface="Wingdings 3"/>
        <a:buChar char=""/>
        <a:defRPr lang="en-US" sz="1300" b="0" i="0" u="none" baseline="0" dirty="0">
          <a:solidFill>
            <a:srgbClr val="404040"/>
          </a:solidFill>
          <a:latin typeface="+mn-lt"/>
        </a:defRPr>
      </a:lvl5pPr>
      <a:lvl6pPr marL="2771843" lvl="5" indent="-251986" algn="l" rtl="0">
        <a:spcBef>
          <a:spcPts val="1102"/>
        </a:spcBef>
        <a:spcAft>
          <a:spcPct val="0"/>
        </a:spcAft>
        <a:buClr>
          <a:schemeClr val="accent1"/>
        </a:buClr>
        <a:buSzPct val="80000"/>
        <a:buFont typeface="Wingdings 3"/>
        <a:buChar char=""/>
        <a:defRPr lang="en-US" sz="1323" dirty="0">
          <a:solidFill>
            <a:schemeClr val="tx1">
              <a:lumMod val="75000"/>
              <a:lumOff val="25000"/>
            </a:schemeClr>
          </a:solidFill>
          <a:latin typeface="+mn-lt"/>
        </a:defRPr>
      </a:lvl6pPr>
      <a:lvl7pPr marL="3275815" lvl="6" indent="-251986" algn="l" rtl="0">
        <a:spcBef>
          <a:spcPts val="1102"/>
        </a:spcBef>
        <a:spcAft>
          <a:spcPct val="0"/>
        </a:spcAft>
        <a:buClr>
          <a:schemeClr val="accent1"/>
        </a:buClr>
        <a:buSzPct val="80000"/>
        <a:buFont typeface="Wingdings 3"/>
        <a:buChar char=""/>
        <a:defRPr lang="en-US" sz="1323" dirty="0">
          <a:solidFill>
            <a:schemeClr val="tx1">
              <a:lumMod val="75000"/>
              <a:lumOff val="25000"/>
            </a:schemeClr>
          </a:solidFill>
          <a:latin typeface="+mn-lt"/>
        </a:defRPr>
      </a:lvl7pPr>
      <a:lvl8pPr marL="3779787" lvl="7" indent="-251986" algn="l" rtl="0">
        <a:spcBef>
          <a:spcPts val="1102"/>
        </a:spcBef>
        <a:spcAft>
          <a:spcPct val="0"/>
        </a:spcAft>
        <a:buClr>
          <a:schemeClr val="accent1"/>
        </a:buClr>
        <a:buSzPct val="80000"/>
        <a:buFont typeface="Wingdings 3"/>
        <a:buChar char=""/>
        <a:defRPr lang="en-US" sz="1323" dirty="0">
          <a:solidFill>
            <a:schemeClr val="tx1">
              <a:lumMod val="75000"/>
              <a:lumOff val="25000"/>
            </a:schemeClr>
          </a:solidFill>
          <a:latin typeface="+mn-lt"/>
        </a:defRPr>
      </a:lvl8pPr>
      <a:lvl9pPr marL="4283758" lvl="8" indent="-251986" algn="l" rtl="0">
        <a:spcBef>
          <a:spcPts val="1102"/>
        </a:spcBef>
        <a:spcAft>
          <a:spcPct val="0"/>
        </a:spcAft>
        <a:buClr>
          <a:schemeClr val="accent1"/>
        </a:buClr>
        <a:buSzPct val="80000"/>
        <a:buFont typeface="Wingdings 3"/>
        <a:buChar char=""/>
        <a:defRPr lang="en-US" sz="1323" dirty="0">
          <a:solidFill>
            <a:schemeClr val="tx1">
              <a:lumMod val="75000"/>
              <a:lumOff val="25000"/>
            </a:schemeClr>
          </a:solidFill>
          <a:latin typeface="+mn-lt"/>
        </a:defRPr>
      </a:lvl9pPr>
    </p:bodyStyle>
    <p:otherStyle>
      <a:lvl1pPr marL="0" lvl="0" indent="0" algn="l" rtl="0">
        <a:lnSpc>
          <a:spcPct val="100000"/>
        </a:lnSpc>
        <a:spcBef>
          <a:spcPct val="0"/>
        </a:spcBef>
        <a:spcAft>
          <a:spcPct val="0"/>
        </a:spcAft>
        <a:buNone/>
        <a:defRPr lang="en-US" sz="1984" b="0" i="0" u="none" baseline="0" dirty="0">
          <a:solidFill>
            <a:schemeClr val="tx1"/>
          </a:solidFill>
          <a:latin typeface="+mn-lt"/>
        </a:defRPr>
      </a:lvl1pPr>
      <a:lvl2pPr marL="503972" lvl="1" indent="0" algn="l" rtl="0">
        <a:lnSpc>
          <a:spcPct val="100000"/>
        </a:lnSpc>
        <a:spcBef>
          <a:spcPct val="0"/>
        </a:spcBef>
        <a:spcAft>
          <a:spcPct val="0"/>
        </a:spcAft>
        <a:buNone/>
        <a:defRPr lang="en-US" sz="1984" b="0" i="0" u="none" baseline="0" dirty="0">
          <a:solidFill>
            <a:schemeClr val="tx1"/>
          </a:solidFill>
          <a:latin typeface="+mn-lt"/>
        </a:defRPr>
      </a:lvl2pPr>
      <a:lvl3pPr marL="1007943" lvl="2" indent="0" algn="l" rtl="0">
        <a:lnSpc>
          <a:spcPct val="100000"/>
        </a:lnSpc>
        <a:spcBef>
          <a:spcPct val="0"/>
        </a:spcBef>
        <a:spcAft>
          <a:spcPct val="0"/>
        </a:spcAft>
        <a:buNone/>
        <a:defRPr lang="en-US" sz="1984" b="0" i="0" u="none" baseline="0" dirty="0">
          <a:solidFill>
            <a:schemeClr val="tx1"/>
          </a:solidFill>
          <a:latin typeface="+mn-lt"/>
        </a:defRPr>
      </a:lvl3pPr>
      <a:lvl4pPr marL="1511915" lvl="3" indent="0" algn="l" rtl="0">
        <a:lnSpc>
          <a:spcPct val="100000"/>
        </a:lnSpc>
        <a:spcBef>
          <a:spcPct val="0"/>
        </a:spcBef>
        <a:spcAft>
          <a:spcPct val="0"/>
        </a:spcAft>
        <a:buNone/>
        <a:defRPr lang="en-US" sz="1984" b="0" i="0" u="none" baseline="0" dirty="0">
          <a:solidFill>
            <a:schemeClr val="tx1"/>
          </a:solidFill>
          <a:latin typeface="+mn-lt"/>
        </a:defRPr>
      </a:lvl4pPr>
      <a:lvl5pPr marL="2015886" lvl="4" indent="0" algn="l" rtl="0">
        <a:lnSpc>
          <a:spcPct val="100000"/>
        </a:lnSpc>
        <a:spcBef>
          <a:spcPct val="0"/>
        </a:spcBef>
        <a:spcAft>
          <a:spcPct val="0"/>
        </a:spcAft>
        <a:buNone/>
        <a:defRPr lang="en-US" sz="1984" b="0" i="0" u="none" baseline="0" dirty="0">
          <a:solidFill>
            <a:schemeClr val="tx1"/>
          </a:solidFill>
          <a:latin typeface="+mn-lt"/>
        </a:defRPr>
      </a:lvl5pPr>
      <a:lvl6pPr marL="2519857" lvl="5" algn="l" rtl="0">
        <a:defRPr lang="en-US" sz="1984" dirty="0">
          <a:solidFill>
            <a:schemeClr val="tx1"/>
          </a:solidFill>
          <a:latin typeface="+mn-lt"/>
        </a:defRPr>
      </a:lvl6pPr>
      <a:lvl7pPr marL="3023828" lvl="6" algn="l" rtl="0">
        <a:defRPr lang="en-US" sz="1984" dirty="0">
          <a:solidFill>
            <a:schemeClr val="tx1"/>
          </a:solidFill>
          <a:latin typeface="+mn-lt"/>
        </a:defRPr>
      </a:lvl7pPr>
      <a:lvl8pPr marL="3527801" lvl="7" algn="l" rtl="0">
        <a:defRPr lang="en-US" sz="1984" dirty="0">
          <a:solidFill>
            <a:schemeClr val="tx1"/>
          </a:solidFill>
          <a:latin typeface="+mn-lt"/>
        </a:defRPr>
      </a:lvl8pPr>
      <a:lvl9pPr marL="4031772" lvl="8" algn="l" rtl="0">
        <a:defRPr lang="en-US" sz="1984"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customXml" Target="../ink/ink4.xml"/><Relationship Id="rId3" Type="http://schemas.openxmlformats.org/officeDocument/2006/relationships/image" Target="../media/image2.pn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customXml" Target="../ink/ink3.xml"/><Relationship Id="rId2" Type="http://schemas.openxmlformats.org/officeDocument/2006/relationships/notesSlide" Target="../notesSlides/notesSlide5.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customXml" Target="../ink/ink2.xml"/><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1.png"/><Relationship Id="rId28"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customXml" Target="../ink/ink1.xml"/><Relationship Id="rId27" Type="http://schemas.openxmlformats.org/officeDocument/2006/relationships/customXml" Target="../ink/ink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6.jpg"/><Relationship Id="rId5" Type="http://schemas.openxmlformats.org/officeDocument/2006/relationships/image" Target="../media/image25.jp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Rectangle 1">
            <a:extLst>
              <a:ext uri="{44CAA061-70CC-423A-A927-6AF2A32CDE3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9100311-F567-4EE1-8DEA-540C01F553B7}"/>
              </a:ext>
            </a:extLst>
          </p:cNvPr>
          <p:cNvSpPr>
            <a:spLocks noChangeArrowheads="1"/>
          </p:cNvSpPr>
          <p:nvPr/>
        </p:nvSpPr>
        <p:spPr>
          <a:xfrm>
            <a:off x="0" y="1768478"/>
            <a:ext cx="10074173" cy="5467350"/>
          </a:xfrm>
          <a:prstGeom prst="rect">
            <a:avLst/>
          </a:prstGeom>
          <a:noFill/>
          <a:ln>
            <a:noFill/>
          </a:ln>
        </p:spPr>
        <p:txBody>
          <a:bodyPr lIns="0" tIns="31680" rIns="0" bIns="0" rtlCol="0" anchor="ctr"/>
          <a:lstStyle>
            <a:lvl1pPr lvl="0">
              <a:lnSpc>
                <a:spcPct val="93000"/>
              </a:lnSpc>
              <a:buClr>
                <a:srgbClr val="000000"/>
              </a:buClr>
              <a:buFont typeface="Times New Roman"/>
              <a:defRPr lang="en-US" dirty="0">
                <a:solidFill>
                  <a:schemeClr val="tx1"/>
                </a:solidFill>
                <a:latin typeface="Arial"/>
              </a:defRPr>
            </a:lvl1pPr>
            <a:lvl2pPr lvl="1">
              <a:lnSpc>
                <a:spcPct val="93000"/>
              </a:lnSpc>
              <a:buClr>
                <a:srgbClr val="000000"/>
              </a:buClr>
              <a:buFont typeface="Times New Roman"/>
              <a:defRPr lang="en-US" dirty="0">
                <a:solidFill>
                  <a:schemeClr val="tx1"/>
                </a:solidFill>
                <a:latin typeface="Arial"/>
              </a:defRPr>
            </a:lvl2pPr>
            <a:lvl3pPr lvl="2">
              <a:lnSpc>
                <a:spcPct val="93000"/>
              </a:lnSpc>
              <a:buClr>
                <a:srgbClr val="000000"/>
              </a:buClr>
              <a:buFont typeface="Times New Roman"/>
              <a:defRPr lang="en-US" dirty="0">
                <a:solidFill>
                  <a:schemeClr val="tx1"/>
                </a:solidFill>
                <a:latin typeface="Arial"/>
              </a:defRPr>
            </a:lvl3pPr>
            <a:lvl4pPr lvl="3">
              <a:lnSpc>
                <a:spcPct val="93000"/>
              </a:lnSpc>
              <a:buClr>
                <a:srgbClr val="000000"/>
              </a:buClr>
              <a:buFont typeface="Times New Roman"/>
              <a:defRPr lang="en-US" dirty="0">
                <a:solidFill>
                  <a:schemeClr val="tx1"/>
                </a:solidFill>
                <a:latin typeface="Arial"/>
              </a:defRPr>
            </a:lvl4pPr>
            <a:lvl5pPr lvl="4">
              <a:lnSpc>
                <a:spcPct val="93000"/>
              </a:lnSpc>
              <a:buClr>
                <a:srgbClr val="000000"/>
              </a:buClr>
              <a:buFont typeface="Times New Roman"/>
              <a:defRPr lang="en-US" dirty="0">
                <a:solidFill>
                  <a:schemeClr val="tx1"/>
                </a:solidFill>
                <a:latin typeface="Arial"/>
              </a:defRPr>
            </a:lvl5pPr>
            <a:lvl6pPr marL="2514600" lvl="5" indent="-228600">
              <a:lnSpc>
                <a:spcPct val="93000"/>
              </a:lnSpc>
              <a:spcBef>
                <a:spcPct val="0"/>
              </a:spcBef>
              <a:spcAft>
                <a:spcPct val="0"/>
              </a:spcAft>
              <a:buClr>
                <a:srgbClr val="000000"/>
              </a:buClr>
              <a:buFont typeface="Times New Roman"/>
              <a:defRPr lang="en-US" dirty="0">
                <a:solidFill>
                  <a:schemeClr val="tx1"/>
                </a:solidFill>
                <a:latin typeface="Arial"/>
              </a:defRPr>
            </a:lvl6pPr>
            <a:lvl7pPr marL="2971800" lvl="6" indent="-228600">
              <a:lnSpc>
                <a:spcPct val="93000"/>
              </a:lnSpc>
              <a:spcBef>
                <a:spcPct val="0"/>
              </a:spcBef>
              <a:spcAft>
                <a:spcPct val="0"/>
              </a:spcAft>
              <a:buClr>
                <a:srgbClr val="000000"/>
              </a:buClr>
              <a:buFont typeface="Times New Roman"/>
              <a:defRPr lang="en-US" dirty="0">
                <a:solidFill>
                  <a:schemeClr val="tx1"/>
                </a:solidFill>
                <a:latin typeface="Arial"/>
              </a:defRPr>
            </a:lvl7pPr>
            <a:lvl8pPr marL="3429000" lvl="7" indent="-228600">
              <a:lnSpc>
                <a:spcPct val="93000"/>
              </a:lnSpc>
              <a:spcBef>
                <a:spcPct val="0"/>
              </a:spcBef>
              <a:spcAft>
                <a:spcPct val="0"/>
              </a:spcAft>
              <a:buClr>
                <a:srgbClr val="000000"/>
              </a:buClr>
              <a:buFont typeface="Times New Roman"/>
              <a:defRPr lang="en-US" dirty="0">
                <a:solidFill>
                  <a:schemeClr val="tx1"/>
                </a:solidFill>
                <a:latin typeface="Arial"/>
              </a:defRPr>
            </a:lvl8pPr>
            <a:lvl9pPr marL="3886200" lvl="8" indent="-228600">
              <a:lnSpc>
                <a:spcPct val="93000"/>
              </a:lnSpc>
              <a:spcBef>
                <a:spcPct val="0"/>
              </a:spcBef>
              <a:spcAft>
                <a:spcPct val="0"/>
              </a:spcAft>
              <a:buClr>
                <a:srgbClr val="000000"/>
              </a:buClr>
              <a:buFont typeface="Times New Roman"/>
              <a:defRPr lang="en-US" dirty="0">
                <a:solidFill>
                  <a:schemeClr val="tx1"/>
                </a:solidFill>
                <a:latin typeface="Arial"/>
              </a:defRPr>
            </a:lvl9pPr>
          </a:lstStyle>
          <a:p>
            <a:pPr marL="0" marR="0" lvl="0" indent="0" algn="ctr" rtl="0">
              <a:lnSpc>
                <a:spcPct val="93000"/>
              </a:lnSpc>
              <a:spcBef>
                <a:spcPct val="0"/>
              </a:spcBef>
              <a:spcAft>
                <a:spcPct val="0"/>
              </a:spcAft>
              <a:buClr>
                <a:srgbClr val="000000"/>
              </a:buClr>
              <a:buFont typeface="Times New Roman"/>
              <a:buNone/>
            </a:pPr>
            <a:endParaRPr lang="en-IN" sz="3600" b="1" dirty="0">
              <a:solidFill>
                <a:srgbClr val="000000"/>
              </a:solidFill>
              <a:effectLst>
                <a:outerShdw blurRad="38100" dist="38100" dir="2700000">
                  <a:srgbClr val="000000">
                    <a:alpha val="43137"/>
                  </a:srgbClr>
                </a:outerShdw>
              </a:effectLst>
              <a:latin typeface="Times New Roman"/>
            </a:endParaRPr>
          </a:p>
          <a:p>
            <a:pPr marL="0" marR="0" lvl="0" indent="0" algn="ctr" rtl="0">
              <a:lnSpc>
                <a:spcPct val="93000"/>
              </a:lnSpc>
              <a:spcBef>
                <a:spcPct val="0"/>
              </a:spcBef>
              <a:spcAft>
                <a:spcPct val="0"/>
              </a:spcAft>
              <a:buClr>
                <a:srgbClr val="000000"/>
              </a:buClr>
              <a:buFont typeface="Times New Roman"/>
              <a:buNone/>
            </a:pPr>
            <a:r>
              <a:rPr lang="en-IN" sz="3600" b="1" i="0" u="none" strike="noStrike" cap="none" spc="0" baseline="0" dirty="0" err="1">
                <a:ln>
                  <a:noFill/>
                </a:ln>
                <a:solidFill>
                  <a:srgbClr val="000000"/>
                </a:solidFill>
                <a:effectLst>
                  <a:outerShdw blurRad="38100" dist="38100" dir="2700000">
                    <a:srgbClr val="000000">
                      <a:alpha val="43137"/>
                    </a:srgbClr>
                  </a:outerShdw>
                </a:effectLst>
                <a:latin typeface="Times New Roman"/>
              </a:rPr>
              <a:t>QuickMeds</a:t>
            </a:r>
            <a:r>
              <a:rPr lang="en-IN" sz="3600" b="1" i="0" u="none" strike="noStrike" cap="none" spc="0" baseline="0" dirty="0">
                <a:ln>
                  <a:noFill/>
                </a:ln>
                <a:solidFill>
                  <a:srgbClr val="000000"/>
                </a:solidFill>
                <a:effectLst>
                  <a:outerShdw blurRad="38100" dist="38100" dir="2700000">
                    <a:srgbClr val="000000">
                      <a:alpha val="43137"/>
                    </a:srgbClr>
                  </a:outerShdw>
                </a:effectLst>
                <a:latin typeface="Times New Roman"/>
              </a:rPr>
              <a:t> with Medical Assistance</a:t>
            </a:r>
          </a:p>
          <a:p>
            <a:pPr marL="0" marR="0" lvl="0" indent="0" algn="ctr" rtl="0">
              <a:lnSpc>
                <a:spcPct val="93000"/>
              </a:lnSpc>
              <a:spcBef>
                <a:spcPct val="0"/>
              </a:spcBef>
              <a:spcAft>
                <a:spcPct val="0"/>
              </a:spcAft>
              <a:buClr>
                <a:srgbClr val="000000"/>
              </a:buClr>
              <a:buFont typeface="Times New Roman"/>
              <a:buNone/>
            </a:pPr>
            <a:endParaRPr lang="en-IN" sz="3600" b="1" i="0" u="none" strike="noStrike" cap="none" spc="0" baseline="0" dirty="0">
              <a:ln>
                <a:noFill/>
              </a:ln>
              <a:solidFill>
                <a:srgbClr val="000000"/>
              </a:solidFill>
              <a:effectLst>
                <a:outerShdw blurRad="38100" dist="38100" dir="2700000">
                  <a:srgbClr val="000000">
                    <a:alpha val="43137"/>
                  </a:srgbClr>
                </a:outerShdw>
              </a:effectLst>
              <a:latin typeface="Times New Roman"/>
            </a:endParaRPr>
          </a:p>
          <a:p>
            <a:pPr marL="0" marR="0" lvl="0" indent="0" algn="ctr" rtl="0">
              <a:lnSpc>
                <a:spcPct val="93000"/>
              </a:lnSpc>
              <a:spcBef>
                <a:spcPct val="0"/>
              </a:spcBef>
              <a:spcAft>
                <a:spcPct val="0"/>
              </a:spcAft>
              <a:buClr>
                <a:srgbClr val="000000"/>
              </a:buClr>
              <a:buFont typeface="Times New Roman"/>
              <a:buNone/>
            </a:pPr>
            <a:endParaRPr lang="en-IN" sz="3600" b="1" i="0" u="none" strike="noStrike" cap="none" spc="0" baseline="0" dirty="0">
              <a:ln>
                <a:noFill/>
              </a:ln>
              <a:solidFill>
                <a:srgbClr val="000000"/>
              </a:solidFill>
              <a:effectLst>
                <a:outerShdw blurRad="38100" dist="38100" dir="2700000">
                  <a:srgbClr val="000000">
                    <a:alpha val="43137"/>
                  </a:srgbClr>
                </a:outerShdw>
              </a:effectLst>
              <a:latin typeface="Times New Roman"/>
            </a:endParaRPr>
          </a:p>
          <a:p>
            <a:pPr marL="0" marR="0" lvl="0" indent="0" algn="ctr" rtl="0">
              <a:lnSpc>
                <a:spcPct val="93000"/>
              </a:lnSpc>
              <a:spcBef>
                <a:spcPct val="0"/>
              </a:spcBef>
              <a:spcAft>
                <a:spcPct val="0"/>
              </a:spcAft>
              <a:buClr>
                <a:srgbClr val="000000"/>
              </a:buClr>
              <a:buFont typeface="Times New Roman"/>
              <a:buNone/>
            </a:pPr>
            <a:r>
              <a:rPr lang="en-US" sz="3600" b="0" i="0" u="none" strike="noStrike" cap="none" spc="0" baseline="0" dirty="0">
                <a:ln>
                  <a:noFill/>
                </a:ln>
                <a:solidFill>
                  <a:srgbClr val="000000"/>
                </a:solidFill>
                <a:effectLst>
                  <a:outerShdw blurRad="38100" dist="38100" dir="2700000">
                    <a:srgbClr val="000000">
                      <a:alpha val="43137"/>
                    </a:srgbClr>
                  </a:outerShdw>
                </a:effectLst>
                <a:latin typeface="Times New Roman"/>
              </a:rPr>
              <a:t> </a:t>
            </a:r>
            <a:r>
              <a:rPr lang="en-IN" sz="3200" b="1" i="0" u="none" strike="noStrike" cap="none" spc="0" baseline="0" dirty="0">
                <a:ln>
                  <a:noFill/>
                </a:ln>
                <a:solidFill>
                  <a:srgbClr val="000000"/>
                </a:solidFill>
                <a:effectLst>
                  <a:outerShdw blurRad="38100" dist="38100" dir="2700000">
                    <a:srgbClr val="000000">
                      <a:alpha val="43137"/>
                    </a:srgbClr>
                  </a:outerShdw>
                </a:effectLst>
                <a:latin typeface="Times New Roman"/>
              </a:rPr>
              <a:t>Group members :</a:t>
            </a:r>
          </a:p>
          <a:p>
            <a:pPr marL="0" marR="0" lvl="0" indent="0" algn="ctr" rtl="0">
              <a:lnSpc>
                <a:spcPct val="93000"/>
              </a:lnSpc>
              <a:spcBef>
                <a:spcPct val="0"/>
              </a:spcBef>
              <a:spcAft>
                <a:spcPct val="0"/>
              </a:spcAft>
              <a:buClr>
                <a:srgbClr val="000000"/>
              </a:buClr>
              <a:buFont typeface="Times New Roman"/>
              <a:buNone/>
            </a:pPr>
            <a:r>
              <a:rPr lang="en-IN" sz="3200" b="1" i="0" u="none" strike="noStrike" cap="none" spc="0" baseline="0" dirty="0">
                <a:ln>
                  <a:noFill/>
                </a:ln>
                <a:solidFill>
                  <a:srgbClr val="000000"/>
                </a:solidFill>
                <a:effectLst>
                  <a:outerShdw blurRad="38100" dist="38100" dir="2700000">
                    <a:srgbClr val="000000">
                      <a:alpha val="43137"/>
                    </a:srgbClr>
                  </a:outerShdw>
                </a:effectLst>
                <a:latin typeface="Times New Roman"/>
              </a:rPr>
              <a:t> </a:t>
            </a:r>
            <a:r>
              <a:rPr lang="en-IN" sz="3200" i="0" u="none" strike="noStrike" cap="none" spc="0" baseline="0" dirty="0">
                <a:ln>
                  <a:noFill/>
                </a:ln>
                <a:solidFill>
                  <a:srgbClr val="000000"/>
                </a:solidFill>
                <a:effectLst>
                  <a:outerShdw blurRad="38100" dist="38100" dir="2700000" algn="tl">
                    <a:srgbClr val="000000">
                      <a:alpha val="43137"/>
                    </a:srgbClr>
                  </a:outerShdw>
                </a:effectLst>
                <a:latin typeface="Times New Roman"/>
              </a:rPr>
              <a:t>Rishi Mane(22107063)</a:t>
            </a:r>
          </a:p>
          <a:p>
            <a:pPr marL="0" marR="0" lvl="0" indent="0" algn="ctr" rtl="0">
              <a:lnSpc>
                <a:spcPct val="93000"/>
              </a:lnSpc>
              <a:spcBef>
                <a:spcPct val="0"/>
              </a:spcBef>
              <a:spcAft>
                <a:spcPct val="0"/>
              </a:spcAft>
              <a:buClr>
                <a:srgbClr val="000000"/>
              </a:buClr>
              <a:buFont typeface="Times New Roman"/>
              <a:buNone/>
            </a:pPr>
            <a:r>
              <a:rPr lang="en-US" sz="3200" i="0" u="none" strike="noStrike" cap="none" spc="0" baseline="0" dirty="0">
                <a:ln>
                  <a:noFill/>
                </a:ln>
                <a:solidFill>
                  <a:srgbClr val="000000"/>
                </a:solidFill>
                <a:effectLst>
                  <a:outerShdw blurRad="38100" dist="38100" dir="2700000" algn="tl">
                    <a:srgbClr val="000000">
                      <a:alpha val="43137"/>
                    </a:srgbClr>
                  </a:outerShdw>
                </a:effectLst>
                <a:latin typeface="Times New Roman"/>
              </a:rPr>
              <a:t>  </a:t>
            </a:r>
            <a:r>
              <a:rPr lang="en-IN" sz="3200" i="0" u="none" strike="noStrike" cap="none" spc="0" baseline="0" dirty="0">
                <a:ln>
                  <a:noFill/>
                </a:ln>
                <a:solidFill>
                  <a:srgbClr val="000000"/>
                </a:solidFill>
                <a:effectLst>
                  <a:outerShdw blurRad="38100" dist="38100" dir="2700000" algn="tl">
                    <a:srgbClr val="000000">
                      <a:alpha val="43137"/>
                    </a:srgbClr>
                  </a:outerShdw>
                </a:effectLst>
                <a:latin typeface="Times New Roman"/>
              </a:rPr>
              <a:t>Avadhoot Virkar(22107064)</a:t>
            </a:r>
          </a:p>
          <a:p>
            <a:pPr marL="0" marR="0" lvl="0" indent="0" algn="ctr" rtl="0">
              <a:lnSpc>
                <a:spcPct val="93000"/>
              </a:lnSpc>
              <a:spcBef>
                <a:spcPct val="0"/>
              </a:spcBef>
              <a:spcAft>
                <a:spcPct val="0"/>
              </a:spcAft>
              <a:buClr>
                <a:srgbClr val="000000"/>
              </a:buClr>
              <a:buFont typeface="Times New Roman"/>
              <a:buNone/>
            </a:pPr>
            <a:r>
              <a:rPr lang="en-US" sz="3200" i="0" u="none" strike="noStrike" cap="none" spc="0" baseline="0" dirty="0">
                <a:ln>
                  <a:noFill/>
                </a:ln>
                <a:solidFill>
                  <a:srgbClr val="000000"/>
                </a:solidFill>
                <a:effectLst>
                  <a:outerShdw blurRad="38100" dist="38100" dir="2700000" algn="tl">
                    <a:srgbClr val="000000">
                      <a:alpha val="43137"/>
                    </a:srgbClr>
                  </a:outerShdw>
                </a:effectLst>
                <a:latin typeface="Times New Roman"/>
              </a:rPr>
              <a:t> </a:t>
            </a:r>
            <a:r>
              <a:rPr lang="en-IN" sz="3200" i="0" u="none" strike="noStrike" cap="none" spc="0" baseline="0" dirty="0" err="1">
                <a:ln>
                  <a:noFill/>
                </a:ln>
                <a:solidFill>
                  <a:srgbClr val="000000"/>
                </a:solidFill>
                <a:effectLst>
                  <a:outerShdw blurRad="38100" dist="38100" dir="2700000" algn="tl">
                    <a:srgbClr val="000000">
                      <a:alpha val="43137"/>
                    </a:srgbClr>
                  </a:outerShdw>
                </a:effectLst>
                <a:latin typeface="Times New Roman"/>
              </a:rPr>
              <a:t>Sharayu</a:t>
            </a:r>
            <a:r>
              <a:rPr lang="en-IN" sz="3200" i="0" u="none" strike="noStrike" cap="none" spc="0" baseline="0" dirty="0">
                <a:ln>
                  <a:noFill/>
                </a:ln>
                <a:solidFill>
                  <a:srgbClr val="000000"/>
                </a:solidFill>
                <a:effectLst>
                  <a:outerShdw blurRad="38100" dist="38100" dir="2700000" algn="tl">
                    <a:srgbClr val="000000">
                      <a:alpha val="43137"/>
                    </a:srgbClr>
                  </a:outerShdw>
                </a:effectLst>
                <a:latin typeface="Times New Roman"/>
              </a:rPr>
              <a:t> Mahajan(22107051)</a:t>
            </a:r>
          </a:p>
          <a:p>
            <a:pPr marL="0" marR="0" lvl="0" indent="0" algn="ctr" rtl="0">
              <a:lnSpc>
                <a:spcPct val="93000"/>
              </a:lnSpc>
              <a:spcBef>
                <a:spcPct val="0"/>
              </a:spcBef>
              <a:spcAft>
                <a:spcPct val="0"/>
              </a:spcAft>
              <a:buClr>
                <a:srgbClr val="000000"/>
              </a:buClr>
              <a:buFont typeface="Times New Roman"/>
              <a:buNone/>
            </a:pPr>
            <a:r>
              <a:rPr lang="en-US" sz="3200" i="0" u="none" strike="noStrike" cap="none" spc="0" dirty="0">
                <a:ln>
                  <a:noFill/>
                </a:ln>
                <a:solidFill>
                  <a:srgbClr val="000000"/>
                </a:solidFill>
                <a:effectLst>
                  <a:outerShdw blurRad="38100" dist="38100" dir="2700000" algn="tl">
                    <a:srgbClr val="000000">
                      <a:alpha val="43137"/>
                    </a:srgbClr>
                  </a:outerShdw>
                </a:effectLst>
                <a:latin typeface="Times New Roman"/>
              </a:rPr>
              <a:t>  </a:t>
            </a:r>
            <a:r>
              <a:rPr lang="en-IN" sz="3200" i="0" u="none" strike="noStrike" cap="none" spc="0" dirty="0">
                <a:ln>
                  <a:noFill/>
                </a:ln>
                <a:solidFill>
                  <a:srgbClr val="000000"/>
                </a:solidFill>
                <a:effectLst>
                  <a:outerShdw blurRad="38100" dist="38100" dir="2700000" algn="tl">
                    <a:srgbClr val="000000">
                      <a:alpha val="43137"/>
                    </a:srgbClr>
                  </a:outerShdw>
                </a:effectLst>
                <a:latin typeface="Times New Roman"/>
              </a:rPr>
              <a:t>Kalpana Mohanty(22107059)</a:t>
            </a:r>
          </a:p>
          <a:p>
            <a:pPr marL="0" marR="0" lvl="0" indent="0" algn="ctr" rtl="0">
              <a:lnSpc>
                <a:spcPct val="93000"/>
              </a:lnSpc>
              <a:spcBef>
                <a:spcPct val="0"/>
              </a:spcBef>
              <a:spcAft>
                <a:spcPct val="0"/>
              </a:spcAft>
              <a:buClr>
                <a:srgbClr val="000000"/>
              </a:buClr>
              <a:buFont typeface="Times New Roman"/>
              <a:buNone/>
            </a:pPr>
            <a:endParaRPr lang="en-IN" sz="3200" b="1" i="0" u="none" strike="noStrike" cap="none" spc="0" dirty="0">
              <a:ln>
                <a:noFill/>
              </a:ln>
              <a:solidFill>
                <a:srgbClr val="000000"/>
              </a:solidFill>
              <a:effectLst>
                <a:outerShdw blurRad="38100" dist="38100" dir="2700000">
                  <a:srgbClr val="000000">
                    <a:alpha val="43137"/>
                  </a:srgbClr>
                </a:outerShdw>
              </a:effectLst>
              <a:latin typeface="Times New Roman"/>
            </a:endParaRPr>
          </a:p>
          <a:p>
            <a:pPr marL="0" marR="0" lvl="0" indent="0" algn="ctr" rtl="0">
              <a:lnSpc>
                <a:spcPct val="93000"/>
              </a:lnSpc>
              <a:spcBef>
                <a:spcPct val="0"/>
              </a:spcBef>
              <a:spcAft>
                <a:spcPct val="0"/>
              </a:spcAft>
              <a:buClr>
                <a:srgbClr val="000000"/>
              </a:buClr>
              <a:buFont typeface="Times New Roman"/>
              <a:buNone/>
            </a:pPr>
            <a:r>
              <a:rPr lang="en-IN" sz="2800" b="1" i="0" u="none" strike="noStrike" cap="none" spc="0" baseline="0" dirty="0">
                <a:ln>
                  <a:noFill/>
                </a:ln>
                <a:solidFill>
                  <a:srgbClr val="000000"/>
                </a:solidFill>
                <a:effectLst>
                  <a:outerShdw blurRad="38100" dist="38100" dir="2700000">
                    <a:srgbClr val="000000">
                      <a:alpha val="43137"/>
                    </a:srgbClr>
                  </a:outerShdw>
                </a:effectLst>
                <a:latin typeface="Times New Roman"/>
              </a:rPr>
              <a:t>Project Guide</a:t>
            </a:r>
          </a:p>
          <a:p>
            <a:pPr marL="0" marR="0" lvl="0" indent="0" algn="ctr" rtl="0">
              <a:lnSpc>
                <a:spcPct val="93000"/>
              </a:lnSpc>
              <a:spcBef>
                <a:spcPct val="0"/>
              </a:spcBef>
              <a:spcAft>
                <a:spcPct val="0"/>
              </a:spcAft>
              <a:buClr>
                <a:srgbClr val="000000"/>
              </a:buClr>
              <a:buFont typeface="Times New Roman"/>
              <a:buNone/>
            </a:pPr>
            <a:r>
              <a:rPr lang="en-IN" sz="2400" b="1" i="0" u="none" strike="noStrike" cap="none" spc="0" baseline="0" dirty="0">
                <a:ln>
                  <a:noFill/>
                </a:ln>
                <a:solidFill>
                  <a:srgbClr val="000000"/>
                </a:solidFill>
                <a:effectLst>
                  <a:outerShdw blurRad="38100" dist="38100" dir="2700000">
                    <a:srgbClr val="000000">
                      <a:alpha val="43137"/>
                    </a:srgbClr>
                  </a:outerShdw>
                </a:effectLst>
                <a:latin typeface="Times New Roman"/>
              </a:rPr>
              <a:t>Prof.</a:t>
            </a:r>
            <a:r>
              <a:rPr lang="en-US" sz="2400" b="1" i="0" u="none" strike="noStrike" cap="none" spc="0" baseline="0" dirty="0">
                <a:ln>
                  <a:noFill/>
                </a:ln>
                <a:solidFill>
                  <a:srgbClr val="000000"/>
                </a:solidFill>
                <a:effectLst>
                  <a:outerShdw blurRad="38100" dist="38100" dir="2700000">
                    <a:srgbClr val="000000">
                      <a:alpha val="43137"/>
                    </a:srgbClr>
                  </a:outerShdw>
                </a:effectLst>
                <a:latin typeface="Times New Roman"/>
              </a:rPr>
              <a:t>Vaibhav Yavalkar</a:t>
            </a:r>
            <a:r>
              <a:rPr lang="en-IN" sz="2400" b="1" i="0" u="none" strike="noStrike" cap="none" spc="0" baseline="0" dirty="0">
                <a:ln>
                  <a:noFill/>
                </a:ln>
                <a:solidFill>
                  <a:srgbClr val="000000"/>
                </a:solidFill>
                <a:effectLst>
                  <a:outerShdw blurRad="38100" dist="38100" dir="2700000">
                    <a:srgbClr val="000000">
                      <a:alpha val="43137"/>
                    </a:srgbClr>
                  </a:outerShdw>
                </a:effectLst>
                <a:latin typeface="Times New Roman"/>
              </a:rPr>
              <a:t>  </a:t>
            </a:r>
          </a:p>
        </p:txBody>
      </p:sp>
      <p:cxnSp>
        <p:nvCxnSpPr>
          <p:cNvPr id="3" name="Straight Connector 2">
            <a:extLst>
              <a:ext uri="{2F571C84-0258-4A70-A5F0-F7CEF05EB8A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2BCB80A-44A5-4973-B6C9-76BA1B0FAAA9}"/>
              </a:ext>
            </a:extLst>
          </p:cNvPr>
          <p:cNvCxnSpPr/>
          <p:nvPr/>
        </p:nvCxnSpPr>
        <p:spPr>
          <a:xfrm>
            <a:off x="0" y="1743075"/>
            <a:ext cx="10080624" cy="0"/>
          </a:xfrm>
          <a:prstGeom prst="line">
            <a:avLst/>
          </a:prstGeom>
          <a:noFill/>
          <a:ln w="25400" cap="rnd">
            <a:solidFill>
              <a:schemeClr val="tx1"/>
            </a:solidFill>
            <a:miter lim="800000"/>
          </a:ln>
          <a:effectLst>
            <a:outerShdw blurRad="38100" dist="25400" dir="5400000">
              <a:srgbClr val="000000">
                <a:alpha val="34999"/>
              </a:srgbClr>
            </a:outerShdw>
          </a:effectLst>
        </p:spPr>
      </p:cxnSp>
      <p:pic>
        <p:nvPicPr>
          <p:cNvPr id="4" name="Picture 3">
            <a:extLst>
              <a:ext uri="{D7249DDF-82CA-4399-8C7B-8DDB4B625DB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BF88667-3BD1-4C2A-B7B0-E9B6A69A498B}"/>
              </a:ext>
            </a:extLst>
          </p:cNvPr>
          <p:cNvPicPr>
            <a:picLocks noChangeAspect="1"/>
          </p:cNvPicPr>
          <p:nvPr/>
        </p:nvPicPr>
        <p:blipFill>
          <a:blip r:embed="rId3"/>
          <a:stretch>
            <a:fillRect/>
          </a:stretch>
        </p:blipFill>
        <p:spPr>
          <a:xfrm>
            <a:off x="1079500" y="146050"/>
            <a:ext cx="7686674" cy="1571625"/>
          </a:xfrm>
          <a:prstGeom prst="rect">
            <a:avLst/>
          </a:prstGeom>
          <a:noFill/>
          <a:ln>
            <a:noFill/>
            <a:miter lim="800000"/>
          </a:ln>
        </p:spPr>
      </p:pic>
    </p:spTree>
    <p:extLst>
      <p:ext uri="{9848A28E-31C6-49F7-A3D4-74FE910691CE}">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0437823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8">
    <p:bg>
      <p:bgPr>
        <a:solidFill>
          <a:srgbClr val="FFFFFF"/>
        </a:solidFill>
        <a:effectLst/>
      </p:bgPr>
    </p:bg>
    <p:spTree>
      <p:nvGrpSpPr>
        <p:cNvPr id="1" name=""/>
        <p:cNvGrpSpPr/>
        <p:nvPr/>
      </p:nvGrpSpPr>
      <p:grpSpPr>
        <a:xfrm>
          <a:off x="0" y="0"/>
          <a:ext cx="0" cy="0"/>
          <a:chOff x="0" y="0"/>
          <a:chExt cx="0" cy="0"/>
        </a:xfrm>
      </p:grpSpPr>
      <p:sp>
        <p:nvSpPr>
          <p:cNvPr id="2" name="Rectangle 1">
            <a:extLst>
              <a:ext uri="{F5D8549F-8E28-4E7F-ACD6-800F21D1C69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AE05FD6-969A-4293-9414-4C83772A6853}"/>
              </a:ext>
            </a:extLst>
          </p:cNvPr>
          <p:cNvSpPr>
            <a:spLocks noChangeArrowheads="1"/>
          </p:cNvSpPr>
          <p:nvPr/>
        </p:nvSpPr>
        <p:spPr>
          <a:xfrm>
            <a:off x="503237" y="301625"/>
            <a:ext cx="9070975" cy="1262062"/>
          </a:xfrm>
          <a:prstGeom prst="rect">
            <a:avLst/>
          </a:prstGeom>
          <a:noFill/>
          <a:ln>
            <a:noFill/>
          </a:ln>
        </p:spPr>
        <p:txBody>
          <a:bodyPr lIns="0" tIns="31680" rIns="0" bIns="0" rtlCol="0" anchor="ctr"/>
          <a:lstStyle>
            <a:lvl1pPr lvl="0">
              <a:lnSpc>
                <a:spcPct val="93000"/>
              </a:lnSpc>
              <a:buClr>
                <a:srgbClr val="000000"/>
              </a:buClr>
              <a:buFont typeface="Times New Roman"/>
              <a:defRPr lang="en-US" dirty="0">
                <a:solidFill>
                  <a:schemeClr val="tx1"/>
                </a:solidFill>
                <a:latin typeface="Arial"/>
              </a:defRPr>
            </a:lvl1pPr>
            <a:lvl2pPr lvl="1">
              <a:lnSpc>
                <a:spcPct val="93000"/>
              </a:lnSpc>
              <a:buClr>
                <a:srgbClr val="000000"/>
              </a:buClr>
              <a:buFont typeface="Times New Roman"/>
              <a:defRPr lang="en-US" dirty="0">
                <a:solidFill>
                  <a:schemeClr val="tx1"/>
                </a:solidFill>
                <a:latin typeface="Arial"/>
              </a:defRPr>
            </a:lvl2pPr>
            <a:lvl3pPr lvl="2">
              <a:lnSpc>
                <a:spcPct val="93000"/>
              </a:lnSpc>
              <a:buClr>
                <a:srgbClr val="000000"/>
              </a:buClr>
              <a:buFont typeface="Times New Roman"/>
              <a:defRPr lang="en-US" dirty="0">
                <a:solidFill>
                  <a:schemeClr val="tx1"/>
                </a:solidFill>
                <a:latin typeface="Arial"/>
              </a:defRPr>
            </a:lvl3pPr>
            <a:lvl4pPr lvl="3">
              <a:lnSpc>
                <a:spcPct val="93000"/>
              </a:lnSpc>
              <a:buClr>
                <a:srgbClr val="000000"/>
              </a:buClr>
              <a:buFont typeface="Times New Roman"/>
              <a:defRPr lang="en-US" dirty="0">
                <a:solidFill>
                  <a:schemeClr val="tx1"/>
                </a:solidFill>
                <a:latin typeface="Arial"/>
              </a:defRPr>
            </a:lvl4pPr>
            <a:lvl5pPr lvl="4">
              <a:lnSpc>
                <a:spcPct val="93000"/>
              </a:lnSpc>
              <a:buClr>
                <a:srgbClr val="000000"/>
              </a:buClr>
              <a:buFont typeface="Times New Roman"/>
              <a:defRPr lang="en-US" dirty="0">
                <a:solidFill>
                  <a:schemeClr val="tx1"/>
                </a:solidFill>
                <a:latin typeface="Arial"/>
              </a:defRPr>
            </a:lvl5pPr>
            <a:lvl6pPr marL="2514600" lvl="5" indent="-228600">
              <a:lnSpc>
                <a:spcPct val="93000"/>
              </a:lnSpc>
              <a:spcBef>
                <a:spcPct val="0"/>
              </a:spcBef>
              <a:spcAft>
                <a:spcPct val="0"/>
              </a:spcAft>
              <a:buClr>
                <a:srgbClr val="000000"/>
              </a:buClr>
              <a:buFont typeface="Times New Roman"/>
              <a:defRPr lang="en-US" dirty="0">
                <a:solidFill>
                  <a:schemeClr val="tx1"/>
                </a:solidFill>
                <a:latin typeface="Arial"/>
              </a:defRPr>
            </a:lvl6pPr>
            <a:lvl7pPr marL="2971800" lvl="6" indent="-228600">
              <a:lnSpc>
                <a:spcPct val="93000"/>
              </a:lnSpc>
              <a:spcBef>
                <a:spcPct val="0"/>
              </a:spcBef>
              <a:spcAft>
                <a:spcPct val="0"/>
              </a:spcAft>
              <a:buClr>
                <a:srgbClr val="000000"/>
              </a:buClr>
              <a:buFont typeface="Times New Roman"/>
              <a:defRPr lang="en-US" dirty="0">
                <a:solidFill>
                  <a:schemeClr val="tx1"/>
                </a:solidFill>
                <a:latin typeface="Arial"/>
              </a:defRPr>
            </a:lvl7pPr>
            <a:lvl8pPr marL="3429000" lvl="7" indent="-228600">
              <a:lnSpc>
                <a:spcPct val="93000"/>
              </a:lnSpc>
              <a:spcBef>
                <a:spcPct val="0"/>
              </a:spcBef>
              <a:spcAft>
                <a:spcPct val="0"/>
              </a:spcAft>
              <a:buClr>
                <a:srgbClr val="000000"/>
              </a:buClr>
              <a:buFont typeface="Times New Roman"/>
              <a:defRPr lang="en-US" dirty="0">
                <a:solidFill>
                  <a:schemeClr val="tx1"/>
                </a:solidFill>
                <a:latin typeface="Arial"/>
              </a:defRPr>
            </a:lvl8pPr>
            <a:lvl9pPr marL="3886200" lvl="8" indent="-228600">
              <a:lnSpc>
                <a:spcPct val="93000"/>
              </a:lnSpc>
              <a:spcBef>
                <a:spcPct val="0"/>
              </a:spcBef>
              <a:spcAft>
                <a:spcPct val="0"/>
              </a:spcAft>
              <a:buClr>
                <a:srgbClr val="000000"/>
              </a:buClr>
              <a:buFont typeface="Times New Roman"/>
              <a:defRPr lang="en-US" dirty="0">
                <a:solidFill>
                  <a:schemeClr val="tx1"/>
                </a:solidFill>
                <a:latin typeface="Arial"/>
              </a:defRPr>
            </a:lvl9pPr>
          </a:lstStyle>
          <a:p>
            <a:pPr marL="0" marR="0" lvl="0" indent="0" algn="l" rtl="0">
              <a:lnSpc>
                <a:spcPct val="93000"/>
              </a:lnSpc>
              <a:spcBef>
                <a:spcPct val="0"/>
              </a:spcBef>
              <a:spcAft>
                <a:spcPct val="0"/>
              </a:spcAft>
              <a:buClr>
                <a:srgbClr val="000000"/>
              </a:buClr>
              <a:buFont typeface="Times New Roman"/>
              <a:buNone/>
            </a:pPr>
            <a:r>
              <a:rPr lang="en-IN" sz="3600" b="1" i="0" u="none" strike="noStrike" cap="none" spc="0" baseline="0" dirty="0">
                <a:ln>
                  <a:noFill/>
                </a:ln>
                <a:solidFill>
                  <a:srgbClr val="000000"/>
                </a:solidFill>
                <a:effectLst>
                  <a:outerShdw blurRad="38100" dist="38100" dir="2700000">
                    <a:srgbClr val="000000">
                      <a:alpha val="43137"/>
                    </a:srgbClr>
                  </a:outerShdw>
                </a:effectLst>
                <a:latin typeface="Times New Roman"/>
              </a:rPr>
              <a:t>System Design</a:t>
            </a:r>
          </a:p>
        </p:txBody>
      </p:sp>
      <p:sp>
        <p:nvSpPr>
          <p:cNvPr id="3" name="Rectangle 2">
            <a:extLst>
              <a:ext uri="{C85FB305-84C8-49FA-9BCE-CA087583BC9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E7C72F7-8FAF-48CD-9DD7-1313BB949EF2}"/>
              </a:ext>
            </a:extLst>
          </p:cNvPr>
          <p:cNvSpPr/>
          <p:nvPr/>
        </p:nvSpPr>
        <p:spPr>
          <a:xfrm>
            <a:off x="503237" y="1768475"/>
            <a:ext cx="9070975" cy="4989513"/>
          </a:xfrm>
          <a:prstGeom prst="rect">
            <a:avLst/>
          </a:prstGeom>
          <a:noFill/>
          <a:ln>
            <a:noFill/>
            <a:miter lim="800000"/>
          </a:ln>
        </p:spPr>
        <p:txBody>
          <a:bodyPr lIns="0" tIns="21240" rIns="0" bIns="0" rtlCol="0">
            <a:noAutofit/>
          </a:bodyPr>
          <a:lstStyle>
            <a:lvl1pPr marL="0" lvl="0" indent="0" algn="l" rtl="0">
              <a:lnSpc>
                <a:spcPct val="100000"/>
              </a:lnSpc>
              <a:spcBef>
                <a:spcPct val="0"/>
              </a:spcBef>
              <a:spcAft>
                <a:spcPct val="0"/>
              </a:spcAft>
              <a:buNone/>
              <a:defRPr lang="en-US" sz="1800" b="0" i="0" u="none" baseline="0" dirty="0">
                <a:solidFill>
                  <a:schemeClr val="tx1"/>
                </a:solidFill>
                <a:latin typeface="Trebuchet MS"/>
              </a:defRPr>
            </a:lvl1pPr>
            <a:lvl2pPr marL="457200" lvl="1" indent="0" algn="l" rtl="0">
              <a:lnSpc>
                <a:spcPct val="100000"/>
              </a:lnSpc>
              <a:spcBef>
                <a:spcPct val="0"/>
              </a:spcBef>
              <a:spcAft>
                <a:spcPct val="0"/>
              </a:spcAft>
              <a:buNone/>
              <a:defRPr lang="en-US" sz="1800" b="0" i="0" u="none" baseline="0" dirty="0">
                <a:solidFill>
                  <a:schemeClr val="tx1"/>
                </a:solidFill>
                <a:latin typeface="Trebuchet MS"/>
              </a:defRPr>
            </a:lvl2pPr>
            <a:lvl3pPr marL="914400" lvl="2" indent="0" algn="l" rtl="0">
              <a:lnSpc>
                <a:spcPct val="100000"/>
              </a:lnSpc>
              <a:spcBef>
                <a:spcPct val="0"/>
              </a:spcBef>
              <a:spcAft>
                <a:spcPct val="0"/>
              </a:spcAft>
              <a:buNone/>
              <a:defRPr lang="en-US" sz="1800" b="0" i="0" u="none" baseline="0" dirty="0">
                <a:solidFill>
                  <a:schemeClr val="tx1"/>
                </a:solidFill>
                <a:latin typeface="Trebuchet MS"/>
              </a:defRPr>
            </a:lvl3pPr>
            <a:lvl4pPr marL="1371600" lvl="3" indent="0" algn="l" rtl="0">
              <a:lnSpc>
                <a:spcPct val="100000"/>
              </a:lnSpc>
              <a:spcBef>
                <a:spcPct val="0"/>
              </a:spcBef>
              <a:spcAft>
                <a:spcPct val="0"/>
              </a:spcAft>
              <a:buNone/>
              <a:defRPr lang="en-US" sz="1800" b="0" i="0" u="none" baseline="0" dirty="0">
                <a:solidFill>
                  <a:schemeClr val="tx1"/>
                </a:solidFill>
                <a:latin typeface="Trebuchet MS"/>
              </a:defRPr>
            </a:lvl4pPr>
            <a:lvl5pPr marL="1828800" lvl="4" indent="0" algn="l" rtl="0">
              <a:lnSpc>
                <a:spcPct val="100000"/>
              </a:lnSpc>
              <a:spcBef>
                <a:spcPct val="0"/>
              </a:spcBef>
              <a:spcAft>
                <a:spcPct val="0"/>
              </a:spcAft>
              <a:buNone/>
              <a:defRPr lang="en-US" sz="1800" b="0" i="0" u="none" baseline="0" dirty="0">
                <a:solidFill>
                  <a:schemeClr val="tx1"/>
                </a:solidFill>
                <a:latin typeface="Trebuchet MS"/>
              </a:defRPr>
            </a:lvl5pPr>
          </a:lstStyle>
          <a:p>
            <a:pPr marL="107950" lvl="0" indent="0">
              <a:lnSpc>
                <a:spcPct val="93000"/>
              </a:lnSpc>
              <a:spcAft>
                <a:spcPts val="1412"/>
              </a:spcAft>
            </a:pPr>
            <a:endParaRPr lang="en-IN" sz="2400" dirty="0">
              <a:solidFill>
                <a:srgbClr val="000000"/>
              </a:solidFill>
              <a:latin typeface="Times New Roman"/>
            </a:endParaRPr>
          </a:p>
        </p:txBody>
      </p:sp>
      <p:sp>
        <p:nvSpPr>
          <p:cNvPr id="4" name="TextBox 2">
            <a:extLst>
              <a:ext uri="{BE6BAFCF-6F3F-45B1-B6F6-8E8A07685BC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5970DED-6C3B-43BA-9EFA-567E93B59195}"/>
              </a:ext>
            </a:extLst>
          </p:cNvPr>
          <p:cNvSpPr txBox="1"/>
          <p:nvPr/>
        </p:nvSpPr>
        <p:spPr>
          <a:xfrm>
            <a:off x="287338" y="1731963"/>
            <a:ext cx="8929687" cy="396163"/>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en-US" sz="1800" b="0" i="0" u="none" baseline="0" dirty="0">
                <a:solidFill>
                  <a:schemeClr val="tx1"/>
                </a:solidFill>
                <a:latin typeface="Trebuchet MS"/>
              </a:defRPr>
            </a:lvl1pPr>
            <a:lvl2pPr marL="457200" lvl="1" indent="0" algn="l" rtl="0">
              <a:lnSpc>
                <a:spcPct val="100000"/>
              </a:lnSpc>
              <a:spcBef>
                <a:spcPct val="0"/>
              </a:spcBef>
              <a:spcAft>
                <a:spcPct val="0"/>
              </a:spcAft>
              <a:buNone/>
              <a:defRPr lang="en-US" sz="1800" b="0" i="0" u="none" baseline="0" dirty="0">
                <a:solidFill>
                  <a:schemeClr val="tx1"/>
                </a:solidFill>
                <a:latin typeface="Trebuchet MS"/>
              </a:defRPr>
            </a:lvl2pPr>
            <a:lvl3pPr marL="914400" lvl="2" indent="0" algn="l" rtl="0">
              <a:lnSpc>
                <a:spcPct val="100000"/>
              </a:lnSpc>
              <a:spcBef>
                <a:spcPct val="0"/>
              </a:spcBef>
              <a:spcAft>
                <a:spcPct val="0"/>
              </a:spcAft>
              <a:buNone/>
              <a:defRPr lang="en-US" sz="1800" b="0" i="0" u="none" baseline="0" dirty="0">
                <a:solidFill>
                  <a:schemeClr val="tx1"/>
                </a:solidFill>
                <a:latin typeface="Trebuchet MS"/>
              </a:defRPr>
            </a:lvl3pPr>
            <a:lvl4pPr marL="1371600" lvl="3" indent="0" algn="l" rtl="0">
              <a:lnSpc>
                <a:spcPct val="100000"/>
              </a:lnSpc>
              <a:spcBef>
                <a:spcPct val="0"/>
              </a:spcBef>
              <a:spcAft>
                <a:spcPct val="0"/>
              </a:spcAft>
              <a:buNone/>
              <a:defRPr lang="en-US" sz="1800" b="0" i="0" u="none" baseline="0" dirty="0">
                <a:solidFill>
                  <a:schemeClr val="tx1"/>
                </a:solidFill>
                <a:latin typeface="Trebuchet MS"/>
              </a:defRPr>
            </a:lvl4pPr>
            <a:lvl5pPr marL="1828800" lvl="4" indent="0" algn="l" rtl="0">
              <a:lnSpc>
                <a:spcPct val="100000"/>
              </a:lnSpc>
              <a:spcBef>
                <a:spcPct val="0"/>
              </a:spcBef>
              <a:spcAft>
                <a:spcPct val="0"/>
              </a:spcAft>
              <a:buNone/>
              <a:defRPr lang="en-US" sz="1800" b="0" i="0" u="none" baseline="0" dirty="0">
                <a:solidFill>
                  <a:schemeClr val="tx1"/>
                </a:solidFill>
                <a:latin typeface="Trebuchet MS"/>
              </a:defRPr>
            </a:lvl5pPr>
          </a:lstStyle>
          <a:p>
            <a:pPr marL="342900" lvl="0" indent="-342900" algn="just">
              <a:spcBef>
                <a:spcPct val="20000"/>
              </a:spcBef>
              <a:buFont typeface=""/>
              <a:buChar char="•"/>
            </a:pPr>
            <a:endParaRPr lang="en-GB" sz="2000" b="1" dirty="0">
              <a:solidFill>
                <a:srgbClr val="000000"/>
              </a:solidFill>
              <a:latin typeface="Source Sans Pro"/>
            </a:endParaRPr>
          </a:p>
        </p:txBody>
      </p:sp>
      <p:pic>
        <p:nvPicPr>
          <p:cNvPr id="7" name="Picture 6">
            <a:extLst>
              <a:ext uri="{FF2B5EF4-FFF2-40B4-BE49-F238E27FC236}">
                <a16:creationId xmlns:a16="http://schemas.microsoft.com/office/drawing/2014/main" id="{464AB30E-2E38-FDB3-DEA7-63C7D0DB18A2}"/>
              </a:ext>
            </a:extLst>
          </p:cNvPr>
          <p:cNvPicPr>
            <a:picLocks noChangeAspect="1"/>
          </p:cNvPicPr>
          <p:nvPr/>
        </p:nvPicPr>
        <p:blipFill>
          <a:blip r:embed="rId3"/>
          <a:stretch>
            <a:fillRect/>
          </a:stretch>
        </p:blipFill>
        <p:spPr>
          <a:xfrm>
            <a:off x="830881" y="1421286"/>
            <a:ext cx="7820616" cy="5715001"/>
          </a:xfrm>
          <a:prstGeom prst="rect">
            <a:avLst/>
          </a:prstGeom>
        </p:spPr>
      </p:pic>
      <p:pic>
        <p:nvPicPr>
          <p:cNvPr id="9" name="Graphic 8" descr="Medical with solid fill">
            <a:extLst>
              <a:ext uri="{FF2B5EF4-FFF2-40B4-BE49-F238E27FC236}">
                <a16:creationId xmlns:a16="http://schemas.microsoft.com/office/drawing/2014/main" id="{6C411588-823F-3C88-D3C1-4D2D5C1B27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2065" y="6136679"/>
            <a:ext cx="495818" cy="495818"/>
          </a:xfrm>
          <a:prstGeom prst="rect">
            <a:avLst/>
          </a:prstGeom>
        </p:spPr>
      </p:pic>
      <p:pic>
        <p:nvPicPr>
          <p:cNvPr id="11" name="Graphic 10" descr="Microscope with solid fill">
            <a:extLst>
              <a:ext uri="{FF2B5EF4-FFF2-40B4-BE49-F238E27FC236}">
                <a16:creationId xmlns:a16="http://schemas.microsoft.com/office/drawing/2014/main" id="{521B1ED8-A26F-F51E-667D-B64B1F74328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64312" y="6384588"/>
            <a:ext cx="457200" cy="457200"/>
          </a:xfrm>
          <a:prstGeom prst="rect">
            <a:avLst/>
          </a:prstGeom>
        </p:spPr>
      </p:pic>
      <p:pic>
        <p:nvPicPr>
          <p:cNvPr id="13" name="Graphic 12" descr="User with solid fill">
            <a:extLst>
              <a:ext uri="{FF2B5EF4-FFF2-40B4-BE49-F238E27FC236}">
                <a16:creationId xmlns:a16="http://schemas.microsoft.com/office/drawing/2014/main" id="{BDC1F2A3-FF8A-9A1C-BCC3-321B0244B26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5173" y="2835892"/>
            <a:ext cx="533400" cy="533400"/>
          </a:xfrm>
          <a:prstGeom prst="rect">
            <a:avLst/>
          </a:prstGeom>
        </p:spPr>
      </p:pic>
      <p:pic>
        <p:nvPicPr>
          <p:cNvPr id="19" name="Graphic 18" descr="Stethoscope with solid fill">
            <a:extLst>
              <a:ext uri="{FF2B5EF4-FFF2-40B4-BE49-F238E27FC236}">
                <a16:creationId xmlns:a16="http://schemas.microsoft.com/office/drawing/2014/main" id="{E59D6752-0F1D-434D-2B23-EDF7C50FC6C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648742" y="6203533"/>
            <a:ext cx="495818" cy="495818"/>
          </a:xfrm>
          <a:prstGeom prst="rect">
            <a:avLst/>
          </a:prstGeom>
        </p:spPr>
      </p:pic>
      <p:pic>
        <p:nvPicPr>
          <p:cNvPr id="25" name="Graphic 24" descr="Shopping cart with solid fill">
            <a:extLst>
              <a:ext uri="{FF2B5EF4-FFF2-40B4-BE49-F238E27FC236}">
                <a16:creationId xmlns:a16="http://schemas.microsoft.com/office/drawing/2014/main" id="{27ED89D0-2507-C221-AD32-D6467917F4F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81517" y="4831360"/>
            <a:ext cx="609600" cy="609600"/>
          </a:xfrm>
          <a:prstGeom prst="rect">
            <a:avLst/>
          </a:prstGeom>
        </p:spPr>
      </p:pic>
      <p:pic>
        <p:nvPicPr>
          <p:cNvPr id="26" name="Graphic 25" descr="Shopping cart with solid fill">
            <a:extLst>
              <a:ext uri="{FF2B5EF4-FFF2-40B4-BE49-F238E27FC236}">
                <a16:creationId xmlns:a16="http://schemas.microsoft.com/office/drawing/2014/main" id="{E127641A-C0D8-A322-FD91-A5E5FFED774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326312" y="2439192"/>
            <a:ext cx="457200" cy="457200"/>
          </a:xfrm>
          <a:prstGeom prst="rect">
            <a:avLst/>
          </a:prstGeom>
        </p:spPr>
      </p:pic>
      <p:pic>
        <p:nvPicPr>
          <p:cNvPr id="28" name="Graphic 27" descr="Man with solid fill">
            <a:extLst>
              <a:ext uri="{FF2B5EF4-FFF2-40B4-BE49-F238E27FC236}">
                <a16:creationId xmlns:a16="http://schemas.microsoft.com/office/drawing/2014/main" id="{920378C9-56DA-85ED-E419-ECEDB9510AD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305254" y="1405730"/>
            <a:ext cx="762000" cy="762000"/>
          </a:xfrm>
          <a:prstGeom prst="rect">
            <a:avLst/>
          </a:prstGeom>
        </p:spPr>
      </p:pic>
      <p:pic>
        <p:nvPicPr>
          <p:cNvPr id="29" name="Graphic 28" descr="Stethoscope with solid fill">
            <a:extLst>
              <a:ext uri="{FF2B5EF4-FFF2-40B4-BE49-F238E27FC236}">
                <a16:creationId xmlns:a16="http://schemas.microsoft.com/office/drawing/2014/main" id="{8415CCDB-5803-D129-C57F-C5988CDE162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704555" y="3686247"/>
            <a:ext cx="495818" cy="495818"/>
          </a:xfrm>
          <a:prstGeom prst="rect">
            <a:avLst/>
          </a:prstGeom>
        </p:spPr>
      </p:pic>
      <p:pic>
        <p:nvPicPr>
          <p:cNvPr id="31" name="Graphic 30" descr="Medicine with solid fill">
            <a:extLst>
              <a:ext uri="{FF2B5EF4-FFF2-40B4-BE49-F238E27FC236}">
                <a16:creationId xmlns:a16="http://schemas.microsoft.com/office/drawing/2014/main" id="{3486A3C8-17F8-056D-0D92-BA657470501B}"/>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25560" y="3717339"/>
            <a:ext cx="561448" cy="561448"/>
          </a:xfrm>
          <a:prstGeom prst="rect">
            <a:avLst/>
          </a:prstGeom>
        </p:spPr>
      </p:pic>
      <p:pic>
        <p:nvPicPr>
          <p:cNvPr id="33" name="Graphic 32" descr="Schoolhouse with solid fill">
            <a:extLst>
              <a:ext uri="{FF2B5EF4-FFF2-40B4-BE49-F238E27FC236}">
                <a16:creationId xmlns:a16="http://schemas.microsoft.com/office/drawing/2014/main" id="{CDBEE94D-D502-AAE1-6254-1D109EBC67A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545093" y="3656165"/>
            <a:ext cx="555981" cy="555981"/>
          </a:xfrm>
          <a:prstGeom prst="rect">
            <a:avLst/>
          </a:prstGeom>
        </p:spPr>
      </p:pic>
      <p:pic>
        <p:nvPicPr>
          <p:cNvPr id="35" name="Graphic 34" descr="Beaker with solid fill">
            <a:extLst>
              <a:ext uri="{FF2B5EF4-FFF2-40B4-BE49-F238E27FC236}">
                <a16:creationId xmlns:a16="http://schemas.microsoft.com/office/drawing/2014/main" id="{704BC466-F8A6-921A-8268-8A9675D22F5C}"/>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697335" y="3686247"/>
            <a:ext cx="457200" cy="457200"/>
          </a:xfrm>
          <a:prstGeom prst="rect">
            <a:avLst/>
          </a:prstGeom>
        </p:spPr>
      </p:pic>
      <mc:AlternateContent xmlns:mc="http://schemas.openxmlformats.org/markup-compatibility/2006" xmlns:p14="http://schemas.microsoft.com/office/powerpoint/2010/main">
        <mc:Choice Requires="p14">
          <p:contentPart p14:bwMode="auto" r:id="rId22">
            <p14:nvContentPartPr>
              <p14:cNvPr id="41" name="Ink 40">
                <a:extLst>
                  <a:ext uri="{FF2B5EF4-FFF2-40B4-BE49-F238E27FC236}">
                    <a16:creationId xmlns:a16="http://schemas.microsoft.com/office/drawing/2014/main" id="{488A017A-4878-8A7A-679F-E36A1578D673}"/>
                  </a:ext>
                </a:extLst>
              </p14:cNvPr>
              <p14:cNvContentPartPr/>
              <p14:nvPr/>
            </p14:nvContentPartPr>
            <p14:xfrm>
              <a:off x="1714320" y="5417640"/>
              <a:ext cx="360" cy="360"/>
            </p14:xfrm>
          </p:contentPart>
        </mc:Choice>
        <mc:Fallback xmlns="">
          <p:pic>
            <p:nvPicPr>
              <p:cNvPr id="41" name="Ink 40">
                <a:extLst>
                  <a:ext uri="{FF2B5EF4-FFF2-40B4-BE49-F238E27FC236}">
                    <a16:creationId xmlns:a16="http://schemas.microsoft.com/office/drawing/2014/main" id="{488A017A-4878-8A7A-679F-E36A1578D673}"/>
                  </a:ext>
                </a:extLst>
              </p:cNvPr>
              <p:cNvPicPr/>
              <p:nvPr/>
            </p:nvPicPr>
            <p:blipFill>
              <a:blip r:embed="rId23"/>
              <a:stretch>
                <a:fillRect/>
              </a:stretch>
            </p:blipFill>
            <p:spPr>
              <a:xfrm>
                <a:off x="1651320" y="5355000"/>
                <a:ext cx="126000" cy="126000"/>
              </a:xfrm>
              <a:prstGeom prst="rect">
                <a:avLst/>
              </a:prstGeom>
            </p:spPr>
          </p:pic>
        </mc:Fallback>
      </mc:AlternateContent>
      <p:grpSp>
        <p:nvGrpSpPr>
          <p:cNvPr id="43" name="Group 42">
            <a:extLst>
              <a:ext uri="{FF2B5EF4-FFF2-40B4-BE49-F238E27FC236}">
                <a16:creationId xmlns:a16="http://schemas.microsoft.com/office/drawing/2014/main" id="{E4E4B913-8994-A179-8603-E97294F44EE1}"/>
              </a:ext>
            </a:extLst>
          </p:cNvPr>
          <p:cNvGrpSpPr/>
          <p:nvPr/>
        </p:nvGrpSpPr>
        <p:grpSpPr>
          <a:xfrm>
            <a:off x="493560" y="5463720"/>
            <a:ext cx="2084760" cy="1310400"/>
            <a:chOff x="493560" y="5463720"/>
            <a:chExt cx="2084760" cy="1310400"/>
          </a:xfrm>
        </p:grpSpPr>
        <mc:AlternateContent xmlns:mc="http://schemas.openxmlformats.org/markup-compatibility/2006" xmlns:p14="http://schemas.microsoft.com/office/powerpoint/2010/main">
          <mc:Choice Requires="p14">
            <p:contentPart p14:bwMode="auto" r:id="rId24">
              <p14:nvContentPartPr>
                <p14:cNvPr id="36" name="Ink 35">
                  <a:extLst>
                    <a:ext uri="{FF2B5EF4-FFF2-40B4-BE49-F238E27FC236}">
                      <a16:creationId xmlns:a16="http://schemas.microsoft.com/office/drawing/2014/main" id="{659B92A4-2382-7971-FFD1-F21CCF7B2067}"/>
                    </a:ext>
                  </a:extLst>
                </p14:cNvPr>
                <p14:cNvContentPartPr/>
                <p14:nvPr/>
              </p14:nvContentPartPr>
              <p14:xfrm>
                <a:off x="1428480" y="6469200"/>
                <a:ext cx="360" cy="360"/>
              </p14:xfrm>
            </p:contentPart>
          </mc:Choice>
          <mc:Fallback xmlns="">
            <p:pic>
              <p:nvPicPr>
                <p:cNvPr id="36" name="Ink 35">
                  <a:extLst>
                    <a:ext uri="{FF2B5EF4-FFF2-40B4-BE49-F238E27FC236}">
                      <a16:creationId xmlns:a16="http://schemas.microsoft.com/office/drawing/2014/main" id="{659B92A4-2382-7971-FFD1-F21CCF7B2067}"/>
                    </a:ext>
                  </a:extLst>
                </p:cNvPr>
                <p:cNvPicPr/>
                <p:nvPr/>
              </p:nvPicPr>
              <p:blipFill>
                <a:blip r:embed="rId23"/>
                <a:stretch>
                  <a:fillRect/>
                </a:stretch>
              </p:blipFill>
              <p:spPr>
                <a:xfrm>
                  <a:off x="1365840" y="640620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7" name="Ink 36">
                  <a:extLst>
                    <a:ext uri="{FF2B5EF4-FFF2-40B4-BE49-F238E27FC236}">
                      <a16:creationId xmlns:a16="http://schemas.microsoft.com/office/drawing/2014/main" id="{D093C117-EEF8-306A-897B-483A4E8F847B}"/>
                    </a:ext>
                  </a:extLst>
                </p14:cNvPr>
                <p14:cNvContentPartPr/>
                <p14:nvPr/>
              </p14:nvContentPartPr>
              <p14:xfrm>
                <a:off x="1428480" y="6469200"/>
                <a:ext cx="360" cy="360"/>
              </p14:xfrm>
            </p:contentPart>
          </mc:Choice>
          <mc:Fallback xmlns="">
            <p:pic>
              <p:nvPicPr>
                <p:cNvPr id="37" name="Ink 36">
                  <a:extLst>
                    <a:ext uri="{FF2B5EF4-FFF2-40B4-BE49-F238E27FC236}">
                      <a16:creationId xmlns:a16="http://schemas.microsoft.com/office/drawing/2014/main" id="{D093C117-EEF8-306A-897B-483A4E8F847B}"/>
                    </a:ext>
                  </a:extLst>
                </p:cNvPr>
                <p:cNvPicPr/>
                <p:nvPr/>
              </p:nvPicPr>
              <p:blipFill>
                <a:blip r:embed="rId23"/>
                <a:stretch>
                  <a:fillRect/>
                </a:stretch>
              </p:blipFill>
              <p:spPr>
                <a:xfrm>
                  <a:off x="1365840" y="640620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9" name="Ink 38">
                  <a:extLst>
                    <a:ext uri="{FF2B5EF4-FFF2-40B4-BE49-F238E27FC236}">
                      <a16:creationId xmlns:a16="http://schemas.microsoft.com/office/drawing/2014/main" id="{12385B32-B86B-85B3-D84E-2F927BFD9424}"/>
                    </a:ext>
                  </a:extLst>
                </p14:cNvPr>
                <p14:cNvContentPartPr/>
                <p14:nvPr/>
              </p14:nvContentPartPr>
              <p14:xfrm>
                <a:off x="2183040" y="6274800"/>
                <a:ext cx="360" cy="360"/>
              </p14:xfrm>
            </p:contentPart>
          </mc:Choice>
          <mc:Fallback xmlns="">
            <p:pic>
              <p:nvPicPr>
                <p:cNvPr id="39" name="Ink 38">
                  <a:extLst>
                    <a:ext uri="{FF2B5EF4-FFF2-40B4-BE49-F238E27FC236}">
                      <a16:creationId xmlns:a16="http://schemas.microsoft.com/office/drawing/2014/main" id="{12385B32-B86B-85B3-D84E-2F927BFD9424}"/>
                    </a:ext>
                  </a:extLst>
                </p:cNvPr>
                <p:cNvPicPr/>
                <p:nvPr/>
              </p:nvPicPr>
              <p:blipFill>
                <a:blip r:embed="rId23"/>
                <a:stretch>
                  <a:fillRect/>
                </a:stretch>
              </p:blipFill>
              <p:spPr>
                <a:xfrm>
                  <a:off x="2120040" y="621180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2" name="Ink 41">
                  <a:extLst>
                    <a:ext uri="{FF2B5EF4-FFF2-40B4-BE49-F238E27FC236}">
                      <a16:creationId xmlns:a16="http://schemas.microsoft.com/office/drawing/2014/main" id="{FAD19A6A-6EBC-F41D-6980-F0233E72C914}"/>
                    </a:ext>
                  </a:extLst>
                </p14:cNvPr>
                <p14:cNvContentPartPr/>
                <p14:nvPr/>
              </p14:nvContentPartPr>
              <p14:xfrm>
                <a:off x="493560" y="5463720"/>
                <a:ext cx="2084760" cy="1310400"/>
              </p14:xfrm>
            </p:contentPart>
          </mc:Choice>
          <mc:Fallback xmlns="">
            <p:pic>
              <p:nvPicPr>
                <p:cNvPr id="42" name="Ink 41">
                  <a:extLst>
                    <a:ext uri="{FF2B5EF4-FFF2-40B4-BE49-F238E27FC236}">
                      <a16:creationId xmlns:a16="http://schemas.microsoft.com/office/drawing/2014/main" id="{FAD19A6A-6EBC-F41D-6980-F0233E72C914}"/>
                    </a:ext>
                  </a:extLst>
                </p:cNvPr>
                <p:cNvPicPr/>
                <p:nvPr/>
              </p:nvPicPr>
              <p:blipFill>
                <a:blip r:embed="rId28"/>
                <a:stretch>
                  <a:fillRect/>
                </a:stretch>
              </p:blipFill>
              <p:spPr>
                <a:xfrm>
                  <a:off x="430920" y="5400720"/>
                  <a:ext cx="2210400" cy="1436040"/>
                </a:xfrm>
                <a:prstGeom prst="rect">
                  <a:avLst/>
                </a:prstGeom>
              </p:spPr>
            </p:pic>
          </mc:Fallback>
        </mc:AlternateContent>
      </p:grpSp>
    </p:spTree>
    <p:extLst>
      <p:ext uri="{F02B03DD-ADE5-4AAF-947B-232E09BFA7D1}">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0437823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9">
    <p:bg>
      <p:bgPr>
        <a:solidFill>
          <a:srgbClr val="FFFFFF"/>
        </a:solidFill>
        <a:effectLst/>
      </p:bgPr>
    </p:bg>
    <p:spTree>
      <p:nvGrpSpPr>
        <p:cNvPr id="1" name=""/>
        <p:cNvGrpSpPr/>
        <p:nvPr/>
      </p:nvGrpSpPr>
      <p:grpSpPr>
        <a:xfrm>
          <a:off x="0" y="0"/>
          <a:ext cx="0" cy="0"/>
          <a:chOff x="0" y="0"/>
          <a:chExt cx="0" cy="0"/>
        </a:xfrm>
      </p:grpSpPr>
      <p:sp>
        <p:nvSpPr>
          <p:cNvPr id="2" name="Rectangle 1">
            <a:extLst>
              <a:ext uri="{1E6AA077-8B66-40DF-A4F6-CD03257EEAF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2977740-1916-4545-A23D-BE380F5A47A9}"/>
              </a:ext>
            </a:extLst>
          </p:cNvPr>
          <p:cNvSpPr>
            <a:spLocks noChangeArrowheads="1"/>
          </p:cNvSpPr>
          <p:nvPr/>
        </p:nvSpPr>
        <p:spPr>
          <a:xfrm>
            <a:off x="503237" y="301625"/>
            <a:ext cx="9070975" cy="1262062"/>
          </a:xfrm>
          <a:prstGeom prst="rect">
            <a:avLst/>
          </a:prstGeom>
          <a:noFill/>
          <a:ln>
            <a:noFill/>
          </a:ln>
        </p:spPr>
        <p:txBody>
          <a:bodyPr lIns="0" tIns="31680" rIns="0" bIns="0" rtlCol="0" anchor="ctr"/>
          <a:lstStyle>
            <a:lvl1pPr lvl="0">
              <a:lnSpc>
                <a:spcPct val="93000"/>
              </a:lnSpc>
              <a:buClr>
                <a:srgbClr val="000000"/>
              </a:buClr>
              <a:buFont typeface="Times New Roman"/>
              <a:defRPr lang="en-US" dirty="0">
                <a:solidFill>
                  <a:schemeClr val="tx1"/>
                </a:solidFill>
                <a:latin typeface="Arial"/>
              </a:defRPr>
            </a:lvl1pPr>
            <a:lvl2pPr lvl="1">
              <a:lnSpc>
                <a:spcPct val="93000"/>
              </a:lnSpc>
              <a:buClr>
                <a:srgbClr val="000000"/>
              </a:buClr>
              <a:buFont typeface="Times New Roman"/>
              <a:defRPr lang="en-US" dirty="0">
                <a:solidFill>
                  <a:schemeClr val="tx1"/>
                </a:solidFill>
                <a:latin typeface="Arial"/>
              </a:defRPr>
            </a:lvl2pPr>
            <a:lvl3pPr lvl="2">
              <a:lnSpc>
                <a:spcPct val="93000"/>
              </a:lnSpc>
              <a:buClr>
                <a:srgbClr val="000000"/>
              </a:buClr>
              <a:buFont typeface="Times New Roman"/>
              <a:defRPr lang="en-US" dirty="0">
                <a:solidFill>
                  <a:schemeClr val="tx1"/>
                </a:solidFill>
                <a:latin typeface="Arial"/>
              </a:defRPr>
            </a:lvl3pPr>
            <a:lvl4pPr lvl="3">
              <a:lnSpc>
                <a:spcPct val="93000"/>
              </a:lnSpc>
              <a:buClr>
                <a:srgbClr val="000000"/>
              </a:buClr>
              <a:buFont typeface="Times New Roman"/>
              <a:defRPr lang="en-US" dirty="0">
                <a:solidFill>
                  <a:schemeClr val="tx1"/>
                </a:solidFill>
                <a:latin typeface="Arial"/>
              </a:defRPr>
            </a:lvl4pPr>
            <a:lvl5pPr lvl="4">
              <a:lnSpc>
                <a:spcPct val="93000"/>
              </a:lnSpc>
              <a:buClr>
                <a:srgbClr val="000000"/>
              </a:buClr>
              <a:buFont typeface="Times New Roman"/>
              <a:defRPr lang="en-US" dirty="0">
                <a:solidFill>
                  <a:schemeClr val="tx1"/>
                </a:solidFill>
                <a:latin typeface="Arial"/>
              </a:defRPr>
            </a:lvl5pPr>
            <a:lvl6pPr marL="2514600" lvl="5" indent="-228600">
              <a:lnSpc>
                <a:spcPct val="93000"/>
              </a:lnSpc>
              <a:spcBef>
                <a:spcPct val="0"/>
              </a:spcBef>
              <a:spcAft>
                <a:spcPct val="0"/>
              </a:spcAft>
              <a:buClr>
                <a:srgbClr val="000000"/>
              </a:buClr>
              <a:buFont typeface="Times New Roman"/>
              <a:defRPr lang="en-US" dirty="0">
                <a:solidFill>
                  <a:schemeClr val="tx1"/>
                </a:solidFill>
                <a:latin typeface="Arial"/>
              </a:defRPr>
            </a:lvl6pPr>
            <a:lvl7pPr marL="2971800" lvl="6" indent="-228600">
              <a:lnSpc>
                <a:spcPct val="93000"/>
              </a:lnSpc>
              <a:spcBef>
                <a:spcPct val="0"/>
              </a:spcBef>
              <a:spcAft>
                <a:spcPct val="0"/>
              </a:spcAft>
              <a:buClr>
                <a:srgbClr val="000000"/>
              </a:buClr>
              <a:buFont typeface="Times New Roman"/>
              <a:defRPr lang="en-US" dirty="0">
                <a:solidFill>
                  <a:schemeClr val="tx1"/>
                </a:solidFill>
                <a:latin typeface="Arial"/>
              </a:defRPr>
            </a:lvl7pPr>
            <a:lvl8pPr marL="3429000" lvl="7" indent="-228600">
              <a:lnSpc>
                <a:spcPct val="93000"/>
              </a:lnSpc>
              <a:spcBef>
                <a:spcPct val="0"/>
              </a:spcBef>
              <a:spcAft>
                <a:spcPct val="0"/>
              </a:spcAft>
              <a:buClr>
                <a:srgbClr val="000000"/>
              </a:buClr>
              <a:buFont typeface="Times New Roman"/>
              <a:defRPr lang="en-US" dirty="0">
                <a:solidFill>
                  <a:schemeClr val="tx1"/>
                </a:solidFill>
                <a:latin typeface="Arial"/>
              </a:defRPr>
            </a:lvl8pPr>
            <a:lvl9pPr marL="3886200" lvl="8" indent="-228600">
              <a:lnSpc>
                <a:spcPct val="93000"/>
              </a:lnSpc>
              <a:spcBef>
                <a:spcPct val="0"/>
              </a:spcBef>
              <a:spcAft>
                <a:spcPct val="0"/>
              </a:spcAft>
              <a:buClr>
                <a:srgbClr val="000000"/>
              </a:buClr>
              <a:buFont typeface="Times New Roman"/>
              <a:defRPr lang="en-US" dirty="0">
                <a:solidFill>
                  <a:schemeClr val="tx1"/>
                </a:solidFill>
                <a:latin typeface="Arial"/>
              </a:defRPr>
            </a:lvl9pPr>
          </a:lstStyle>
          <a:p>
            <a:pPr marL="0" marR="0" lvl="0" indent="0" algn="l" rtl="0">
              <a:lnSpc>
                <a:spcPct val="93000"/>
              </a:lnSpc>
              <a:spcBef>
                <a:spcPct val="0"/>
              </a:spcBef>
              <a:spcAft>
                <a:spcPct val="0"/>
              </a:spcAft>
              <a:buClr>
                <a:srgbClr val="000000"/>
              </a:buClr>
              <a:buFont typeface="Times New Roman"/>
              <a:buNone/>
            </a:pPr>
            <a:r>
              <a:rPr lang="en-IN" sz="3600" b="1" i="0" u="none" strike="noStrike" cap="none" spc="0" baseline="0" dirty="0">
                <a:ln>
                  <a:noFill/>
                </a:ln>
                <a:solidFill>
                  <a:srgbClr val="000000"/>
                </a:solidFill>
                <a:effectLst>
                  <a:outerShdw blurRad="38100" dist="38100" dir="2700000">
                    <a:srgbClr val="000000">
                      <a:alpha val="43137"/>
                    </a:srgbClr>
                  </a:outerShdw>
                </a:effectLst>
                <a:latin typeface="Times New Roman"/>
              </a:rPr>
              <a:t>Technologies and methodologies </a:t>
            </a:r>
          </a:p>
        </p:txBody>
      </p:sp>
      <p:sp>
        <p:nvSpPr>
          <p:cNvPr id="3" name="Content Placeholder 2">
            <a:extLst>
              <a:ext uri="{9987F030-8EB0-40C5-9F18-53430276CC9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280E4F2-0C34-4B80-8DF8-01B81B8F69E3}"/>
              </a:ext>
            </a:extLst>
          </p:cNvPr>
          <p:cNvSpPr txBox="1"/>
          <p:nvPr/>
        </p:nvSpPr>
        <p:spPr>
          <a:xfrm>
            <a:off x="393700" y="1835149"/>
            <a:ext cx="9180513" cy="5608638"/>
          </a:xfrm>
          <a:prstGeom prst="rect">
            <a:avLst/>
          </a:prstGeom>
          <a:noFill/>
          <a:ln>
            <a:noFill/>
            <a:miter lim="800000"/>
          </a:ln>
        </p:spPr>
        <p:txBody>
          <a:bodyPr rtlCol="0">
            <a:noAutofit/>
          </a:bodyPr>
          <a:lstStyle>
            <a:lvl1pPr marL="377825" lvl="0" indent="-377825" algn="l" rtl="0">
              <a:lnSpc>
                <a:spcPct val="100000"/>
              </a:lnSpc>
              <a:spcBef>
                <a:spcPts val="1100"/>
              </a:spcBef>
              <a:spcAft>
                <a:spcPct val="0"/>
              </a:spcAft>
              <a:buClr>
                <a:schemeClr val="accent1"/>
              </a:buClr>
              <a:buSzPct val="80000"/>
              <a:buFont typeface="Wingdings 3"/>
              <a:buChar char=""/>
              <a:defRPr lang="en-US" sz="1900" b="0" i="0" u="none" baseline="0" dirty="0">
                <a:solidFill>
                  <a:srgbClr val="404040"/>
                </a:solidFill>
                <a:latin typeface="+mn-lt"/>
              </a:defRPr>
            </a:lvl1pPr>
            <a:lvl2pPr marL="817563" lvl="1" indent="-314325" algn="l" rtl="0">
              <a:lnSpc>
                <a:spcPct val="100000"/>
              </a:lnSpc>
              <a:spcBef>
                <a:spcPts val="1100"/>
              </a:spcBef>
              <a:spcAft>
                <a:spcPct val="0"/>
              </a:spcAft>
              <a:buClr>
                <a:schemeClr val="accent1"/>
              </a:buClr>
              <a:buSzPct val="80000"/>
              <a:buFont typeface="Wingdings 3"/>
              <a:buChar char=""/>
              <a:defRPr lang="en-US" sz="1700" b="0" i="0" u="none" baseline="0" dirty="0">
                <a:solidFill>
                  <a:srgbClr val="404040"/>
                </a:solidFill>
                <a:latin typeface="+mn-lt"/>
              </a:defRPr>
            </a:lvl2pPr>
            <a:lvl3pPr marL="1258888" lvl="2" indent="-250824" algn="l" rtl="0">
              <a:lnSpc>
                <a:spcPct val="100000"/>
              </a:lnSpc>
              <a:spcBef>
                <a:spcPts val="1100"/>
              </a:spcBef>
              <a:spcAft>
                <a:spcPct val="0"/>
              </a:spcAft>
              <a:buClr>
                <a:schemeClr val="accent1"/>
              </a:buClr>
              <a:buSzPct val="80000"/>
              <a:buFont typeface="Wingdings 3"/>
              <a:buChar char=""/>
              <a:defRPr lang="en-US" sz="1500" b="0" i="0" u="none" baseline="0" dirty="0">
                <a:solidFill>
                  <a:srgbClr val="404040"/>
                </a:solidFill>
                <a:latin typeface="+mn-lt"/>
              </a:defRPr>
            </a:lvl3pPr>
            <a:lvl4pPr marL="1763713" lvl="3" indent="-250824" algn="l" rtl="0">
              <a:lnSpc>
                <a:spcPct val="100000"/>
              </a:lnSpc>
              <a:spcBef>
                <a:spcPts val="1100"/>
              </a:spcBef>
              <a:spcAft>
                <a:spcPct val="0"/>
              </a:spcAft>
              <a:buClr>
                <a:schemeClr val="accent1"/>
              </a:buClr>
              <a:buSzPct val="80000"/>
              <a:buFont typeface="Wingdings 3"/>
              <a:buChar char=""/>
              <a:defRPr lang="en-US" sz="1300" b="0" i="0" u="none" baseline="0" dirty="0">
                <a:solidFill>
                  <a:srgbClr val="404040"/>
                </a:solidFill>
                <a:latin typeface="+mn-lt"/>
              </a:defRPr>
            </a:lvl4pPr>
            <a:lvl5pPr marL="2266950" lvl="4" indent="-250824" algn="l" rtl="0">
              <a:lnSpc>
                <a:spcPct val="100000"/>
              </a:lnSpc>
              <a:spcBef>
                <a:spcPts val="1100"/>
              </a:spcBef>
              <a:spcAft>
                <a:spcPct val="0"/>
              </a:spcAft>
              <a:buClr>
                <a:schemeClr val="accent1"/>
              </a:buClr>
              <a:buSzPct val="80000"/>
              <a:buFont typeface="Wingdings 3"/>
              <a:buChar char=""/>
              <a:defRPr lang="en-US" sz="1300" b="0" i="0" u="none" baseline="0" dirty="0">
                <a:solidFill>
                  <a:srgbClr val="404040"/>
                </a:solidFill>
                <a:latin typeface="+mn-lt"/>
              </a:defRPr>
            </a:lvl5pPr>
            <a:lvl6pPr marL="2771843" lvl="5" indent="-251986" algn="l" rtl="0">
              <a:spcBef>
                <a:spcPts val="1102"/>
              </a:spcBef>
              <a:spcAft>
                <a:spcPct val="0"/>
              </a:spcAft>
              <a:buClr>
                <a:schemeClr val="accent1"/>
              </a:buClr>
              <a:buSzPct val="80000"/>
              <a:buFont typeface="Wingdings 3"/>
              <a:buChar char=""/>
              <a:defRPr lang="en-US" sz="1323" dirty="0">
                <a:solidFill>
                  <a:schemeClr val="tx1">
                    <a:lumMod val="75000"/>
                    <a:lumOff val="25000"/>
                  </a:schemeClr>
                </a:solidFill>
                <a:latin typeface="+mn-lt"/>
              </a:defRPr>
            </a:lvl6pPr>
            <a:lvl7pPr marL="3275815" lvl="6" indent="-251986" algn="l" rtl="0">
              <a:spcBef>
                <a:spcPts val="1102"/>
              </a:spcBef>
              <a:spcAft>
                <a:spcPct val="0"/>
              </a:spcAft>
              <a:buClr>
                <a:schemeClr val="accent1"/>
              </a:buClr>
              <a:buSzPct val="80000"/>
              <a:buFont typeface="Wingdings 3"/>
              <a:buChar char=""/>
              <a:defRPr lang="en-US" sz="1323" dirty="0">
                <a:solidFill>
                  <a:schemeClr val="tx1">
                    <a:lumMod val="75000"/>
                    <a:lumOff val="25000"/>
                  </a:schemeClr>
                </a:solidFill>
                <a:latin typeface="+mn-lt"/>
              </a:defRPr>
            </a:lvl7pPr>
            <a:lvl8pPr marL="3779787" lvl="7" indent="-251986" algn="l" rtl="0">
              <a:spcBef>
                <a:spcPts val="1102"/>
              </a:spcBef>
              <a:spcAft>
                <a:spcPct val="0"/>
              </a:spcAft>
              <a:buClr>
                <a:schemeClr val="accent1"/>
              </a:buClr>
              <a:buSzPct val="80000"/>
              <a:buFont typeface="Wingdings 3"/>
              <a:buChar char=""/>
              <a:defRPr lang="en-US" sz="1323" dirty="0">
                <a:solidFill>
                  <a:schemeClr val="tx1">
                    <a:lumMod val="75000"/>
                    <a:lumOff val="25000"/>
                  </a:schemeClr>
                </a:solidFill>
                <a:latin typeface="+mn-lt"/>
              </a:defRPr>
            </a:lvl8pPr>
            <a:lvl9pPr marL="4283758" lvl="8" indent="-251986" algn="l" rtl="0">
              <a:spcBef>
                <a:spcPts val="1102"/>
              </a:spcBef>
              <a:spcAft>
                <a:spcPct val="0"/>
              </a:spcAft>
              <a:buClr>
                <a:schemeClr val="accent1"/>
              </a:buClr>
              <a:buSzPct val="80000"/>
              <a:buFont typeface="Wingdings 3"/>
              <a:buChar char=""/>
              <a:defRPr lang="en-US" sz="1323" dirty="0">
                <a:solidFill>
                  <a:schemeClr val="tx1">
                    <a:lumMod val="75000"/>
                    <a:lumOff val="25000"/>
                  </a:schemeClr>
                </a:solidFill>
                <a:latin typeface="+mn-lt"/>
              </a:defRPr>
            </a:lvl9pPr>
          </a:lstStyle>
          <a:p>
            <a:pPr lvl="0" algn="just">
              <a:spcBef>
                <a:spcPct val="20000"/>
              </a:spcBef>
              <a:buFont typeface="Wingdings" panose="05000000000000000000" pitchFamily="2" charset="2"/>
              <a:buChar char="q"/>
            </a:pPr>
            <a:r>
              <a:rPr lang="en-US" sz="2800" b="1" dirty="0">
                <a:solidFill>
                  <a:srgbClr val="000000"/>
                </a:solidFill>
                <a:latin typeface="Times New Roman" panose="02020603050405020304" pitchFamily="18" charset="0"/>
                <a:cs typeface="Times New Roman" panose="02020603050405020304" pitchFamily="18" charset="0"/>
              </a:rPr>
              <a:t>Front-End</a:t>
            </a:r>
          </a:p>
          <a:p>
            <a:pPr algn="just">
              <a:spcBef>
                <a:spcPct val="20000"/>
              </a:spcBef>
              <a:buFont typeface="Arial" panose="020B0604020202020204" pitchFamily="34" charset="0"/>
              <a:buChar char="•"/>
            </a:pPr>
            <a:r>
              <a:rPr lang="en-US" sz="2000" dirty="0" err="1">
                <a:solidFill>
                  <a:srgbClr val="000000"/>
                </a:solidFill>
                <a:latin typeface="Times New Roman" panose="02020603050405020304" pitchFamily="18" charset="0"/>
                <a:cs typeface="Times New Roman" panose="02020603050405020304" pitchFamily="18" charset="0"/>
              </a:rPr>
              <a:t>Tkinter</a:t>
            </a:r>
            <a:r>
              <a:rPr lang="en-US" sz="2000" dirty="0">
                <a:solidFill>
                  <a:srgbClr val="000000"/>
                </a:solidFill>
                <a:latin typeface="Times New Roman" panose="02020603050405020304" pitchFamily="18" charset="0"/>
                <a:cs typeface="Times New Roman" panose="02020603050405020304" pitchFamily="18" charset="0"/>
              </a:rPr>
              <a:t> (version 8.6.14)</a:t>
            </a:r>
          </a:p>
          <a:p>
            <a:pPr algn="just">
              <a:spcBef>
                <a:spcPct val="20000"/>
              </a:spcBef>
              <a:buFont typeface="Arial" panose="020B0604020202020204" pitchFamily="34" charset="0"/>
              <a:buChar char="•"/>
            </a:pPr>
            <a:r>
              <a:rPr lang="en-US" sz="2000" b="0" dirty="0">
                <a:solidFill>
                  <a:srgbClr val="000000"/>
                </a:solidFill>
                <a:latin typeface="Times New Roman" panose="02020603050405020304" pitchFamily="18" charset="0"/>
                <a:cs typeface="Times New Roman" panose="02020603050405020304" pitchFamily="18" charset="0"/>
              </a:rPr>
              <a:t>Python (version 3.12.2)</a:t>
            </a:r>
          </a:p>
          <a:p>
            <a:pPr algn="just">
              <a:spcBef>
                <a:spcPct val="20000"/>
              </a:spcBef>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marL="0" indent="0" algn="just">
              <a:spcBef>
                <a:spcPct val="20000"/>
              </a:spcBef>
              <a:buNone/>
            </a:pPr>
            <a:endParaRPr lang="en-US" sz="2000" dirty="0">
              <a:solidFill>
                <a:srgbClr val="000000"/>
              </a:solidFill>
              <a:latin typeface="Times New Roman" panose="02020603050405020304" pitchFamily="18" charset="0"/>
              <a:cs typeface="Times New Roman" panose="02020603050405020304" pitchFamily="18" charset="0"/>
            </a:endParaRPr>
          </a:p>
          <a:p>
            <a:pPr algn="just">
              <a:spcBef>
                <a:spcPct val="20000"/>
              </a:spcBef>
              <a:buFont typeface="Wingdings" panose="05000000000000000000" pitchFamily="2" charset="2"/>
              <a:buChar char="q"/>
            </a:pPr>
            <a:r>
              <a:rPr lang="en-US" sz="2800" b="1" dirty="0">
                <a:solidFill>
                  <a:srgbClr val="000000"/>
                </a:solidFill>
                <a:latin typeface="Times New Roman" panose="02020603050405020304" pitchFamily="18" charset="0"/>
                <a:cs typeface="Times New Roman" panose="02020603050405020304" pitchFamily="18" charset="0"/>
              </a:rPr>
              <a:t>Back-End:</a:t>
            </a:r>
          </a:p>
          <a:p>
            <a:pPr lvl="0" algn="just">
              <a:spcBef>
                <a:spcPct val="20000"/>
              </a:spcBef>
              <a:buFont typeface="Wingdings" panose="05000000000000000000" pitchFamily="2" charset="2"/>
              <a:buChar char="§"/>
            </a:pPr>
            <a:r>
              <a:rPr lang="en-US" sz="2000" b="0" dirty="0">
                <a:solidFill>
                  <a:srgbClr val="000000"/>
                </a:solidFill>
                <a:latin typeface="Times New Roman" panose="02020603050405020304" pitchFamily="18" charset="0"/>
                <a:cs typeface="Times New Roman" panose="02020603050405020304" pitchFamily="18" charset="0"/>
              </a:rPr>
              <a:t>MySQL (version 8.1.0)</a:t>
            </a:r>
          </a:p>
          <a:p>
            <a:pPr lvl="0" algn="just">
              <a:spcBef>
                <a:spcPct val="20000"/>
              </a:spcBef>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Python (version 3.12.2)</a:t>
            </a:r>
            <a:endParaRPr lang="en-US" sz="2000" b="0" dirty="0">
              <a:solidFill>
                <a:srgbClr val="000000"/>
              </a:solidFill>
              <a:latin typeface="Times New Roman" panose="02020603050405020304" pitchFamily="18" charset="0"/>
              <a:cs typeface="Times New Roman" panose="02020603050405020304" pitchFamily="18" charset="0"/>
            </a:endParaRPr>
          </a:p>
          <a:p>
            <a:pPr marL="342900" lvl="0" indent="-342900" algn="just">
              <a:spcBef>
                <a:spcPct val="20000"/>
              </a:spcBef>
              <a:buFont typeface="Arial"/>
              <a:buNone/>
            </a:pPr>
            <a:endParaRPr lang="en-US" sz="2000" b="0" dirty="0">
              <a:solidFill>
                <a:srgbClr val="000000"/>
              </a:solidFill>
              <a:latin typeface="Times New Roman" panose="02020603050405020304" pitchFamily="18" charset="0"/>
              <a:cs typeface="Times New Roman" panose="02020603050405020304" pitchFamily="18" charset="0"/>
            </a:endParaRPr>
          </a:p>
          <a:p>
            <a:pPr marL="342900" lvl="0" indent="-342900" algn="just">
              <a:spcBef>
                <a:spcPct val="20000"/>
              </a:spcBef>
              <a:buFont typeface="Arial"/>
            </a:pPr>
            <a:endParaRPr lang="en-GB" sz="2000" dirty="0">
              <a:solidFill>
                <a:srgbClr val="000000"/>
              </a:solidFill>
              <a:latin typeface="Times New Roman" panose="02020603050405020304" pitchFamily="18" charset="0"/>
              <a:cs typeface="Times New Roman" panose="02020603050405020304" pitchFamily="18" charset="0"/>
            </a:endParaRPr>
          </a:p>
        </p:txBody>
      </p:sp>
    </p:spTree>
    <p:extLst>
      <p:ext uri="{C7348384-43C3-449E-95F2-2210D82B547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0437823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0">
    <p:bg>
      <p:bgPr>
        <a:solidFill>
          <a:srgbClr val="FFFFFF"/>
        </a:solidFill>
        <a:effectLst/>
      </p:bgPr>
    </p:bg>
    <p:spTree>
      <p:nvGrpSpPr>
        <p:cNvPr id="1" name=""/>
        <p:cNvGrpSpPr/>
        <p:nvPr/>
      </p:nvGrpSpPr>
      <p:grpSpPr>
        <a:xfrm>
          <a:off x="0" y="0"/>
          <a:ext cx="0" cy="0"/>
          <a:chOff x="0" y="0"/>
          <a:chExt cx="0" cy="0"/>
        </a:xfrm>
      </p:grpSpPr>
      <p:sp>
        <p:nvSpPr>
          <p:cNvPr id="2" name="Rectangle 1">
            <a:extLst>
              <a:ext uri="{E86128C3-548A-4214-9206-AAFB8B66715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DF0A6EA-B88E-484A-8CFC-A63679F15801}"/>
              </a:ext>
            </a:extLst>
          </p:cNvPr>
          <p:cNvSpPr>
            <a:spLocks noChangeArrowheads="1"/>
          </p:cNvSpPr>
          <p:nvPr/>
        </p:nvSpPr>
        <p:spPr>
          <a:xfrm>
            <a:off x="503234" y="0"/>
            <a:ext cx="9070972" cy="801433"/>
          </a:xfrm>
          <a:prstGeom prst="rect">
            <a:avLst/>
          </a:prstGeom>
          <a:noFill/>
          <a:ln>
            <a:noFill/>
          </a:ln>
        </p:spPr>
        <p:txBody>
          <a:bodyPr lIns="0" tIns="31680" rIns="0" bIns="0" rtlCol="0" anchor="ctr"/>
          <a:lstStyle>
            <a:lvl1pPr lvl="0">
              <a:lnSpc>
                <a:spcPct val="93000"/>
              </a:lnSpc>
              <a:buClr>
                <a:srgbClr val="000000"/>
              </a:buClr>
              <a:buFont typeface="Times New Roman"/>
              <a:defRPr lang="en-US" dirty="0">
                <a:solidFill>
                  <a:schemeClr val="tx1"/>
                </a:solidFill>
                <a:latin typeface="Arial"/>
              </a:defRPr>
            </a:lvl1pPr>
            <a:lvl2pPr lvl="1">
              <a:lnSpc>
                <a:spcPct val="93000"/>
              </a:lnSpc>
              <a:buClr>
                <a:srgbClr val="000000"/>
              </a:buClr>
              <a:buFont typeface="Times New Roman"/>
              <a:defRPr lang="en-US" dirty="0">
                <a:solidFill>
                  <a:schemeClr val="tx1"/>
                </a:solidFill>
                <a:latin typeface="Arial"/>
              </a:defRPr>
            </a:lvl2pPr>
            <a:lvl3pPr lvl="2">
              <a:lnSpc>
                <a:spcPct val="93000"/>
              </a:lnSpc>
              <a:buClr>
                <a:srgbClr val="000000"/>
              </a:buClr>
              <a:buFont typeface="Times New Roman"/>
              <a:defRPr lang="en-US" dirty="0">
                <a:solidFill>
                  <a:schemeClr val="tx1"/>
                </a:solidFill>
                <a:latin typeface="Arial"/>
              </a:defRPr>
            </a:lvl3pPr>
            <a:lvl4pPr lvl="3">
              <a:lnSpc>
                <a:spcPct val="93000"/>
              </a:lnSpc>
              <a:buClr>
                <a:srgbClr val="000000"/>
              </a:buClr>
              <a:buFont typeface="Times New Roman"/>
              <a:defRPr lang="en-US" dirty="0">
                <a:solidFill>
                  <a:schemeClr val="tx1"/>
                </a:solidFill>
                <a:latin typeface="Arial"/>
              </a:defRPr>
            </a:lvl4pPr>
            <a:lvl5pPr lvl="4">
              <a:lnSpc>
                <a:spcPct val="93000"/>
              </a:lnSpc>
              <a:buClr>
                <a:srgbClr val="000000"/>
              </a:buClr>
              <a:buFont typeface="Times New Roman"/>
              <a:defRPr lang="en-US" dirty="0">
                <a:solidFill>
                  <a:schemeClr val="tx1"/>
                </a:solidFill>
                <a:latin typeface="Arial"/>
              </a:defRPr>
            </a:lvl5pPr>
            <a:lvl6pPr marL="2514600" lvl="5" indent="-228600">
              <a:lnSpc>
                <a:spcPct val="93000"/>
              </a:lnSpc>
              <a:spcBef>
                <a:spcPct val="0"/>
              </a:spcBef>
              <a:spcAft>
                <a:spcPct val="0"/>
              </a:spcAft>
              <a:buClr>
                <a:srgbClr val="000000"/>
              </a:buClr>
              <a:buFont typeface="Times New Roman"/>
              <a:defRPr lang="en-US" dirty="0">
                <a:solidFill>
                  <a:schemeClr val="tx1"/>
                </a:solidFill>
                <a:latin typeface="Arial"/>
              </a:defRPr>
            </a:lvl6pPr>
            <a:lvl7pPr marL="2971800" lvl="6" indent="-228600">
              <a:lnSpc>
                <a:spcPct val="93000"/>
              </a:lnSpc>
              <a:spcBef>
                <a:spcPct val="0"/>
              </a:spcBef>
              <a:spcAft>
                <a:spcPct val="0"/>
              </a:spcAft>
              <a:buClr>
                <a:srgbClr val="000000"/>
              </a:buClr>
              <a:buFont typeface="Times New Roman"/>
              <a:defRPr lang="en-US" dirty="0">
                <a:solidFill>
                  <a:schemeClr val="tx1"/>
                </a:solidFill>
                <a:latin typeface="Arial"/>
              </a:defRPr>
            </a:lvl7pPr>
            <a:lvl8pPr marL="3429000" lvl="7" indent="-228600">
              <a:lnSpc>
                <a:spcPct val="93000"/>
              </a:lnSpc>
              <a:spcBef>
                <a:spcPct val="0"/>
              </a:spcBef>
              <a:spcAft>
                <a:spcPct val="0"/>
              </a:spcAft>
              <a:buClr>
                <a:srgbClr val="000000"/>
              </a:buClr>
              <a:buFont typeface="Times New Roman"/>
              <a:defRPr lang="en-US" dirty="0">
                <a:solidFill>
                  <a:schemeClr val="tx1"/>
                </a:solidFill>
                <a:latin typeface="Arial"/>
              </a:defRPr>
            </a:lvl8pPr>
            <a:lvl9pPr marL="3886200" lvl="8" indent="-228600">
              <a:lnSpc>
                <a:spcPct val="93000"/>
              </a:lnSpc>
              <a:spcBef>
                <a:spcPct val="0"/>
              </a:spcBef>
              <a:spcAft>
                <a:spcPct val="0"/>
              </a:spcAft>
              <a:buClr>
                <a:srgbClr val="000000"/>
              </a:buClr>
              <a:buFont typeface="Times New Roman"/>
              <a:defRPr lang="en-US" dirty="0">
                <a:solidFill>
                  <a:schemeClr val="tx1"/>
                </a:solidFill>
                <a:latin typeface="Arial"/>
              </a:defRPr>
            </a:lvl9pPr>
          </a:lstStyle>
          <a:p>
            <a:pPr marL="0" marR="0" lvl="0" indent="0" algn="l" rtl="0">
              <a:lnSpc>
                <a:spcPct val="93000"/>
              </a:lnSpc>
              <a:spcBef>
                <a:spcPct val="0"/>
              </a:spcBef>
              <a:spcAft>
                <a:spcPct val="0"/>
              </a:spcAft>
              <a:buClr>
                <a:srgbClr val="000000"/>
              </a:buClr>
              <a:buFont typeface="Times New Roman"/>
              <a:buNone/>
            </a:pPr>
            <a:r>
              <a:rPr lang="en-IN" sz="3600" b="1" i="0" u="none" strike="noStrike" cap="none" spc="0" baseline="0" dirty="0">
                <a:ln>
                  <a:noFill/>
                </a:ln>
                <a:solidFill>
                  <a:srgbClr val="000000"/>
                </a:solidFill>
                <a:effectLst>
                  <a:outerShdw blurRad="38100" dist="38100" dir="2700000">
                    <a:srgbClr val="000000">
                      <a:alpha val="43137"/>
                    </a:srgbClr>
                  </a:outerShdw>
                </a:effectLst>
                <a:latin typeface="Times New Roman"/>
              </a:rPr>
              <a:t>Implementation </a:t>
            </a:r>
          </a:p>
        </p:txBody>
      </p:sp>
      <p:sp>
        <p:nvSpPr>
          <p:cNvPr id="3" name="Rectangle 2">
            <a:extLst>
              <a:ext uri="{35934053-B7E8-4ADE-8692-B650D1E0472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0E2A6B5-CD57-481F-9FAB-907BBA550DD2}"/>
              </a:ext>
            </a:extLst>
          </p:cNvPr>
          <p:cNvSpPr/>
          <p:nvPr/>
        </p:nvSpPr>
        <p:spPr>
          <a:xfrm>
            <a:off x="503237" y="1563688"/>
            <a:ext cx="9070975" cy="5194299"/>
          </a:xfrm>
          <a:prstGeom prst="rect">
            <a:avLst/>
          </a:prstGeom>
          <a:noFill/>
          <a:ln>
            <a:noFill/>
            <a:miter lim="800000"/>
          </a:ln>
        </p:spPr>
        <p:txBody>
          <a:bodyPr lIns="0" tIns="21240" rIns="0" bIns="0" rtlCol="0">
            <a:noAutofit/>
          </a:bodyPr>
          <a:lstStyle>
            <a:lvl1pPr marL="0" lvl="0" indent="0" algn="l" rtl="0">
              <a:lnSpc>
                <a:spcPct val="100000"/>
              </a:lnSpc>
              <a:spcBef>
                <a:spcPct val="0"/>
              </a:spcBef>
              <a:spcAft>
                <a:spcPct val="0"/>
              </a:spcAft>
              <a:buNone/>
              <a:defRPr lang="en-US" sz="1800" b="0" i="0" u="none" baseline="0" dirty="0">
                <a:solidFill>
                  <a:schemeClr val="tx1"/>
                </a:solidFill>
                <a:latin typeface="Trebuchet MS"/>
              </a:defRPr>
            </a:lvl1pPr>
            <a:lvl2pPr marL="457200" lvl="1" indent="0" algn="l" rtl="0">
              <a:lnSpc>
                <a:spcPct val="100000"/>
              </a:lnSpc>
              <a:spcBef>
                <a:spcPct val="0"/>
              </a:spcBef>
              <a:spcAft>
                <a:spcPct val="0"/>
              </a:spcAft>
              <a:buNone/>
              <a:defRPr lang="en-US" sz="1800" b="0" i="0" u="none" baseline="0" dirty="0">
                <a:solidFill>
                  <a:schemeClr val="tx1"/>
                </a:solidFill>
                <a:latin typeface="Trebuchet MS"/>
              </a:defRPr>
            </a:lvl2pPr>
            <a:lvl3pPr marL="914400" lvl="2" indent="0" algn="l" rtl="0">
              <a:lnSpc>
                <a:spcPct val="100000"/>
              </a:lnSpc>
              <a:spcBef>
                <a:spcPct val="0"/>
              </a:spcBef>
              <a:spcAft>
                <a:spcPct val="0"/>
              </a:spcAft>
              <a:buNone/>
              <a:defRPr lang="en-US" sz="1800" b="0" i="0" u="none" baseline="0" dirty="0">
                <a:solidFill>
                  <a:schemeClr val="tx1"/>
                </a:solidFill>
                <a:latin typeface="Trebuchet MS"/>
              </a:defRPr>
            </a:lvl3pPr>
            <a:lvl4pPr marL="1371600" lvl="3" indent="0" algn="l" rtl="0">
              <a:lnSpc>
                <a:spcPct val="100000"/>
              </a:lnSpc>
              <a:spcBef>
                <a:spcPct val="0"/>
              </a:spcBef>
              <a:spcAft>
                <a:spcPct val="0"/>
              </a:spcAft>
              <a:buNone/>
              <a:defRPr lang="en-US" sz="1800" b="0" i="0" u="none" baseline="0" dirty="0">
                <a:solidFill>
                  <a:schemeClr val="tx1"/>
                </a:solidFill>
                <a:latin typeface="Trebuchet MS"/>
              </a:defRPr>
            </a:lvl4pPr>
            <a:lvl5pPr marL="1828800" lvl="4" indent="0" algn="l" rtl="0">
              <a:lnSpc>
                <a:spcPct val="100000"/>
              </a:lnSpc>
              <a:spcBef>
                <a:spcPct val="0"/>
              </a:spcBef>
              <a:spcAft>
                <a:spcPct val="0"/>
              </a:spcAft>
              <a:buNone/>
              <a:defRPr lang="en-US" sz="1800" b="0" i="0" u="none" baseline="0" dirty="0">
                <a:solidFill>
                  <a:schemeClr val="tx1"/>
                </a:solidFill>
                <a:latin typeface="Trebuchet MS"/>
              </a:defRPr>
            </a:lvl5pPr>
          </a:lstStyle>
          <a:p>
            <a:pPr marL="107950" lvl="0" indent="0">
              <a:lnSpc>
                <a:spcPct val="93000"/>
              </a:lnSpc>
              <a:spcAft>
                <a:spcPts val="1412"/>
              </a:spcAft>
            </a:pPr>
            <a:endParaRPr lang="en-IN" sz="2400" dirty="0">
              <a:solidFill>
                <a:srgbClr val="000000"/>
              </a:solidFill>
              <a:latin typeface="Times New Roman"/>
            </a:endParaRPr>
          </a:p>
        </p:txBody>
      </p:sp>
      <p:pic>
        <p:nvPicPr>
          <p:cNvPr id="5" name="Picture 4">
            <a:extLst>
              <a:ext uri="{99101F83-7FB9-4338-8783-4F15A7F47D3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3736B24-8F74-4CE4-B105-4E96233C337C}"/>
              </a:ext>
            </a:extLst>
          </p:cNvPr>
          <p:cNvPicPr>
            <a:picLocks noChangeAspect="1"/>
          </p:cNvPicPr>
          <p:nvPr/>
        </p:nvPicPr>
        <p:blipFill>
          <a:blip r:embed="rId3"/>
          <a:stretch>
            <a:fillRect/>
          </a:stretch>
        </p:blipFill>
        <p:spPr>
          <a:xfrm>
            <a:off x="5096519" y="767461"/>
            <a:ext cx="4806353" cy="2629888"/>
          </a:xfrm>
          <a:prstGeom prst="rect">
            <a:avLst/>
          </a:prstGeom>
          <a:noFill/>
        </p:spPr>
      </p:pic>
      <p:pic>
        <p:nvPicPr>
          <p:cNvPr id="6" name="Picture 5">
            <a:extLst>
              <a:ext uri="{F8D8D738-3CED-4F67-BCC4-783EF1AA5B2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C70F3FC-0B6B-44A2-ACAD-6B2B68B10651}"/>
              </a:ext>
            </a:extLst>
          </p:cNvPr>
          <p:cNvPicPr>
            <a:picLocks noChangeAspect="1"/>
          </p:cNvPicPr>
          <p:nvPr/>
        </p:nvPicPr>
        <p:blipFill>
          <a:blip r:embed="rId4"/>
          <a:stretch>
            <a:fillRect/>
          </a:stretch>
        </p:blipFill>
        <p:spPr>
          <a:xfrm>
            <a:off x="184473" y="4008438"/>
            <a:ext cx="4718835" cy="2819400"/>
          </a:xfrm>
          <a:prstGeom prst="rect">
            <a:avLst/>
          </a:prstGeom>
          <a:noFill/>
        </p:spPr>
      </p:pic>
      <p:pic>
        <p:nvPicPr>
          <p:cNvPr id="9" name="Picture 8">
            <a:extLst>
              <a:ext uri="{FF2B5EF4-FFF2-40B4-BE49-F238E27FC236}">
                <a16:creationId xmlns:a16="http://schemas.microsoft.com/office/drawing/2014/main" id="{8405676A-42DF-6216-8D63-EA38A9AC8B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471" y="796418"/>
            <a:ext cx="4718835" cy="2600930"/>
          </a:xfrm>
          <a:prstGeom prst="rect">
            <a:avLst/>
          </a:prstGeom>
        </p:spPr>
      </p:pic>
      <p:pic>
        <p:nvPicPr>
          <p:cNvPr id="15" name="Content Placeholder 14">
            <a:extLst>
              <a:ext uri="{FF2B5EF4-FFF2-40B4-BE49-F238E27FC236}">
                <a16:creationId xmlns:a16="http://schemas.microsoft.com/office/drawing/2014/main" id="{247F5643-5319-89A9-048C-87BE5DA3AF50}"/>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5096519" y="4000599"/>
            <a:ext cx="4806353" cy="2827240"/>
          </a:xfrm>
        </p:spPr>
      </p:pic>
      <p:sp>
        <p:nvSpPr>
          <p:cNvPr id="16" name="TextBox 15">
            <a:extLst>
              <a:ext uri="{FF2B5EF4-FFF2-40B4-BE49-F238E27FC236}">
                <a16:creationId xmlns:a16="http://schemas.microsoft.com/office/drawing/2014/main" id="{1536E2CD-F5A0-99B5-8D92-D06D04637B34}"/>
              </a:ext>
            </a:extLst>
          </p:cNvPr>
          <p:cNvSpPr txBox="1"/>
          <p:nvPr/>
        </p:nvSpPr>
        <p:spPr>
          <a:xfrm>
            <a:off x="1372750" y="3518227"/>
            <a:ext cx="2342276"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a) Login - User</a:t>
            </a:r>
          </a:p>
        </p:txBody>
      </p:sp>
      <p:sp>
        <p:nvSpPr>
          <p:cNvPr id="17" name="TextBox 16">
            <a:extLst>
              <a:ext uri="{FF2B5EF4-FFF2-40B4-BE49-F238E27FC236}">
                <a16:creationId xmlns:a16="http://schemas.microsoft.com/office/drawing/2014/main" id="{ADA3ED94-FD47-8D68-BC1A-C0745D69D40F}"/>
              </a:ext>
            </a:extLst>
          </p:cNvPr>
          <p:cNvSpPr txBox="1"/>
          <p:nvPr/>
        </p:nvSpPr>
        <p:spPr>
          <a:xfrm>
            <a:off x="1467132" y="6950533"/>
            <a:ext cx="2342276"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c) Profile - User</a:t>
            </a:r>
          </a:p>
        </p:txBody>
      </p:sp>
      <p:sp>
        <p:nvSpPr>
          <p:cNvPr id="18" name="TextBox 17">
            <a:extLst>
              <a:ext uri="{FF2B5EF4-FFF2-40B4-BE49-F238E27FC236}">
                <a16:creationId xmlns:a16="http://schemas.microsoft.com/office/drawing/2014/main" id="{4F204C4A-40E2-3F3A-09E6-4E69477B98CD}"/>
              </a:ext>
            </a:extLst>
          </p:cNvPr>
          <p:cNvSpPr txBox="1"/>
          <p:nvPr/>
        </p:nvSpPr>
        <p:spPr>
          <a:xfrm>
            <a:off x="6564312" y="6928492"/>
            <a:ext cx="2342276"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d) Home - User</a:t>
            </a:r>
          </a:p>
        </p:txBody>
      </p:sp>
      <p:sp>
        <p:nvSpPr>
          <p:cNvPr id="19" name="TextBox 18">
            <a:extLst>
              <a:ext uri="{FF2B5EF4-FFF2-40B4-BE49-F238E27FC236}">
                <a16:creationId xmlns:a16="http://schemas.microsoft.com/office/drawing/2014/main" id="{536EF069-93CF-D67D-7247-3EE94AE99717}"/>
              </a:ext>
            </a:extLst>
          </p:cNvPr>
          <p:cNvSpPr txBox="1"/>
          <p:nvPr/>
        </p:nvSpPr>
        <p:spPr>
          <a:xfrm>
            <a:off x="6365600" y="3498919"/>
            <a:ext cx="2342276"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b) Signup - User</a:t>
            </a:r>
          </a:p>
        </p:txBody>
      </p:sp>
    </p:spTree>
    <p:extLst>
      <p:ext uri="{492651A7-9BB1-469A-AFF1-E79D7BD3E07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0437823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527B5048-B6B0-455B-981D-F89E5348E94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C8B34CD-E11C-4F44-8894-F21CA344D0E0}"/>
              </a:ext>
            </a:extLst>
          </p:cNvPr>
          <p:cNvSpPr>
            <a:spLocks noGrp="1"/>
          </p:cNvSpPr>
          <p:nvPr>
            <p:ph type="title"/>
          </p:nvPr>
        </p:nvSpPr>
        <p:spPr/>
        <p:txBody>
          <a:bodyPr rtlCol="0"/>
          <a:lstStyle/>
          <a:p>
            <a:endParaRPr lang="en-US" dirty="0"/>
          </a:p>
        </p:txBody>
      </p:sp>
      <p:pic>
        <p:nvPicPr>
          <p:cNvPr id="5" name="Picture 4">
            <a:extLst>
              <a:ext uri="{5B8CDAB0-21E6-4B5F-AAD9-BD7661105FF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8A67D64-7AD7-48C3-8DD4-994DE4BD0904}"/>
              </a:ext>
            </a:extLst>
          </p:cNvPr>
          <p:cNvPicPr>
            <a:picLocks noChangeAspect="1"/>
          </p:cNvPicPr>
          <p:nvPr/>
        </p:nvPicPr>
        <p:blipFill>
          <a:blip r:embed="rId2"/>
          <a:stretch>
            <a:fillRect/>
          </a:stretch>
        </p:blipFill>
        <p:spPr>
          <a:xfrm>
            <a:off x="190782" y="3897566"/>
            <a:ext cx="4692083" cy="2854071"/>
          </a:xfrm>
          <a:prstGeom prst="rect">
            <a:avLst/>
          </a:prstGeom>
          <a:noFill/>
        </p:spPr>
      </p:pic>
      <p:pic>
        <p:nvPicPr>
          <p:cNvPr id="7" name="Picture 6">
            <a:extLst>
              <a:ext uri="{FF2B5EF4-FFF2-40B4-BE49-F238E27FC236}">
                <a16:creationId xmlns:a16="http://schemas.microsoft.com/office/drawing/2014/main" id="{61607C34-8798-A456-6A55-5E222460BF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0312" y="427038"/>
            <a:ext cx="4692083" cy="2971800"/>
          </a:xfrm>
          <a:prstGeom prst="rect">
            <a:avLst/>
          </a:prstGeom>
        </p:spPr>
      </p:pic>
      <p:pic>
        <p:nvPicPr>
          <p:cNvPr id="6" name="Picture 5">
            <a:extLst>
              <a:ext uri="{FF2B5EF4-FFF2-40B4-BE49-F238E27FC236}">
                <a16:creationId xmlns:a16="http://schemas.microsoft.com/office/drawing/2014/main" id="{3BD3270B-6F88-9201-3A60-0CC8208374CB}"/>
              </a:ext>
            </a:extLst>
          </p:cNvPr>
          <p:cNvPicPr>
            <a:picLocks noChangeAspect="1"/>
          </p:cNvPicPr>
          <p:nvPr/>
        </p:nvPicPr>
        <p:blipFill>
          <a:blip r:embed="rId4"/>
          <a:stretch>
            <a:fillRect/>
          </a:stretch>
        </p:blipFill>
        <p:spPr>
          <a:xfrm>
            <a:off x="190783" y="427038"/>
            <a:ext cx="4692083" cy="2971800"/>
          </a:xfrm>
          <a:prstGeom prst="rect">
            <a:avLst/>
          </a:prstGeom>
        </p:spPr>
      </p:pic>
      <p:pic>
        <p:nvPicPr>
          <p:cNvPr id="9" name="Content Placeholder 8">
            <a:extLst>
              <a:ext uri="{FF2B5EF4-FFF2-40B4-BE49-F238E27FC236}">
                <a16:creationId xmlns:a16="http://schemas.microsoft.com/office/drawing/2014/main" id="{68ED86E6-B0CE-8F1F-8EE1-0FB4AE34CDC9}"/>
              </a:ext>
            </a:extLst>
          </p:cNvPr>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5102300" y="3860734"/>
            <a:ext cx="4661921" cy="2890903"/>
          </a:xfrm>
        </p:spPr>
      </p:pic>
      <p:sp>
        <p:nvSpPr>
          <p:cNvPr id="10" name="TextBox 9">
            <a:extLst>
              <a:ext uri="{FF2B5EF4-FFF2-40B4-BE49-F238E27FC236}">
                <a16:creationId xmlns:a16="http://schemas.microsoft.com/office/drawing/2014/main" id="{9BF400C2-3490-DEEB-BC37-281D6B3B1C4A}"/>
              </a:ext>
            </a:extLst>
          </p:cNvPr>
          <p:cNvSpPr txBox="1"/>
          <p:nvPr/>
        </p:nvSpPr>
        <p:spPr>
          <a:xfrm>
            <a:off x="5802312" y="6928492"/>
            <a:ext cx="3104276"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h) Hospital Search - User</a:t>
            </a:r>
          </a:p>
        </p:txBody>
      </p:sp>
      <p:sp>
        <p:nvSpPr>
          <p:cNvPr id="11" name="TextBox 10">
            <a:extLst>
              <a:ext uri="{FF2B5EF4-FFF2-40B4-BE49-F238E27FC236}">
                <a16:creationId xmlns:a16="http://schemas.microsoft.com/office/drawing/2014/main" id="{37296E9F-024F-CCE3-A460-454EAA7B43B6}"/>
              </a:ext>
            </a:extLst>
          </p:cNvPr>
          <p:cNvSpPr txBox="1"/>
          <p:nvPr/>
        </p:nvSpPr>
        <p:spPr>
          <a:xfrm>
            <a:off x="1754504" y="6850572"/>
            <a:ext cx="2342276"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g) Lab Test - User</a:t>
            </a:r>
          </a:p>
        </p:txBody>
      </p:sp>
      <p:sp>
        <p:nvSpPr>
          <p:cNvPr id="12" name="TextBox 11">
            <a:extLst>
              <a:ext uri="{FF2B5EF4-FFF2-40B4-BE49-F238E27FC236}">
                <a16:creationId xmlns:a16="http://schemas.microsoft.com/office/drawing/2014/main" id="{387F362C-1C92-8FE2-2DEE-91D14C95DF42}"/>
              </a:ext>
            </a:extLst>
          </p:cNvPr>
          <p:cNvSpPr txBox="1"/>
          <p:nvPr/>
        </p:nvSpPr>
        <p:spPr>
          <a:xfrm>
            <a:off x="5268912" y="3427480"/>
            <a:ext cx="39624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   f) Doctors Appointment - User</a:t>
            </a:r>
          </a:p>
        </p:txBody>
      </p:sp>
      <p:sp>
        <p:nvSpPr>
          <p:cNvPr id="14" name="TextBox 13">
            <a:extLst>
              <a:ext uri="{FF2B5EF4-FFF2-40B4-BE49-F238E27FC236}">
                <a16:creationId xmlns:a16="http://schemas.microsoft.com/office/drawing/2014/main" id="{9BCBA9FD-7420-CAA2-0206-6962A1F73DD2}"/>
              </a:ext>
            </a:extLst>
          </p:cNvPr>
          <p:cNvSpPr txBox="1"/>
          <p:nvPr/>
        </p:nvSpPr>
        <p:spPr>
          <a:xfrm>
            <a:off x="1458912" y="3427480"/>
            <a:ext cx="2342276"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e) Medicine - User</a:t>
            </a:r>
          </a:p>
        </p:txBody>
      </p:sp>
    </p:spTree>
    <p:extLst>
      <p:ext uri="{EFADDDEC-2614-4CE2-83D3-73B3AB761FD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0437823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527B5048-B6B0-455B-981D-F89E5348E94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C8B34CD-E11C-4F44-8894-F21CA344D0E0}"/>
              </a:ext>
            </a:extLst>
          </p:cNvPr>
          <p:cNvSpPr>
            <a:spLocks noGrp="1"/>
          </p:cNvSpPr>
          <p:nvPr>
            <p:ph type="title"/>
          </p:nvPr>
        </p:nvSpPr>
        <p:spPr/>
        <p:txBody>
          <a:bodyPr rtlCol="0"/>
          <a:lstStyle/>
          <a:p>
            <a:endParaRPr lang="en-US" dirty="0"/>
          </a:p>
        </p:txBody>
      </p:sp>
      <p:pic>
        <p:nvPicPr>
          <p:cNvPr id="13" name="Content Placeholder 12">
            <a:extLst>
              <a:ext uri="{FF2B5EF4-FFF2-40B4-BE49-F238E27FC236}">
                <a16:creationId xmlns:a16="http://schemas.microsoft.com/office/drawing/2014/main" id="{F41CD999-19FF-4DC1-8796-D606121D1F2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40312" y="350837"/>
            <a:ext cx="4800599" cy="2861069"/>
          </a:xfrm>
        </p:spPr>
      </p:pic>
      <p:pic>
        <p:nvPicPr>
          <p:cNvPr id="4" name="Picture 3">
            <a:extLst>
              <a:ext uri="{FF2B5EF4-FFF2-40B4-BE49-F238E27FC236}">
                <a16:creationId xmlns:a16="http://schemas.microsoft.com/office/drawing/2014/main" id="{751BB731-81B8-EC19-158B-2C14E40A3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714" y="350836"/>
            <a:ext cx="4609876" cy="2861070"/>
          </a:xfrm>
          <a:prstGeom prst="rect">
            <a:avLst/>
          </a:prstGeom>
        </p:spPr>
      </p:pic>
      <p:sp>
        <p:nvSpPr>
          <p:cNvPr id="8" name="TextBox 7">
            <a:extLst>
              <a:ext uri="{FF2B5EF4-FFF2-40B4-BE49-F238E27FC236}">
                <a16:creationId xmlns:a16="http://schemas.microsoft.com/office/drawing/2014/main" id="{341B108D-44A0-EE92-E36B-5BF2F4CD5089}"/>
              </a:ext>
            </a:extLst>
          </p:cNvPr>
          <p:cNvSpPr txBox="1"/>
          <p:nvPr/>
        </p:nvSpPr>
        <p:spPr>
          <a:xfrm>
            <a:off x="1555037" y="3235400"/>
            <a:ext cx="2342276"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i) Admin - Login</a:t>
            </a:r>
          </a:p>
        </p:txBody>
      </p:sp>
      <p:sp>
        <p:nvSpPr>
          <p:cNvPr id="9" name="TextBox 8">
            <a:extLst>
              <a:ext uri="{FF2B5EF4-FFF2-40B4-BE49-F238E27FC236}">
                <a16:creationId xmlns:a16="http://schemas.microsoft.com/office/drawing/2014/main" id="{88A9320E-2D1F-7C51-42A7-B6276A402701}"/>
              </a:ext>
            </a:extLst>
          </p:cNvPr>
          <p:cNvSpPr txBox="1"/>
          <p:nvPr/>
        </p:nvSpPr>
        <p:spPr>
          <a:xfrm>
            <a:off x="6183312" y="3227463"/>
            <a:ext cx="29718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j) View User - Admin </a:t>
            </a:r>
          </a:p>
        </p:txBody>
      </p:sp>
    </p:spTree>
    <p:extLst>
      <p:ext uri="{BB962C8B-B14F-4D97-AF65-F5344CB8AC3E}">
        <p14:creationId xmlns:p14="http://schemas.microsoft.com/office/powerpoint/2010/main" val="769033691"/>
      </p:ext>
      <p:ext uri="{EFADDDEC-2614-4CE2-83D3-73B3AB761FD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0437823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11">
    <p:bg>
      <p:bgPr>
        <a:solidFill>
          <a:srgbClr val="FFFFFF"/>
        </a:solidFill>
        <a:effectLst/>
      </p:bgPr>
    </p:bg>
    <p:spTree>
      <p:nvGrpSpPr>
        <p:cNvPr id="1" name=""/>
        <p:cNvGrpSpPr/>
        <p:nvPr/>
      </p:nvGrpSpPr>
      <p:grpSpPr>
        <a:xfrm>
          <a:off x="0" y="0"/>
          <a:ext cx="0" cy="0"/>
          <a:chOff x="0" y="0"/>
          <a:chExt cx="0" cy="0"/>
        </a:xfrm>
      </p:grpSpPr>
      <p:sp>
        <p:nvSpPr>
          <p:cNvPr id="2" name="Rectangle 1">
            <a:extLst>
              <a:ext uri="{1A65D584-6695-47F4-82B9-7C44660E934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DD20DF6-853B-41DC-B232-F424EBC354B0}"/>
              </a:ext>
            </a:extLst>
          </p:cNvPr>
          <p:cNvSpPr>
            <a:spLocks noChangeArrowheads="1"/>
          </p:cNvSpPr>
          <p:nvPr/>
        </p:nvSpPr>
        <p:spPr>
          <a:xfrm>
            <a:off x="503237" y="301625"/>
            <a:ext cx="9070975" cy="1262062"/>
          </a:xfrm>
          <a:prstGeom prst="rect">
            <a:avLst/>
          </a:prstGeom>
          <a:noFill/>
          <a:ln>
            <a:noFill/>
          </a:ln>
        </p:spPr>
        <p:txBody>
          <a:bodyPr lIns="0" tIns="31680" rIns="0" bIns="0" rtlCol="0" anchor="ctr"/>
          <a:lstStyle>
            <a:lvl1pPr lvl="0">
              <a:lnSpc>
                <a:spcPct val="93000"/>
              </a:lnSpc>
              <a:buClr>
                <a:srgbClr val="000000"/>
              </a:buClr>
              <a:buFont typeface="Times New Roman"/>
              <a:defRPr lang="en-US" dirty="0">
                <a:solidFill>
                  <a:schemeClr val="tx1"/>
                </a:solidFill>
                <a:latin typeface="Arial"/>
              </a:defRPr>
            </a:lvl1pPr>
            <a:lvl2pPr lvl="1">
              <a:lnSpc>
                <a:spcPct val="93000"/>
              </a:lnSpc>
              <a:buClr>
                <a:srgbClr val="000000"/>
              </a:buClr>
              <a:buFont typeface="Times New Roman"/>
              <a:defRPr lang="en-US" dirty="0">
                <a:solidFill>
                  <a:schemeClr val="tx1"/>
                </a:solidFill>
                <a:latin typeface="Arial"/>
              </a:defRPr>
            </a:lvl2pPr>
            <a:lvl3pPr lvl="2">
              <a:lnSpc>
                <a:spcPct val="93000"/>
              </a:lnSpc>
              <a:buClr>
                <a:srgbClr val="000000"/>
              </a:buClr>
              <a:buFont typeface="Times New Roman"/>
              <a:defRPr lang="en-US" dirty="0">
                <a:solidFill>
                  <a:schemeClr val="tx1"/>
                </a:solidFill>
                <a:latin typeface="Arial"/>
              </a:defRPr>
            </a:lvl3pPr>
            <a:lvl4pPr lvl="3">
              <a:lnSpc>
                <a:spcPct val="93000"/>
              </a:lnSpc>
              <a:buClr>
                <a:srgbClr val="000000"/>
              </a:buClr>
              <a:buFont typeface="Times New Roman"/>
              <a:defRPr lang="en-US" dirty="0">
                <a:solidFill>
                  <a:schemeClr val="tx1"/>
                </a:solidFill>
                <a:latin typeface="Arial"/>
              </a:defRPr>
            </a:lvl4pPr>
            <a:lvl5pPr lvl="4">
              <a:lnSpc>
                <a:spcPct val="93000"/>
              </a:lnSpc>
              <a:buClr>
                <a:srgbClr val="000000"/>
              </a:buClr>
              <a:buFont typeface="Times New Roman"/>
              <a:defRPr lang="en-US" dirty="0">
                <a:solidFill>
                  <a:schemeClr val="tx1"/>
                </a:solidFill>
                <a:latin typeface="Arial"/>
              </a:defRPr>
            </a:lvl5pPr>
            <a:lvl6pPr marL="2514600" lvl="5" indent="-228600">
              <a:lnSpc>
                <a:spcPct val="93000"/>
              </a:lnSpc>
              <a:spcBef>
                <a:spcPct val="0"/>
              </a:spcBef>
              <a:spcAft>
                <a:spcPct val="0"/>
              </a:spcAft>
              <a:buClr>
                <a:srgbClr val="000000"/>
              </a:buClr>
              <a:buFont typeface="Times New Roman"/>
              <a:defRPr lang="en-US" dirty="0">
                <a:solidFill>
                  <a:schemeClr val="tx1"/>
                </a:solidFill>
                <a:latin typeface="Arial"/>
              </a:defRPr>
            </a:lvl6pPr>
            <a:lvl7pPr marL="2971800" lvl="6" indent="-228600">
              <a:lnSpc>
                <a:spcPct val="93000"/>
              </a:lnSpc>
              <a:spcBef>
                <a:spcPct val="0"/>
              </a:spcBef>
              <a:spcAft>
                <a:spcPct val="0"/>
              </a:spcAft>
              <a:buClr>
                <a:srgbClr val="000000"/>
              </a:buClr>
              <a:buFont typeface="Times New Roman"/>
              <a:defRPr lang="en-US" dirty="0">
                <a:solidFill>
                  <a:schemeClr val="tx1"/>
                </a:solidFill>
                <a:latin typeface="Arial"/>
              </a:defRPr>
            </a:lvl7pPr>
            <a:lvl8pPr marL="3429000" lvl="7" indent="-228600">
              <a:lnSpc>
                <a:spcPct val="93000"/>
              </a:lnSpc>
              <a:spcBef>
                <a:spcPct val="0"/>
              </a:spcBef>
              <a:spcAft>
                <a:spcPct val="0"/>
              </a:spcAft>
              <a:buClr>
                <a:srgbClr val="000000"/>
              </a:buClr>
              <a:buFont typeface="Times New Roman"/>
              <a:defRPr lang="en-US" dirty="0">
                <a:solidFill>
                  <a:schemeClr val="tx1"/>
                </a:solidFill>
                <a:latin typeface="Arial"/>
              </a:defRPr>
            </a:lvl8pPr>
            <a:lvl9pPr marL="3886200" lvl="8" indent="-228600">
              <a:lnSpc>
                <a:spcPct val="93000"/>
              </a:lnSpc>
              <a:spcBef>
                <a:spcPct val="0"/>
              </a:spcBef>
              <a:spcAft>
                <a:spcPct val="0"/>
              </a:spcAft>
              <a:buClr>
                <a:srgbClr val="000000"/>
              </a:buClr>
              <a:buFont typeface="Times New Roman"/>
              <a:defRPr lang="en-US" dirty="0">
                <a:solidFill>
                  <a:schemeClr val="tx1"/>
                </a:solidFill>
                <a:latin typeface="Arial"/>
              </a:defRPr>
            </a:lvl9pPr>
          </a:lstStyle>
          <a:p>
            <a:pPr marL="0" marR="0" lvl="0" indent="0" algn="l" rtl="0">
              <a:lnSpc>
                <a:spcPct val="93000"/>
              </a:lnSpc>
              <a:spcBef>
                <a:spcPct val="0"/>
              </a:spcBef>
              <a:spcAft>
                <a:spcPct val="0"/>
              </a:spcAft>
              <a:buClr>
                <a:srgbClr val="000000"/>
              </a:buClr>
              <a:buFont typeface="Times New Roman"/>
              <a:buNone/>
            </a:pPr>
            <a:r>
              <a:rPr lang="en-IN" sz="3600" b="1" i="0" u="none" strike="noStrike" cap="none" spc="0" baseline="0" dirty="0">
                <a:ln>
                  <a:noFill/>
                </a:ln>
                <a:solidFill>
                  <a:srgbClr val="000000"/>
                </a:solidFill>
                <a:effectLst>
                  <a:outerShdw blurRad="38100" dist="38100" dir="2700000">
                    <a:srgbClr val="000000">
                      <a:alpha val="43137"/>
                    </a:srgbClr>
                  </a:outerShdw>
                </a:effectLst>
                <a:latin typeface="Times New Roman"/>
              </a:rPr>
              <a:t>Conclusion </a:t>
            </a:r>
          </a:p>
        </p:txBody>
      </p:sp>
      <p:sp>
        <p:nvSpPr>
          <p:cNvPr id="3" name="Rectangle 2">
            <a:extLst>
              <a:ext uri="{E4EC792C-03CF-45AB-9E58-66B547F9DD8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072F4AC-5F2D-445A-A5AB-2BBC8D878098}"/>
              </a:ext>
            </a:extLst>
          </p:cNvPr>
          <p:cNvSpPr/>
          <p:nvPr/>
        </p:nvSpPr>
        <p:spPr>
          <a:xfrm>
            <a:off x="503237" y="1563688"/>
            <a:ext cx="9070975" cy="5194299"/>
          </a:xfrm>
          <a:prstGeom prst="rect">
            <a:avLst/>
          </a:prstGeom>
          <a:noFill/>
          <a:ln>
            <a:noFill/>
            <a:miter lim="800000"/>
          </a:ln>
        </p:spPr>
        <p:txBody>
          <a:bodyPr lIns="0" tIns="21240" rIns="0" bIns="0" rtlCol="0">
            <a:noAutofit/>
          </a:bodyPr>
          <a:lstStyle>
            <a:lvl1pPr marL="0" lvl="0" indent="0" algn="l" rtl="0">
              <a:lnSpc>
                <a:spcPct val="100000"/>
              </a:lnSpc>
              <a:spcBef>
                <a:spcPct val="0"/>
              </a:spcBef>
              <a:spcAft>
                <a:spcPct val="0"/>
              </a:spcAft>
              <a:buNone/>
              <a:defRPr lang="en-US" sz="1800" b="0" i="0" u="none" baseline="0" dirty="0">
                <a:solidFill>
                  <a:schemeClr val="tx1"/>
                </a:solidFill>
                <a:latin typeface="Trebuchet MS"/>
              </a:defRPr>
            </a:lvl1pPr>
            <a:lvl2pPr marL="457200" lvl="1" indent="0" algn="l" rtl="0">
              <a:lnSpc>
                <a:spcPct val="100000"/>
              </a:lnSpc>
              <a:spcBef>
                <a:spcPct val="0"/>
              </a:spcBef>
              <a:spcAft>
                <a:spcPct val="0"/>
              </a:spcAft>
              <a:buNone/>
              <a:defRPr lang="en-US" sz="1800" b="0" i="0" u="none" baseline="0" dirty="0">
                <a:solidFill>
                  <a:schemeClr val="tx1"/>
                </a:solidFill>
                <a:latin typeface="Trebuchet MS"/>
              </a:defRPr>
            </a:lvl2pPr>
            <a:lvl3pPr marL="914400" lvl="2" indent="0" algn="l" rtl="0">
              <a:lnSpc>
                <a:spcPct val="100000"/>
              </a:lnSpc>
              <a:spcBef>
                <a:spcPct val="0"/>
              </a:spcBef>
              <a:spcAft>
                <a:spcPct val="0"/>
              </a:spcAft>
              <a:buNone/>
              <a:defRPr lang="en-US" sz="1800" b="0" i="0" u="none" baseline="0" dirty="0">
                <a:solidFill>
                  <a:schemeClr val="tx1"/>
                </a:solidFill>
                <a:latin typeface="Trebuchet MS"/>
              </a:defRPr>
            </a:lvl3pPr>
            <a:lvl4pPr marL="1371600" lvl="3" indent="0" algn="l" rtl="0">
              <a:lnSpc>
                <a:spcPct val="100000"/>
              </a:lnSpc>
              <a:spcBef>
                <a:spcPct val="0"/>
              </a:spcBef>
              <a:spcAft>
                <a:spcPct val="0"/>
              </a:spcAft>
              <a:buNone/>
              <a:defRPr lang="en-US" sz="1800" b="0" i="0" u="none" baseline="0" dirty="0">
                <a:solidFill>
                  <a:schemeClr val="tx1"/>
                </a:solidFill>
                <a:latin typeface="Trebuchet MS"/>
              </a:defRPr>
            </a:lvl4pPr>
            <a:lvl5pPr marL="1828800" lvl="4" indent="0" algn="l" rtl="0">
              <a:lnSpc>
                <a:spcPct val="100000"/>
              </a:lnSpc>
              <a:spcBef>
                <a:spcPct val="0"/>
              </a:spcBef>
              <a:spcAft>
                <a:spcPct val="0"/>
              </a:spcAft>
              <a:buNone/>
              <a:defRPr lang="en-US" sz="1800" b="0" i="0" u="none" baseline="0" dirty="0">
                <a:solidFill>
                  <a:schemeClr val="tx1"/>
                </a:solidFill>
                <a:latin typeface="Trebuchet MS"/>
              </a:defRPr>
            </a:lvl5pPr>
          </a:lstStyle>
          <a:p>
            <a:pPr marL="107950" lvl="0" indent="0">
              <a:lnSpc>
                <a:spcPct val="93000"/>
              </a:lnSpc>
              <a:spcAft>
                <a:spcPts val="1412"/>
              </a:spcAft>
            </a:pPr>
            <a:endParaRPr lang="en-IN" sz="2400" dirty="0">
              <a:solidFill>
                <a:srgbClr val="000000"/>
              </a:solidFill>
              <a:latin typeface="Times New Roman"/>
            </a:endParaRPr>
          </a:p>
        </p:txBody>
      </p:sp>
      <p:sp>
        <p:nvSpPr>
          <p:cNvPr id="4" name="Content Placeholder 2">
            <a:extLst>
              <a:ext uri="{7EB392B8-E222-49D0-92D9-FCDCC7A87B6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4CFE836-0138-4C32-A96A-407F2D055614}"/>
              </a:ext>
            </a:extLst>
          </p:cNvPr>
          <p:cNvSpPr>
            <a:spLocks noGrp="1"/>
          </p:cNvSpPr>
          <p:nvPr>
            <p:ph idx="1"/>
          </p:nvPr>
        </p:nvSpPr>
        <p:spPr>
          <a:xfrm>
            <a:off x="671512" y="1738312"/>
            <a:ext cx="8055559" cy="5653602"/>
          </a:xfrm>
        </p:spPr>
        <p:txBody>
          <a:bodyPr rtlCol="0"/>
          <a:lstStyle/>
          <a:p>
            <a:pPr algn="just"/>
            <a:r>
              <a:rPr lang="en-US" sz="2400" dirty="0">
                <a:latin typeface="Times New Roman" panose="02020603050405020304" pitchFamily="18" charset="0"/>
                <a:cs typeface="Times New Roman" panose="02020603050405020304" pitchFamily="18" charset="0"/>
              </a:rPr>
              <a:t>In conclusion, the </a:t>
            </a:r>
            <a:r>
              <a:rPr lang="en-US" sz="2400" dirty="0" err="1">
                <a:latin typeface="Times New Roman" panose="02020603050405020304" pitchFamily="18" charset="0"/>
                <a:cs typeface="Times New Roman" panose="02020603050405020304" pitchFamily="18" charset="0"/>
              </a:rPr>
              <a:t>QuickMeds</a:t>
            </a:r>
            <a:r>
              <a:rPr lang="en-US" sz="2400" dirty="0">
                <a:latin typeface="Times New Roman" panose="02020603050405020304" pitchFamily="18" charset="0"/>
                <a:cs typeface="Times New Roman" panose="02020603050405020304" pitchFamily="18" charset="0"/>
              </a:rPr>
              <a:t> with medical assistance app represents a significant advancement in healthcare accessibility and convenience. </a:t>
            </a:r>
          </a:p>
          <a:p>
            <a:pPr algn="just"/>
            <a:r>
              <a:rPr lang="en-US" sz="2400" dirty="0">
                <a:latin typeface="Times New Roman" panose="02020603050405020304" pitchFamily="18" charset="0"/>
                <a:cs typeface="Times New Roman" panose="02020603050405020304" pitchFamily="18" charset="0"/>
              </a:rPr>
              <a:t>Through its user-friendly interface and extensive range of features, including medication ordering and health monitoring, the app has the potential to revolutionize the way individuals manage their health. </a:t>
            </a:r>
          </a:p>
          <a:p>
            <a:pPr algn="just"/>
            <a:r>
              <a:rPr lang="en-US" sz="2400" dirty="0">
                <a:latin typeface="Times New Roman" panose="02020603050405020304" pitchFamily="18" charset="0"/>
                <a:cs typeface="Times New Roman" panose="02020603050405020304" pitchFamily="18" charset="0"/>
              </a:rPr>
              <a:t>However, challenges such as ensuring user privacy and security, as well as addressing regulatory compliance, must be carefully addressed to maximize the app's impact. </a:t>
            </a:r>
          </a:p>
          <a:p>
            <a:pPr algn="just"/>
            <a:r>
              <a:rPr lang="en-US" sz="2400" dirty="0">
                <a:latin typeface="Times New Roman" panose="02020603050405020304" pitchFamily="18" charset="0"/>
                <a:cs typeface="Times New Roman" panose="02020603050405020304" pitchFamily="18" charset="0"/>
              </a:rPr>
              <a:t>Overall, the </a:t>
            </a:r>
            <a:r>
              <a:rPr lang="en-US" sz="2400" dirty="0" err="1">
                <a:latin typeface="Times New Roman" panose="02020603050405020304" pitchFamily="18" charset="0"/>
                <a:cs typeface="Times New Roman" panose="02020603050405020304" pitchFamily="18" charset="0"/>
              </a:rPr>
              <a:t>NetMeds</a:t>
            </a:r>
            <a:r>
              <a:rPr lang="en-US" sz="2400" dirty="0">
                <a:latin typeface="Times New Roman" panose="02020603050405020304" pitchFamily="18" charset="0"/>
                <a:cs typeface="Times New Roman" panose="02020603050405020304" pitchFamily="18" charset="0"/>
              </a:rPr>
              <a:t> Medicine App stands as a promising tool in improving healthcare delivery and enhancing patient outcomes.</a:t>
            </a:r>
          </a:p>
        </p:txBody>
      </p:sp>
    </p:spTree>
    <p:extLst>
      <p:ext uri="{D4D9A8A1-8D60-48B5-9467-8A0DEFCA852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0437823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Rectangle 1">
            <a:extLst>
              <a:ext uri="{ED30C45E-A214-45F5-A534-1DA1D59B5D4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D5E5F58-C7FB-495F-B166-CAB29DBF63E0}"/>
              </a:ext>
            </a:extLst>
          </p:cNvPr>
          <p:cNvSpPr>
            <a:spLocks noChangeArrowheads="1"/>
          </p:cNvSpPr>
          <p:nvPr/>
        </p:nvSpPr>
        <p:spPr>
          <a:xfrm>
            <a:off x="503237" y="301625"/>
            <a:ext cx="9070975" cy="1262062"/>
          </a:xfrm>
          <a:prstGeom prst="rect">
            <a:avLst/>
          </a:prstGeom>
          <a:noFill/>
          <a:ln>
            <a:noFill/>
          </a:ln>
        </p:spPr>
        <p:txBody>
          <a:bodyPr lIns="0" tIns="31680" rIns="0" bIns="0" rtlCol="0" anchor="ctr"/>
          <a:lstStyle>
            <a:lvl1pPr lvl="0">
              <a:lnSpc>
                <a:spcPct val="93000"/>
              </a:lnSpc>
              <a:buClr>
                <a:srgbClr val="000000"/>
              </a:buClr>
              <a:buFont typeface="Times New Roman"/>
              <a:defRPr lang="en-US" dirty="0">
                <a:solidFill>
                  <a:schemeClr val="tx1"/>
                </a:solidFill>
                <a:latin typeface="Arial"/>
              </a:defRPr>
            </a:lvl1pPr>
            <a:lvl2pPr lvl="1">
              <a:lnSpc>
                <a:spcPct val="93000"/>
              </a:lnSpc>
              <a:buClr>
                <a:srgbClr val="000000"/>
              </a:buClr>
              <a:buFont typeface="Times New Roman"/>
              <a:defRPr lang="en-US" dirty="0">
                <a:solidFill>
                  <a:schemeClr val="tx1"/>
                </a:solidFill>
                <a:latin typeface="Arial"/>
              </a:defRPr>
            </a:lvl2pPr>
            <a:lvl3pPr lvl="2">
              <a:lnSpc>
                <a:spcPct val="93000"/>
              </a:lnSpc>
              <a:buClr>
                <a:srgbClr val="000000"/>
              </a:buClr>
              <a:buFont typeface="Times New Roman"/>
              <a:defRPr lang="en-US" dirty="0">
                <a:solidFill>
                  <a:schemeClr val="tx1"/>
                </a:solidFill>
                <a:latin typeface="Arial"/>
              </a:defRPr>
            </a:lvl3pPr>
            <a:lvl4pPr lvl="3">
              <a:lnSpc>
                <a:spcPct val="93000"/>
              </a:lnSpc>
              <a:buClr>
                <a:srgbClr val="000000"/>
              </a:buClr>
              <a:buFont typeface="Times New Roman"/>
              <a:defRPr lang="en-US" dirty="0">
                <a:solidFill>
                  <a:schemeClr val="tx1"/>
                </a:solidFill>
                <a:latin typeface="Arial"/>
              </a:defRPr>
            </a:lvl4pPr>
            <a:lvl5pPr lvl="4">
              <a:lnSpc>
                <a:spcPct val="93000"/>
              </a:lnSpc>
              <a:buClr>
                <a:srgbClr val="000000"/>
              </a:buClr>
              <a:buFont typeface="Times New Roman"/>
              <a:defRPr lang="en-US" dirty="0">
                <a:solidFill>
                  <a:schemeClr val="tx1"/>
                </a:solidFill>
                <a:latin typeface="Arial"/>
              </a:defRPr>
            </a:lvl5pPr>
            <a:lvl6pPr marL="2514600" lvl="5" indent="-228600">
              <a:lnSpc>
                <a:spcPct val="93000"/>
              </a:lnSpc>
              <a:spcBef>
                <a:spcPct val="0"/>
              </a:spcBef>
              <a:spcAft>
                <a:spcPct val="0"/>
              </a:spcAft>
              <a:buClr>
                <a:srgbClr val="000000"/>
              </a:buClr>
              <a:buFont typeface="Times New Roman"/>
              <a:defRPr lang="en-US" dirty="0">
                <a:solidFill>
                  <a:schemeClr val="tx1"/>
                </a:solidFill>
                <a:latin typeface="Arial"/>
              </a:defRPr>
            </a:lvl6pPr>
            <a:lvl7pPr marL="2971800" lvl="6" indent="-228600">
              <a:lnSpc>
                <a:spcPct val="93000"/>
              </a:lnSpc>
              <a:spcBef>
                <a:spcPct val="0"/>
              </a:spcBef>
              <a:spcAft>
                <a:spcPct val="0"/>
              </a:spcAft>
              <a:buClr>
                <a:srgbClr val="000000"/>
              </a:buClr>
              <a:buFont typeface="Times New Roman"/>
              <a:defRPr lang="en-US" dirty="0">
                <a:solidFill>
                  <a:schemeClr val="tx1"/>
                </a:solidFill>
                <a:latin typeface="Arial"/>
              </a:defRPr>
            </a:lvl7pPr>
            <a:lvl8pPr marL="3429000" lvl="7" indent="-228600">
              <a:lnSpc>
                <a:spcPct val="93000"/>
              </a:lnSpc>
              <a:spcBef>
                <a:spcPct val="0"/>
              </a:spcBef>
              <a:spcAft>
                <a:spcPct val="0"/>
              </a:spcAft>
              <a:buClr>
                <a:srgbClr val="000000"/>
              </a:buClr>
              <a:buFont typeface="Times New Roman"/>
              <a:defRPr lang="en-US" dirty="0">
                <a:solidFill>
                  <a:schemeClr val="tx1"/>
                </a:solidFill>
                <a:latin typeface="Arial"/>
              </a:defRPr>
            </a:lvl8pPr>
            <a:lvl9pPr marL="3886200" lvl="8" indent="-228600">
              <a:lnSpc>
                <a:spcPct val="93000"/>
              </a:lnSpc>
              <a:spcBef>
                <a:spcPct val="0"/>
              </a:spcBef>
              <a:spcAft>
                <a:spcPct val="0"/>
              </a:spcAft>
              <a:buClr>
                <a:srgbClr val="000000"/>
              </a:buClr>
              <a:buFont typeface="Times New Roman"/>
              <a:defRPr lang="en-US" dirty="0">
                <a:solidFill>
                  <a:schemeClr val="tx1"/>
                </a:solidFill>
                <a:latin typeface="Arial"/>
              </a:defRPr>
            </a:lvl9pPr>
          </a:lstStyle>
          <a:p>
            <a:pPr marL="0" marR="0" lvl="0" indent="0" algn="l" rtl="0">
              <a:lnSpc>
                <a:spcPct val="93000"/>
              </a:lnSpc>
              <a:spcBef>
                <a:spcPct val="0"/>
              </a:spcBef>
              <a:spcAft>
                <a:spcPct val="0"/>
              </a:spcAft>
              <a:buClr>
                <a:srgbClr val="000000"/>
              </a:buClr>
              <a:buFont typeface="Times New Roman"/>
              <a:buNone/>
            </a:pPr>
            <a:r>
              <a:rPr lang="en-IN" sz="3600" b="1" i="0" u="none" strike="noStrike" cap="none" spc="0" baseline="0" dirty="0">
                <a:ln>
                  <a:noFill/>
                </a:ln>
                <a:solidFill>
                  <a:srgbClr val="000000"/>
                </a:solidFill>
                <a:effectLst>
                  <a:outerShdw blurRad="38100" dist="38100" dir="2700000">
                    <a:srgbClr val="000000">
                      <a:alpha val="43137"/>
                    </a:srgbClr>
                  </a:outerShdw>
                </a:effectLst>
                <a:latin typeface="Times New Roman"/>
              </a:rPr>
              <a:t>References</a:t>
            </a:r>
          </a:p>
        </p:txBody>
      </p:sp>
      <p:sp>
        <p:nvSpPr>
          <p:cNvPr id="3" name="Rectangle 2">
            <a:extLst>
              <a:ext uri="{7E832620-AB58-4FE4-84E9-BC2BF636393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ED84592-9F1A-4C51-99B6-91137FBAF27E}"/>
              </a:ext>
            </a:extLst>
          </p:cNvPr>
          <p:cNvSpPr/>
          <p:nvPr/>
        </p:nvSpPr>
        <p:spPr>
          <a:xfrm>
            <a:off x="503237" y="1563688"/>
            <a:ext cx="9070975" cy="5194299"/>
          </a:xfrm>
          <a:prstGeom prst="rect">
            <a:avLst/>
          </a:prstGeom>
          <a:noFill/>
          <a:ln>
            <a:noFill/>
            <a:miter lim="800000"/>
          </a:ln>
        </p:spPr>
        <p:txBody>
          <a:bodyPr lIns="0" tIns="21240" rIns="0" bIns="0" rtlCol="0">
            <a:noAutofit/>
          </a:bodyPr>
          <a:lstStyle>
            <a:lvl1pPr marL="0" lvl="0" indent="0" algn="l" rtl="0">
              <a:lnSpc>
                <a:spcPct val="100000"/>
              </a:lnSpc>
              <a:spcBef>
                <a:spcPct val="0"/>
              </a:spcBef>
              <a:spcAft>
                <a:spcPct val="0"/>
              </a:spcAft>
              <a:buNone/>
              <a:defRPr lang="en-US" sz="1800" b="0" i="0" u="none" baseline="0" dirty="0">
                <a:solidFill>
                  <a:schemeClr val="tx1"/>
                </a:solidFill>
                <a:latin typeface="Trebuchet MS"/>
              </a:defRPr>
            </a:lvl1pPr>
            <a:lvl2pPr marL="457200" lvl="1" indent="0" algn="l" rtl="0">
              <a:lnSpc>
                <a:spcPct val="100000"/>
              </a:lnSpc>
              <a:spcBef>
                <a:spcPct val="0"/>
              </a:spcBef>
              <a:spcAft>
                <a:spcPct val="0"/>
              </a:spcAft>
              <a:buNone/>
              <a:defRPr lang="en-US" sz="1800" b="0" i="0" u="none" baseline="0" dirty="0">
                <a:solidFill>
                  <a:schemeClr val="tx1"/>
                </a:solidFill>
                <a:latin typeface="Trebuchet MS"/>
              </a:defRPr>
            </a:lvl2pPr>
            <a:lvl3pPr marL="914400" lvl="2" indent="0" algn="l" rtl="0">
              <a:lnSpc>
                <a:spcPct val="100000"/>
              </a:lnSpc>
              <a:spcBef>
                <a:spcPct val="0"/>
              </a:spcBef>
              <a:spcAft>
                <a:spcPct val="0"/>
              </a:spcAft>
              <a:buNone/>
              <a:defRPr lang="en-US" sz="1800" b="0" i="0" u="none" baseline="0" dirty="0">
                <a:solidFill>
                  <a:schemeClr val="tx1"/>
                </a:solidFill>
                <a:latin typeface="Trebuchet MS"/>
              </a:defRPr>
            </a:lvl3pPr>
            <a:lvl4pPr marL="1371600" lvl="3" indent="0" algn="l" rtl="0">
              <a:lnSpc>
                <a:spcPct val="100000"/>
              </a:lnSpc>
              <a:spcBef>
                <a:spcPct val="0"/>
              </a:spcBef>
              <a:spcAft>
                <a:spcPct val="0"/>
              </a:spcAft>
              <a:buNone/>
              <a:defRPr lang="en-US" sz="1800" b="0" i="0" u="none" baseline="0" dirty="0">
                <a:solidFill>
                  <a:schemeClr val="tx1"/>
                </a:solidFill>
                <a:latin typeface="Trebuchet MS"/>
              </a:defRPr>
            </a:lvl4pPr>
            <a:lvl5pPr marL="1828800" lvl="4" indent="0" algn="l" rtl="0">
              <a:lnSpc>
                <a:spcPct val="100000"/>
              </a:lnSpc>
              <a:spcBef>
                <a:spcPct val="0"/>
              </a:spcBef>
              <a:spcAft>
                <a:spcPct val="0"/>
              </a:spcAft>
              <a:buNone/>
              <a:defRPr lang="en-US" sz="1800" b="0" i="0" u="none" baseline="0" dirty="0">
                <a:solidFill>
                  <a:schemeClr val="tx1"/>
                </a:solidFill>
                <a:latin typeface="Trebuchet MS"/>
              </a:defRPr>
            </a:lvl5pPr>
          </a:lstStyle>
          <a:p>
            <a:pPr marL="107950" lvl="0" indent="0">
              <a:lnSpc>
                <a:spcPct val="93000"/>
              </a:lnSpc>
              <a:spcAft>
                <a:spcPts val="1412"/>
              </a:spcAft>
            </a:pPr>
            <a:endParaRPr lang="en-IN" sz="2400" dirty="0">
              <a:solidFill>
                <a:srgbClr val="000000"/>
              </a:solidFill>
              <a:latin typeface="Times New Roman"/>
            </a:endParaRPr>
          </a:p>
        </p:txBody>
      </p:sp>
      <p:sp>
        <p:nvSpPr>
          <p:cNvPr id="4" name="Content Placeholder 2">
            <a:extLst>
              <a:ext uri="{06F5F243-CFD7-412C-B7BC-DD99770D505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773A880-85A5-412A-A88C-6B7D09916623}"/>
              </a:ext>
            </a:extLst>
          </p:cNvPr>
          <p:cNvSpPr txBox="1"/>
          <p:nvPr/>
        </p:nvSpPr>
        <p:spPr>
          <a:xfrm>
            <a:off x="539750" y="1484313"/>
            <a:ext cx="8677275" cy="5608636"/>
          </a:xfrm>
          <a:prstGeom prst="rect">
            <a:avLst/>
          </a:prstGeom>
          <a:noFill/>
          <a:ln>
            <a:noFill/>
            <a:miter lim="800000"/>
          </a:ln>
        </p:spPr>
        <p:txBody>
          <a:bodyPr rtlCol="0">
            <a:noAutofit/>
          </a:bodyPr>
          <a:lstStyle>
            <a:lvl1pPr marL="377825" lvl="0" indent="-377825" algn="l" rtl="0">
              <a:lnSpc>
                <a:spcPct val="100000"/>
              </a:lnSpc>
              <a:spcBef>
                <a:spcPts val="1100"/>
              </a:spcBef>
              <a:spcAft>
                <a:spcPct val="0"/>
              </a:spcAft>
              <a:buClr>
                <a:schemeClr val="accent1"/>
              </a:buClr>
              <a:buSzPct val="80000"/>
              <a:buFont typeface="Wingdings 3"/>
              <a:buChar char=""/>
              <a:defRPr lang="en-US" sz="1900" b="0" i="0" u="none" baseline="0" dirty="0">
                <a:solidFill>
                  <a:srgbClr val="404040"/>
                </a:solidFill>
                <a:latin typeface="+mn-lt"/>
              </a:defRPr>
            </a:lvl1pPr>
            <a:lvl2pPr marL="817563" lvl="1" indent="-314325" algn="l" rtl="0">
              <a:lnSpc>
                <a:spcPct val="100000"/>
              </a:lnSpc>
              <a:spcBef>
                <a:spcPts val="1100"/>
              </a:spcBef>
              <a:spcAft>
                <a:spcPct val="0"/>
              </a:spcAft>
              <a:buClr>
                <a:schemeClr val="accent1"/>
              </a:buClr>
              <a:buSzPct val="80000"/>
              <a:buFont typeface="Wingdings 3"/>
              <a:buChar char=""/>
              <a:defRPr lang="en-US" sz="1700" b="0" i="0" u="none" baseline="0" dirty="0">
                <a:solidFill>
                  <a:srgbClr val="404040"/>
                </a:solidFill>
                <a:latin typeface="+mn-lt"/>
              </a:defRPr>
            </a:lvl2pPr>
            <a:lvl3pPr marL="1258888" lvl="2" indent="-250824" algn="l" rtl="0">
              <a:lnSpc>
                <a:spcPct val="100000"/>
              </a:lnSpc>
              <a:spcBef>
                <a:spcPts val="1100"/>
              </a:spcBef>
              <a:spcAft>
                <a:spcPct val="0"/>
              </a:spcAft>
              <a:buClr>
                <a:schemeClr val="accent1"/>
              </a:buClr>
              <a:buSzPct val="80000"/>
              <a:buFont typeface="Wingdings 3"/>
              <a:buChar char=""/>
              <a:defRPr lang="en-US" sz="1500" b="0" i="0" u="none" baseline="0" dirty="0">
                <a:solidFill>
                  <a:srgbClr val="404040"/>
                </a:solidFill>
                <a:latin typeface="+mn-lt"/>
              </a:defRPr>
            </a:lvl3pPr>
            <a:lvl4pPr marL="1763713" lvl="3" indent="-250824" algn="l" rtl="0">
              <a:lnSpc>
                <a:spcPct val="100000"/>
              </a:lnSpc>
              <a:spcBef>
                <a:spcPts val="1100"/>
              </a:spcBef>
              <a:spcAft>
                <a:spcPct val="0"/>
              </a:spcAft>
              <a:buClr>
                <a:schemeClr val="accent1"/>
              </a:buClr>
              <a:buSzPct val="80000"/>
              <a:buFont typeface="Wingdings 3"/>
              <a:buChar char=""/>
              <a:defRPr lang="en-US" sz="1300" b="0" i="0" u="none" baseline="0" dirty="0">
                <a:solidFill>
                  <a:srgbClr val="404040"/>
                </a:solidFill>
                <a:latin typeface="+mn-lt"/>
              </a:defRPr>
            </a:lvl4pPr>
            <a:lvl5pPr marL="2266950" lvl="4" indent="-250824" algn="l" rtl="0">
              <a:lnSpc>
                <a:spcPct val="100000"/>
              </a:lnSpc>
              <a:spcBef>
                <a:spcPts val="1100"/>
              </a:spcBef>
              <a:spcAft>
                <a:spcPct val="0"/>
              </a:spcAft>
              <a:buClr>
                <a:schemeClr val="accent1"/>
              </a:buClr>
              <a:buSzPct val="80000"/>
              <a:buFont typeface="Wingdings 3"/>
              <a:buChar char=""/>
              <a:defRPr lang="en-US" sz="1300" b="0" i="0" u="none" baseline="0" dirty="0">
                <a:solidFill>
                  <a:srgbClr val="404040"/>
                </a:solidFill>
                <a:latin typeface="+mn-lt"/>
              </a:defRPr>
            </a:lvl5pPr>
            <a:lvl6pPr marL="2771843" lvl="5" indent="-251986" algn="l" rtl="0">
              <a:spcBef>
                <a:spcPts val="1102"/>
              </a:spcBef>
              <a:spcAft>
                <a:spcPct val="0"/>
              </a:spcAft>
              <a:buClr>
                <a:schemeClr val="accent1"/>
              </a:buClr>
              <a:buSzPct val="80000"/>
              <a:buFont typeface="Wingdings 3"/>
              <a:buChar char=""/>
              <a:defRPr lang="en-US" sz="1323" dirty="0">
                <a:solidFill>
                  <a:schemeClr val="tx1">
                    <a:lumMod val="75000"/>
                    <a:lumOff val="25000"/>
                  </a:schemeClr>
                </a:solidFill>
                <a:latin typeface="+mn-lt"/>
              </a:defRPr>
            </a:lvl6pPr>
            <a:lvl7pPr marL="3275815" lvl="6" indent="-251986" algn="l" rtl="0">
              <a:spcBef>
                <a:spcPts val="1102"/>
              </a:spcBef>
              <a:spcAft>
                <a:spcPct val="0"/>
              </a:spcAft>
              <a:buClr>
                <a:schemeClr val="accent1"/>
              </a:buClr>
              <a:buSzPct val="80000"/>
              <a:buFont typeface="Wingdings 3"/>
              <a:buChar char=""/>
              <a:defRPr lang="en-US" sz="1323" dirty="0">
                <a:solidFill>
                  <a:schemeClr val="tx1">
                    <a:lumMod val="75000"/>
                    <a:lumOff val="25000"/>
                  </a:schemeClr>
                </a:solidFill>
                <a:latin typeface="+mn-lt"/>
              </a:defRPr>
            </a:lvl7pPr>
            <a:lvl8pPr marL="3779787" lvl="7" indent="-251986" algn="l" rtl="0">
              <a:spcBef>
                <a:spcPts val="1102"/>
              </a:spcBef>
              <a:spcAft>
                <a:spcPct val="0"/>
              </a:spcAft>
              <a:buClr>
                <a:schemeClr val="accent1"/>
              </a:buClr>
              <a:buSzPct val="80000"/>
              <a:buFont typeface="Wingdings 3"/>
              <a:buChar char=""/>
              <a:defRPr lang="en-US" sz="1323" dirty="0">
                <a:solidFill>
                  <a:schemeClr val="tx1">
                    <a:lumMod val="75000"/>
                    <a:lumOff val="25000"/>
                  </a:schemeClr>
                </a:solidFill>
                <a:latin typeface="+mn-lt"/>
              </a:defRPr>
            </a:lvl8pPr>
            <a:lvl9pPr marL="4283758" lvl="8" indent="-251986" algn="l" rtl="0">
              <a:spcBef>
                <a:spcPts val="1102"/>
              </a:spcBef>
              <a:spcAft>
                <a:spcPct val="0"/>
              </a:spcAft>
              <a:buClr>
                <a:schemeClr val="accent1"/>
              </a:buClr>
              <a:buSzPct val="80000"/>
              <a:buFont typeface="Wingdings 3"/>
              <a:buChar char=""/>
              <a:defRPr lang="en-US" sz="1323" dirty="0">
                <a:solidFill>
                  <a:schemeClr val="tx1">
                    <a:lumMod val="75000"/>
                    <a:lumOff val="25000"/>
                  </a:schemeClr>
                </a:solidFill>
                <a:latin typeface="+mn-lt"/>
              </a:defRPr>
            </a:lvl9pPr>
          </a:lstStyle>
          <a:p>
            <a:pPr marL="342900" lvl="0" indent="-342900">
              <a:spcBef>
                <a:spcPct val="20000"/>
              </a:spcBef>
              <a:buFont typeface="Arial"/>
            </a:pPr>
            <a:endParaRPr lang="en-GB" sz="2000" dirty="0">
              <a:solidFill>
                <a:srgbClr val="000000"/>
              </a:solidFill>
              <a:latin typeface="Source Sans Pro"/>
            </a:endParaRPr>
          </a:p>
        </p:txBody>
      </p:sp>
      <p:sp>
        <p:nvSpPr>
          <p:cNvPr id="5" name="Content Placeholder 2">
            <a:extLst>
              <a:ext uri="{5AE2F188-F627-4534-97C3-F1AFC46DFF4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BD57778-B6A0-41D7-B62D-94F9285BFE6B}"/>
              </a:ext>
            </a:extLst>
          </p:cNvPr>
          <p:cNvSpPr>
            <a:spLocks noGrp="1"/>
          </p:cNvSpPr>
          <p:nvPr>
            <p:ph idx="1"/>
          </p:nvPr>
        </p:nvSpPr>
        <p:spPr>
          <a:xfrm>
            <a:off x="392112" y="1717674"/>
            <a:ext cx="8582025" cy="4278313"/>
          </a:xfrm>
        </p:spPr>
        <p:txBody>
          <a:bodyPr rtlCol="0"/>
          <a:lstStyle/>
          <a:p>
            <a:pPr>
              <a:lnSpc>
                <a:spcPct val="150000"/>
              </a:lnSpc>
            </a:pPr>
            <a:r>
              <a:rPr lang="en-US" sz="2400" dirty="0">
                <a:latin typeface="Times New Roman" panose="02020603050405020304" pitchFamily="18" charset="0"/>
                <a:cs typeface="Times New Roman" panose="02020603050405020304" pitchFamily="18" charset="0"/>
              </a:rPr>
              <a:t>[1] </a:t>
            </a:r>
            <a:r>
              <a:rPr lang="en-US" sz="2000" dirty="0">
                <a:latin typeface="Times New Roman" panose="02020603050405020304" pitchFamily="18" charset="0"/>
                <a:cs typeface="Times New Roman" panose="02020603050405020304" pitchFamily="18" charset="0"/>
              </a:rPr>
              <a:t>Rajesh V, “Evaluation of patient and doctor perception toward the use of telemedicine in Apollo Tele Health Services, India” in lately year Oct-Dec of 2016 by IEEE.</a:t>
            </a:r>
          </a:p>
          <a:p>
            <a:pPr>
              <a:lnSpc>
                <a:spcPct val="150000"/>
              </a:lnSpc>
            </a:pPr>
            <a:r>
              <a:rPr lang="en-US" sz="2000" dirty="0">
                <a:latin typeface="Times New Roman" panose="02020603050405020304" pitchFamily="18" charset="0"/>
                <a:cs typeface="Times New Roman" panose="02020603050405020304" pitchFamily="18" charset="0"/>
              </a:rPr>
              <a:t>[2] Enrico </a:t>
            </a:r>
            <a:r>
              <a:rPr lang="en-US" sz="2000" dirty="0" err="1">
                <a:latin typeface="Times New Roman" panose="02020603050405020304" pitchFamily="18" charset="0"/>
                <a:cs typeface="Times New Roman" panose="02020603050405020304" pitchFamily="18" charset="0"/>
              </a:rPr>
              <a:t>Coiera</a:t>
            </a:r>
            <a:r>
              <a:rPr lang="en-US" sz="2000" dirty="0">
                <a:latin typeface="Times New Roman" panose="02020603050405020304" pitchFamily="18" charset="0"/>
                <a:cs typeface="Times New Roman" panose="02020603050405020304" pitchFamily="18" charset="0"/>
              </a:rPr>
              <a:t>, “Safety concerns with consumers: a scoping review by PRIMSCAR </a:t>
            </a:r>
            <a:r>
              <a:rPr lang="en-US" sz="2000" dirty="0" err="1">
                <a:latin typeface="Times New Roman" panose="02020603050405020304" pitchFamily="18" charset="0"/>
                <a:cs typeface="Times New Roman" panose="02020603050405020304" pitchFamily="18" charset="0"/>
              </a:rPr>
              <a:t>Informatics,France</a:t>
            </a:r>
            <a:r>
              <a:rPr lang="en-US" sz="2000" dirty="0">
                <a:latin typeface="Times New Roman" panose="02020603050405020304" pitchFamily="18" charset="0"/>
                <a:cs typeface="Times New Roman" panose="02020603050405020304" pitchFamily="18" charset="0"/>
              </a:rPr>
              <a:t>” on 10 Oct 2019 by IEEE.</a:t>
            </a:r>
          </a:p>
          <a:p>
            <a:pPr>
              <a:lnSpc>
                <a:spcPct val="150000"/>
              </a:lnSpc>
            </a:pPr>
            <a:r>
              <a:rPr lang="en-US" sz="2000" dirty="0">
                <a:latin typeface="Times New Roman" panose="02020603050405020304" pitchFamily="18" charset="0"/>
                <a:cs typeface="Times New Roman" panose="02020603050405020304" pitchFamily="18" charset="0"/>
              </a:rPr>
              <a:t>[3]</a:t>
            </a:r>
            <a:r>
              <a:rPr lang="en-IN" sz="2000" dirty="0">
                <a:latin typeface="Times New Roman" panose="02020603050405020304" pitchFamily="18" charset="0"/>
                <a:cs typeface="Times New Roman" panose="02020603050405020304" pitchFamily="18" charset="0"/>
              </a:rPr>
              <a:t> Madhavi Mali, Sandhya </a:t>
            </a:r>
            <a:r>
              <a:rPr lang="en-IN" sz="2000" dirty="0" err="1">
                <a:latin typeface="Times New Roman" panose="02020603050405020304" pitchFamily="18" charset="0"/>
                <a:cs typeface="Times New Roman" panose="02020603050405020304" pitchFamily="18" charset="0"/>
              </a:rPr>
              <a:t>Alibade</a:t>
            </a:r>
            <a:r>
              <a:rPr lang="en-IN" sz="2000" dirty="0">
                <a:latin typeface="Times New Roman" panose="02020603050405020304" pitchFamily="18" charset="0"/>
                <a:cs typeface="Times New Roman" panose="02020603050405020304" pitchFamily="18" charset="0"/>
              </a:rPr>
              <a:t>, Rajdeep </a:t>
            </a:r>
            <a:r>
              <a:rPr lang="en-IN" sz="2000" dirty="0" err="1">
                <a:latin typeface="Times New Roman" panose="02020603050405020304" pitchFamily="18" charset="0"/>
                <a:cs typeface="Times New Roman" panose="02020603050405020304" pitchFamily="18" charset="0"/>
              </a:rPr>
              <a:t>Parbhane</a:t>
            </a:r>
            <a:r>
              <a:rPr lang="en-IN" sz="2000" dirty="0">
                <a:latin typeface="Times New Roman" panose="02020603050405020304" pitchFamily="18" charset="0"/>
                <a:cs typeface="Times New Roman" panose="02020603050405020304" pitchFamily="18" charset="0"/>
              </a:rPr>
              <a:t>, Aparna </a:t>
            </a:r>
            <a:r>
              <a:rPr lang="en-IN" sz="2000" dirty="0" err="1">
                <a:latin typeface="Times New Roman" panose="02020603050405020304" pitchFamily="18" charset="0"/>
                <a:cs typeface="Times New Roman" panose="02020603050405020304" pitchFamily="18" charset="0"/>
              </a:rPr>
              <a:t>Awade</a:t>
            </a:r>
            <a:r>
              <a:rPr lang="en-IN" sz="2000" dirty="0">
                <a:latin typeface="Times New Roman" panose="02020603050405020304" pitchFamily="18" charset="0"/>
                <a:cs typeface="Times New Roman" panose="02020603050405020304" pitchFamily="18" charset="0"/>
              </a:rPr>
              <a:t>, Aruna Yadav</a:t>
            </a:r>
            <a:r>
              <a:rPr lang="en-US" sz="2000" dirty="0">
                <a:solidFill>
                  <a:schemeClr val="dk1"/>
                </a:solidFill>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“Pharmacy management software” in year Dec of 2021 by IEEE.</a:t>
            </a:r>
            <a:endParaRPr lang="en-US" sz="2000" dirty="0">
              <a:latin typeface="Times New Roman" panose="02020603050405020304" pitchFamily="18" charset="0"/>
              <a:cs typeface="Times New Roman" panose="02020603050405020304" pitchFamily="18" charset="0"/>
            </a:endParaRPr>
          </a:p>
        </p:txBody>
      </p:sp>
    </p:spTree>
    <p:extLst>
      <p:ext uri="{8ED9157B-66DC-4B83-99AA-3AD249498B3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0437823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13">
    <p:bg>
      <p:bgPr>
        <a:solidFill>
          <a:srgbClr val="FFFFFF"/>
        </a:solidFill>
        <a:effectLst/>
      </p:bgPr>
    </p:bg>
    <p:spTree>
      <p:nvGrpSpPr>
        <p:cNvPr id="1" name=""/>
        <p:cNvGrpSpPr/>
        <p:nvPr/>
      </p:nvGrpSpPr>
      <p:grpSpPr>
        <a:xfrm>
          <a:off x="0" y="0"/>
          <a:ext cx="0" cy="0"/>
          <a:chOff x="0" y="0"/>
          <a:chExt cx="0" cy="0"/>
        </a:xfrm>
      </p:grpSpPr>
      <p:sp>
        <p:nvSpPr>
          <p:cNvPr id="2" name="Rectangle 1">
            <a:extLst>
              <a:ext uri="{46E657B4-1D77-4C45-93BF-6F3EC131588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FE5362B-89B0-4761-AA4B-E5493D8563B2}"/>
              </a:ext>
            </a:extLst>
          </p:cNvPr>
          <p:cNvSpPr/>
          <p:nvPr/>
        </p:nvSpPr>
        <p:spPr>
          <a:xfrm>
            <a:off x="647700" y="3057525"/>
            <a:ext cx="9070975" cy="1262062"/>
          </a:xfrm>
          <a:prstGeom prst="rect">
            <a:avLst/>
          </a:prstGeom>
          <a:noFill/>
          <a:ln>
            <a:noFill/>
            <a:round/>
          </a:ln>
        </p:spPr>
        <p:txBody>
          <a:bodyPr lIns="0" tIns="31680" rIns="0" bIns="0" rtlCol="0" anchor="ctr">
            <a:noAutofit/>
          </a:bodyPr>
          <a:lstStyle>
            <a:lvl1pPr marL="0" lvl="0" indent="0" algn="l" rtl="0">
              <a:lnSpc>
                <a:spcPct val="100000"/>
              </a:lnSpc>
              <a:spcBef>
                <a:spcPct val="0"/>
              </a:spcBef>
              <a:spcAft>
                <a:spcPct val="0"/>
              </a:spcAft>
              <a:buNone/>
              <a:defRPr lang="en-US" sz="1800" b="0" i="0" u="none" baseline="0" dirty="0">
                <a:solidFill>
                  <a:schemeClr val="tx1"/>
                </a:solidFill>
                <a:latin typeface="Trebuchet MS"/>
              </a:defRPr>
            </a:lvl1pPr>
            <a:lvl2pPr marL="457200" lvl="1" indent="0" algn="l" rtl="0">
              <a:lnSpc>
                <a:spcPct val="100000"/>
              </a:lnSpc>
              <a:spcBef>
                <a:spcPct val="0"/>
              </a:spcBef>
              <a:spcAft>
                <a:spcPct val="0"/>
              </a:spcAft>
              <a:buNone/>
              <a:defRPr lang="en-US" sz="1800" b="0" i="0" u="none" baseline="0" dirty="0">
                <a:solidFill>
                  <a:schemeClr val="tx1"/>
                </a:solidFill>
                <a:latin typeface="Trebuchet MS"/>
              </a:defRPr>
            </a:lvl2pPr>
            <a:lvl3pPr marL="914400" lvl="2" indent="0" algn="l" rtl="0">
              <a:lnSpc>
                <a:spcPct val="100000"/>
              </a:lnSpc>
              <a:spcBef>
                <a:spcPct val="0"/>
              </a:spcBef>
              <a:spcAft>
                <a:spcPct val="0"/>
              </a:spcAft>
              <a:buNone/>
              <a:defRPr lang="en-US" sz="1800" b="0" i="0" u="none" baseline="0" dirty="0">
                <a:solidFill>
                  <a:schemeClr val="tx1"/>
                </a:solidFill>
                <a:latin typeface="Trebuchet MS"/>
              </a:defRPr>
            </a:lvl3pPr>
            <a:lvl4pPr marL="1371600" lvl="3" indent="0" algn="l" rtl="0">
              <a:lnSpc>
                <a:spcPct val="100000"/>
              </a:lnSpc>
              <a:spcBef>
                <a:spcPct val="0"/>
              </a:spcBef>
              <a:spcAft>
                <a:spcPct val="0"/>
              </a:spcAft>
              <a:buNone/>
              <a:defRPr lang="en-US" sz="1800" b="0" i="0" u="none" baseline="0" dirty="0">
                <a:solidFill>
                  <a:schemeClr val="tx1"/>
                </a:solidFill>
                <a:latin typeface="Trebuchet MS"/>
              </a:defRPr>
            </a:lvl4pPr>
            <a:lvl5pPr marL="1828800" lvl="4" indent="0" algn="l" rtl="0">
              <a:lnSpc>
                <a:spcPct val="100000"/>
              </a:lnSpc>
              <a:spcBef>
                <a:spcPct val="0"/>
              </a:spcBef>
              <a:spcAft>
                <a:spcPct val="0"/>
              </a:spcAft>
              <a:buNone/>
              <a:defRPr lang="en-US" sz="1800" b="0" i="0" u="none" baseline="0" dirty="0">
                <a:solidFill>
                  <a:schemeClr val="tx1"/>
                </a:solidFill>
                <a:latin typeface="Trebuchet MS"/>
              </a:defRPr>
            </a:lvl5pPr>
          </a:lstStyle>
          <a:p>
            <a:pPr marL="0" lvl="0" indent="0" algn="ctr">
              <a:lnSpc>
                <a:spcPct val="93000"/>
              </a:lnSpc>
              <a:buClr>
                <a:srgbClr val="000000"/>
              </a:buClr>
              <a:buFont typeface="Times New Roman"/>
            </a:pPr>
            <a:r>
              <a:rPr lang="en-IN" sz="3600" b="1" dirty="0">
                <a:solidFill>
                  <a:srgbClr val="000000"/>
                </a:solidFill>
                <a:latin typeface="Times New Roman"/>
              </a:rPr>
              <a:t>Thank You...!!</a:t>
            </a:r>
          </a:p>
        </p:txBody>
      </p:sp>
    </p:spTree>
    <p:extLst>
      <p:ext uri="{347B879D-6A35-44E2-87FA-7E924183C2D3}">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0437823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Rectangle 1">
            <a:extLst>
              <a:ext uri="{DF29C61B-6955-468C-9E58-62520B50ACC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AF8B13A-3B9D-4A58-B661-EF013E6A5932}"/>
              </a:ext>
            </a:extLst>
          </p:cNvPr>
          <p:cNvSpPr/>
          <p:nvPr/>
        </p:nvSpPr>
        <p:spPr>
          <a:xfrm>
            <a:off x="504825" y="144463"/>
            <a:ext cx="9070975" cy="1057275"/>
          </a:xfrm>
          <a:prstGeom prst="rect">
            <a:avLst/>
          </a:prstGeom>
          <a:noFill/>
          <a:ln>
            <a:noFill/>
            <a:round/>
          </a:ln>
        </p:spPr>
        <p:txBody>
          <a:bodyPr lIns="0" tIns="31680" rIns="0" bIns="0" rtlCol="0" anchor="ctr">
            <a:noAutofit/>
          </a:bodyPr>
          <a:lstStyle>
            <a:lvl1pPr marL="0" lvl="0" indent="0" algn="l" rtl="0">
              <a:lnSpc>
                <a:spcPct val="100000"/>
              </a:lnSpc>
              <a:spcBef>
                <a:spcPct val="0"/>
              </a:spcBef>
              <a:spcAft>
                <a:spcPct val="0"/>
              </a:spcAft>
              <a:buNone/>
              <a:defRPr lang="en-US" sz="1800" b="0" i="0" u="none" baseline="0" dirty="0">
                <a:solidFill>
                  <a:schemeClr val="tx1"/>
                </a:solidFill>
                <a:latin typeface="Trebuchet MS"/>
              </a:defRPr>
            </a:lvl1pPr>
            <a:lvl2pPr marL="457200" lvl="1" indent="0" algn="l" rtl="0">
              <a:lnSpc>
                <a:spcPct val="100000"/>
              </a:lnSpc>
              <a:spcBef>
                <a:spcPct val="0"/>
              </a:spcBef>
              <a:spcAft>
                <a:spcPct val="0"/>
              </a:spcAft>
              <a:buNone/>
              <a:defRPr lang="en-US" sz="1800" b="0" i="0" u="none" baseline="0" dirty="0">
                <a:solidFill>
                  <a:schemeClr val="tx1"/>
                </a:solidFill>
                <a:latin typeface="Trebuchet MS"/>
              </a:defRPr>
            </a:lvl2pPr>
            <a:lvl3pPr marL="914400" lvl="2" indent="0" algn="l" rtl="0">
              <a:lnSpc>
                <a:spcPct val="100000"/>
              </a:lnSpc>
              <a:spcBef>
                <a:spcPct val="0"/>
              </a:spcBef>
              <a:spcAft>
                <a:spcPct val="0"/>
              </a:spcAft>
              <a:buNone/>
              <a:defRPr lang="en-US" sz="1800" b="0" i="0" u="none" baseline="0" dirty="0">
                <a:solidFill>
                  <a:schemeClr val="tx1"/>
                </a:solidFill>
                <a:latin typeface="Trebuchet MS"/>
              </a:defRPr>
            </a:lvl3pPr>
            <a:lvl4pPr marL="1371600" lvl="3" indent="0" algn="l" rtl="0">
              <a:lnSpc>
                <a:spcPct val="100000"/>
              </a:lnSpc>
              <a:spcBef>
                <a:spcPct val="0"/>
              </a:spcBef>
              <a:spcAft>
                <a:spcPct val="0"/>
              </a:spcAft>
              <a:buNone/>
              <a:defRPr lang="en-US" sz="1800" b="0" i="0" u="none" baseline="0" dirty="0">
                <a:solidFill>
                  <a:schemeClr val="tx1"/>
                </a:solidFill>
                <a:latin typeface="Trebuchet MS"/>
              </a:defRPr>
            </a:lvl4pPr>
            <a:lvl5pPr marL="1828800" lvl="4" indent="0" algn="l" rtl="0">
              <a:lnSpc>
                <a:spcPct val="100000"/>
              </a:lnSpc>
              <a:spcBef>
                <a:spcPct val="0"/>
              </a:spcBef>
              <a:spcAft>
                <a:spcPct val="0"/>
              </a:spcAft>
              <a:buNone/>
              <a:defRPr lang="en-US" sz="1800" b="0" i="0" u="none" baseline="0" dirty="0">
                <a:solidFill>
                  <a:schemeClr val="tx1"/>
                </a:solidFill>
                <a:latin typeface="Trebuchet MS"/>
              </a:defRPr>
            </a:lvl5pPr>
          </a:lstStyle>
          <a:p>
            <a:pPr marL="0" lvl="0" indent="0" algn="ctr">
              <a:lnSpc>
                <a:spcPct val="93000"/>
              </a:lnSpc>
              <a:buClr>
                <a:srgbClr val="000000"/>
              </a:buClr>
              <a:buFont typeface="Times New Roman"/>
            </a:pPr>
            <a:r>
              <a:rPr lang="en-IN" sz="3600" b="1" dirty="0">
                <a:solidFill>
                  <a:srgbClr val="000000"/>
                </a:solidFill>
                <a:latin typeface="Times New Roman"/>
              </a:rPr>
              <a:t>Outline</a:t>
            </a:r>
          </a:p>
        </p:txBody>
      </p:sp>
      <p:sp>
        <p:nvSpPr>
          <p:cNvPr id="3" name="Rectangle 2">
            <a:extLst>
              <a:ext uri="{50E49F47-C9C5-45D9-803E-F3C0F009BA9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6BE8920-8323-4DCD-AB78-490C1D702FF9}"/>
              </a:ext>
            </a:extLst>
          </p:cNvPr>
          <p:cNvSpPr/>
          <p:nvPr/>
        </p:nvSpPr>
        <p:spPr>
          <a:xfrm>
            <a:off x="504825" y="1236662"/>
            <a:ext cx="9323388" cy="5578475"/>
          </a:xfrm>
          <a:prstGeom prst="rect">
            <a:avLst/>
          </a:prstGeom>
          <a:noFill/>
          <a:ln>
            <a:noFill/>
            <a:round/>
          </a:ln>
        </p:spPr>
        <p:txBody>
          <a:bodyPr lIns="0" tIns="21240" rIns="0" bIns="0" rtlCol="0">
            <a:noAutofit/>
          </a:bodyPr>
          <a:lstStyle>
            <a:lvl1pPr marL="0" lvl="0" indent="0" algn="l" rtl="0">
              <a:lnSpc>
                <a:spcPct val="100000"/>
              </a:lnSpc>
              <a:spcBef>
                <a:spcPct val="0"/>
              </a:spcBef>
              <a:spcAft>
                <a:spcPct val="0"/>
              </a:spcAft>
              <a:buNone/>
              <a:defRPr lang="en-US" sz="1800" b="0" i="0" u="none" baseline="0" dirty="0">
                <a:solidFill>
                  <a:schemeClr val="tx1"/>
                </a:solidFill>
                <a:latin typeface="Trebuchet MS"/>
              </a:defRPr>
            </a:lvl1pPr>
            <a:lvl2pPr marL="457200" lvl="1" indent="0" algn="l" rtl="0">
              <a:lnSpc>
                <a:spcPct val="100000"/>
              </a:lnSpc>
              <a:spcBef>
                <a:spcPct val="0"/>
              </a:spcBef>
              <a:spcAft>
                <a:spcPct val="0"/>
              </a:spcAft>
              <a:buNone/>
              <a:defRPr lang="en-US" sz="1800" b="0" i="0" u="none" baseline="0" dirty="0">
                <a:solidFill>
                  <a:schemeClr val="tx1"/>
                </a:solidFill>
                <a:latin typeface="Trebuchet MS"/>
              </a:defRPr>
            </a:lvl2pPr>
            <a:lvl3pPr marL="914400" lvl="2" indent="0" algn="l" rtl="0">
              <a:lnSpc>
                <a:spcPct val="100000"/>
              </a:lnSpc>
              <a:spcBef>
                <a:spcPct val="0"/>
              </a:spcBef>
              <a:spcAft>
                <a:spcPct val="0"/>
              </a:spcAft>
              <a:buNone/>
              <a:defRPr lang="en-US" sz="1800" b="0" i="0" u="none" baseline="0" dirty="0">
                <a:solidFill>
                  <a:schemeClr val="tx1"/>
                </a:solidFill>
                <a:latin typeface="Trebuchet MS"/>
              </a:defRPr>
            </a:lvl3pPr>
            <a:lvl4pPr marL="1371600" lvl="3" indent="0" algn="l" rtl="0">
              <a:lnSpc>
                <a:spcPct val="100000"/>
              </a:lnSpc>
              <a:spcBef>
                <a:spcPct val="0"/>
              </a:spcBef>
              <a:spcAft>
                <a:spcPct val="0"/>
              </a:spcAft>
              <a:buNone/>
              <a:defRPr lang="en-US" sz="1800" b="0" i="0" u="none" baseline="0" dirty="0">
                <a:solidFill>
                  <a:schemeClr val="tx1"/>
                </a:solidFill>
                <a:latin typeface="Trebuchet MS"/>
              </a:defRPr>
            </a:lvl4pPr>
            <a:lvl5pPr marL="1828800" lvl="4" indent="0" algn="l" rtl="0">
              <a:lnSpc>
                <a:spcPct val="100000"/>
              </a:lnSpc>
              <a:spcBef>
                <a:spcPct val="0"/>
              </a:spcBef>
              <a:spcAft>
                <a:spcPct val="0"/>
              </a:spcAft>
              <a:buNone/>
              <a:defRPr lang="en-US" sz="1800" b="0" i="0" u="none" baseline="0" dirty="0">
                <a:solidFill>
                  <a:schemeClr val="tx1"/>
                </a:solidFill>
                <a:latin typeface="Trebuchet MS"/>
              </a:defRPr>
            </a:lvl5pPr>
          </a:lstStyle>
          <a:p>
            <a:pPr marL="430212" lvl="0" indent="-322262" algn="just">
              <a:lnSpc>
                <a:spcPct val="150000"/>
              </a:lnSpc>
              <a:buFont typeface="Wingdings"/>
              <a:buChar char=""/>
            </a:pPr>
            <a:r>
              <a:rPr lang="en-IN" sz="2400" dirty="0">
                <a:latin typeface="Times New Roman" panose="02020603050405020304" pitchFamily="18" charset="0"/>
                <a:cs typeface="Times New Roman" panose="02020603050405020304" pitchFamily="18" charset="0"/>
              </a:rPr>
              <a:t>Introduction</a:t>
            </a:r>
          </a:p>
          <a:p>
            <a:pPr marL="430212" lvl="0" indent="-322262" algn="just">
              <a:lnSpc>
                <a:spcPct val="150000"/>
              </a:lnSpc>
              <a:buFont typeface="Wingdings"/>
              <a:buChar char=""/>
            </a:pPr>
            <a:r>
              <a:rPr lang="en-IN" sz="2400" dirty="0">
                <a:latin typeface="Times New Roman" panose="02020603050405020304" pitchFamily="18" charset="0"/>
                <a:cs typeface="Times New Roman" panose="02020603050405020304" pitchFamily="18" charset="0"/>
              </a:rPr>
              <a:t>Objectives</a:t>
            </a:r>
          </a:p>
          <a:p>
            <a:pPr marL="430212" lvl="0" indent="-322262" algn="just">
              <a:lnSpc>
                <a:spcPct val="150000"/>
              </a:lnSpc>
              <a:buFont typeface="Wingdings"/>
              <a:buChar char=""/>
            </a:pPr>
            <a:r>
              <a:rPr lang="en-IN" sz="2400" dirty="0">
                <a:latin typeface="Times New Roman" panose="02020603050405020304" pitchFamily="18" charset="0"/>
                <a:cs typeface="Times New Roman" panose="02020603050405020304" pitchFamily="18" charset="0"/>
              </a:rPr>
              <a:t>Literature Survey of the existing systems</a:t>
            </a:r>
          </a:p>
          <a:p>
            <a:pPr marL="430212" lvl="0" indent="-322262" algn="just">
              <a:lnSpc>
                <a:spcPct val="150000"/>
              </a:lnSpc>
              <a:buFont typeface="Wingdings"/>
              <a:buChar char=""/>
            </a:pPr>
            <a:r>
              <a:rPr lang="en-IN" sz="2400" dirty="0">
                <a:latin typeface="Times New Roman" panose="02020603050405020304" pitchFamily="18" charset="0"/>
                <a:cs typeface="Times New Roman" panose="02020603050405020304" pitchFamily="18" charset="0"/>
              </a:rPr>
              <a:t>Limitations of the existing systems</a:t>
            </a:r>
          </a:p>
          <a:p>
            <a:pPr marL="430212" lvl="0" indent="-322262" algn="just">
              <a:lnSpc>
                <a:spcPct val="150000"/>
              </a:lnSpc>
              <a:buFont typeface="Wingdings"/>
              <a:buChar char=""/>
            </a:pPr>
            <a:r>
              <a:rPr lang="en-IN" sz="2400" dirty="0">
                <a:latin typeface="Times New Roman" panose="02020603050405020304" pitchFamily="18" charset="0"/>
                <a:cs typeface="Times New Roman" panose="02020603050405020304" pitchFamily="18" charset="0"/>
              </a:rPr>
              <a:t>Problem statement </a:t>
            </a:r>
          </a:p>
          <a:p>
            <a:pPr marL="430212" lvl="0" indent="-322262" algn="just">
              <a:lnSpc>
                <a:spcPct val="150000"/>
              </a:lnSpc>
              <a:buFont typeface="Wingdings"/>
              <a:buChar char=""/>
            </a:pPr>
            <a:r>
              <a:rPr lang="en-US" sz="2400" dirty="0">
                <a:latin typeface="Times New Roman" panose="02020603050405020304" pitchFamily="18" charset="0"/>
                <a:cs typeface="Times New Roman" panose="02020603050405020304" pitchFamily="18" charset="0"/>
              </a:rPr>
              <a:t>System Design</a:t>
            </a:r>
          </a:p>
          <a:p>
            <a:pPr marL="430212" lvl="0" indent="-322262" algn="just">
              <a:lnSpc>
                <a:spcPct val="150000"/>
              </a:lnSpc>
              <a:buFont typeface="Wingdings"/>
              <a:buChar char=""/>
            </a:pPr>
            <a:r>
              <a:rPr lang="en-US" sz="2400" dirty="0">
                <a:latin typeface="Times New Roman" panose="02020603050405020304" pitchFamily="18" charset="0"/>
                <a:cs typeface="Times New Roman" panose="02020603050405020304" pitchFamily="18" charset="0"/>
              </a:rPr>
              <a:t>Technologies and methodologies</a:t>
            </a:r>
          </a:p>
          <a:p>
            <a:pPr marL="430212" lvl="0" indent="-322262" algn="just">
              <a:lnSpc>
                <a:spcPct val="150000"/>
              </a:lnSpc>
              <a:buFont typeface="Wingdings"/>
              <a:buChar char=""/>
            </a:pPr>
            <a:r>
              <a:rPr lang="en-US" sz="2400" dirty="0">
                <a:latin typeface="Times New Roman" panose="02020603050405020304" pitchFamily="18" charset="0"/>
                <a:cs typeface="Times New Roman" panose="02020603050405020304" pitchFamily="18" charset="0"/>
              </a:rPr>
              <a:t>Implementation</a:t>
            </a:r>
          </a:p>
          <a:p>
            <a:pPr marL="430212" lvl="0" indent="-322262" algn="just">
              <a:lnSpc>
                <a:spcPct val="150000"/>
              </a:lnSpc>
              <a:buFont typeface="Wingdings"/>
              <a:buChar char=""/>
            </a:pPr>
            <a:r>
              <a:rPr lang="en-US" sz="2400" dirty="0">
                <a:latin typeface="Times New Roman" panose="02020603050405020304" pitchFamily="18" charset="0"/>
                <a:cs typeface="Times New Roman" panose="02020603050405020304" pitchFamily="18" charset="0"/>
              </a:rPr>
              <a:t>Conclusion </a:t>
            </a:r>
          </a:p>
          <a:p>
            <a:pPr marL="430212" lvl="0" indent="-322262" algn="just">
              <a:lnSpc>
                <a:spcPct val="150000"/>
              </a:lnSpc>
              <a:buFont typeface="Wingdings"/>
              <a:buChar char=""/>
            </a:pPr>
            <a:r>
              <a:rPr lang="en-IN" sz="2400" dirty="0">
                <a:latin typeface="Times New Roman" panose="02020603050405020304" pitchFamily="18" charset="0"/>
                <a:cs typeface="Times New Roman" panose="02020603050405020304" pitchFamily="18" charset="0"/>
              </a:rPr>
              <a:t>References</a:t>
            </a:r>
          </a:p>
        </p:txBody>
      </p:sp>
    </p:spTree>
    <p:extLst>
      <p:ext uri="{90824EE7-226A-46C1-9B40-9DAA050A9961}">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0437823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4">
    <p:bg>
      <p:bgPr>
        <a:solidFill>
          <a:srgbClr val="FFFFFF"/>
        </a:solidFill>
        <a:effectLst/>
      </p:bgPr>
    </p:bg>
    <p:spTree>
      <p:nvGrpSpPr>
        <p:cNvPr id="1" name=""/>
        <p:cNvGrpSpPr/>
        <p:nvPr/>
      </p:nvGrpSpPr>
      <p:grpSpPr>
        <a:xfrm>
          <a:off x="0" y="0"/>
          <a:ext cx="0" cy="0"/>
          <a:chOff x="0" y="0"/>
          <a:chExt cx="0" cy="0"/>
        </a:xfrm>
      </p:grpSpPr>
      <p:sp>
        <p:nvSpPr>
          <p:cNvPr id="2" name="Rectangle 1">
            <a:extLst>
              <a:ext uri="{C264F479-838C-47E5-B6E6-52365D894CE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5ABAD3F-E32B-4109-8B72-EB65F2CDD284}"/>
              </a:ext>
            </a:extLst>
          </p:cNvPr>
          <p:cNvSpPr>
            <a:spLocks noChangeArrowheads="1"/>
          </p:cNvSpPr>
          <p:nvPr/>
        </p:nvSpPr>
        <p:spPr>
          <a:xfrm>
            <a:off x="503237" y="301625"/>
            <a:ext cx="9070975" cy="1262062"/>
          </a:xfrm>
          <a:prstGeom prst="rect">
            <a:avLst/>
          </a:prstGeom>
          <a:noFill/>
          <a:ln>
            <a:noFill/>
          </a:ln>
        </p:spPr>
        <p:txBody>
          <a:bodyPr lIns="0" tIns="31680" rIns="0" bIns="0" rtlCol="0" anchor="ctr"/>
          <a:lstStyle>
            <a:lvl1pPr lvl="0">
              <a:lnSpc>
                <a:spcPct val="93000"/>
              </a:lnSpc>
              <a:buClr>
                <a:srgbClr val="000000"/>
              </a:buClr>
              <a:buFont typeface="Times New Roman"/>
              <a:defRPr lang="en-US" dirty="0">
                <a:solidFill>
                  <a:schemeClr val="tx1"/>
                </a:solidFill>
                <a:latin typeface="Arial"/>
              </a:defRPr>
            </a:lvl1pPr>
            <a:lvl2pPr lvl="1">
              <a:lnSpc>
                <a:spcPct val="93000"/>
              </a:lnSpc>
              <a:buClr>
                <a:srgbClr val="000000"/>
              </a:buClr>
              <a:buFont typeface="Times New Roman"/>
              <a:defRPr lang="en-US" dirty="0">
                <a:solidFill>
                  <a:schemeClr val="tx1"/>
                </a:solidFill>
                <a:latin typeface="Arial"/>
              </a:defRPr>
            </a:lvl2pPr>
            <a:lvl3pPr lvl="2">
              <a:lnSpc>
                <a:spcPct val="93000"/>
              </a:lnSpc>
              <a:buClr>
                <a:srgbClr val="000000"/>
              </a:buClr>
              <a:buFont typeface="Times New Roman"/>
              <a:defRPr lang="en-US" dirty="0">
                <a:solidFill>
                  <a:schemeClr val="tx1"/>
                </a:solidFill>
                <a:latin typeface="Arial"/>
              </a:defRPr>
            </a:lvl3pPr>
            <a:lvl4pPr lvl="3">
              <a:lnSpc>
                <a:spcPct val="93000"/>
              </a:lnSpc>
              <a:buClr>
                <a:srgbClr val="000000"/>
              </a:buClr>
              <a:buFont typeface="Times New Roman"/>
              <a:defRPr lang="en-US" dirty="0">
                <a:solidFill>
                  <a:schemeClr val="tx1"/>
                </a:solidFill>
                <a:latin typeface="Arial"/>
              </a:defRPr>
            </a:lvl4pPr>
            <a:lvl5pPr lvl="4">
              <a:lnSpc>
                <a:spcPct val="93000"/>
              </a:lnSpc>
              <a:buClr>
                <a:srgbClr val="000000"/>
              </a:buClr>
              <a:buFont typeface="Times New Roman"/>
              <a:defRPr lang="en-US" dirty="0">
                <a:solidFill>
                  <a:schemeClr val="tx1"/>
                </a:solidFill>
                <a:latin typeface="Arial"/>
              </a:defRPr>
            </a:lvl5pPr>
            <a:lvl6pPr marL="2514600" lvl="5" indent="-228600">
              <a:lnSpc>
                <a:spcPct val="93000"/>
              </a:lnSpc>
              <a:spcBef>
                <a:spcPct val="0"/>
              </a:spcBef>
              <a:spcAft>
                <a:spcPct val="0"/>
              </a:spcAft>
              <a:buClr>
                <a:srgbClr val="000000"/>
              </a:buClr>
              <a:buFont typeface="Times New Roman"/>
              <a:defRPr lang="en-US" dirty="0">
                <a:solidFill>
                  <a:schemeClr val="tx1"/>
                </a:solidFill>
                <a:latin typeface="Arial"/>
              </a:defRPr>
            </a:lvl6pPr>
            <a:lvl7pPr marL="2971800" lvl="6" indent="-228600">
              <a:lnSpc>
                <a:spcPct val="93000"/>
              </a:lnSpc>
              <a:spcBef>
                <a:spcPct val="0"/>
              </a:spcBef>
              <a:spcAft>
                <a:spcPct val="0"/>
              </a:spcAft>
              <a:buClr>
                <a:srgbClr val="000000"/>
              </a:buClr>
              <a:buFont typeface="Times New Roman"/>
              <a:defRPr lang="en-US" dirty="0">
                <a:solidFill>
                  <a:schemeClr val="tx1"/>
                </a:solidFill>
                <a:latin typeface="Arial"/>
              </a:defRPr>
            </a:lvl7pPr>
            <a:lvl8pPr marL="3429000" lvl="7" indent="-228600">
              <a:lnSpc>
                <a:spcPct val="93000"/>
              </a:lnSpc>
              <a:spcBef>
                <a:spcPct val="0"/>
              </a:spcBef>
              <a:spcAft>
                <a:spcPct val="0"/>
              </a:spcAft>
              <a:buClr>
                <a:srgbClr val="000000"/>
              </a:buClr>
              <a:buFont typeface="Times New Roman"/>
              <a:defRPr lang="en-US" dirty="0">
                <a:solidFill>
                  <a:schemeClr val="tx1"/>
                </a:solidFill>
                <a:latin typeface="Arial"/>
              </a:defRPr>
            </a:lvl8pPr>
            <a:lvl9pPr marL="3886200" lvl="8" indent="-228600">
              <a:lnSpc>
                <a:spcPct val="93000"/>
              </a:lnSpc>
              <a:spcBef>
                <a:spcPct val="0"/>
              </a:spcBef>
              <a:spcAft>
                <a:spcPct val="0"/>
              </a:spcAft>
              <a:buClr>
                <a:srgbClr val="000000"/>
              </a:buClr>
              <a:buFont typeface="Times New Roman"/>
              <a:defRPr lang="en-US" dirty="0">
                <a:solidFill>
                  <a:schemeClr val="tx1"/>
                </a:solidFill>
                <a:latin typeface="Arial"/>
              </a:defRPr>
            </a:lvl9pPr>
          </a:lstStyle>
          <a:p>
            <a:pPr marL="0" marR="0" lvl="0" indent="0" algn="l" rtl="0">
              <a:lnSpc>
                <a:spcPct val="93000"/>
              </a:lnSpc>
              <a:spcBef>
                <a:spcPct val="0"/>
              </a:spcBef>
              <a:spcAft>
                <a:spcPct val="0"/>
              </a:spcAft>
              <a:buClr>
                <a:srgbClr val="000000"/>
              </a:buClr>
              <a:buFont typeface="Times New Roman"/>
              <a:buNone/>
            </a:pPr>
            <a:r>
              <a:rPr lang="en-IN" sz="3600" b="1" i="0" u="none" strike="noStrike" cap="none" spc="0" baseline="0" dirty="0">
                <a:ln>
                  <a:noFill/>
                </a:ln>
                <a:solidFill>
                  <a:srgbClr val="000000"/>
                </a:solidFill>
                <a:effectLst>
                  <a:outerShdw blurRad="38100" dist="38100" dir="2700000">
                    <a:srgbClr val="000000">
                      <a:alpha val="43137"/>
                    </a:srgbClr>
                  </a:outerShdw>
                </a:effectLst>
                <a:latin typeface="Times New Roman"/>
              </a:rPr>
              <a:t>Introduction</a:t>
            </a:r>
          </a:p>
        </p:txBody>
      </p:sp>
      <p:sp>
        <p:nvSpPr>
          <p:cNvPr id="3" name="Content Placeholder 2">
            <a:extLst>
              <a:ext uri="{1972BAA3-F62B-4502-BDC0-750765CC56A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3A2BB7A-9B6A-4C4F-B646-6D93402414D4}"/>
              </a:ext>
            </a:extLst>
          </p:cNvPr>
          <p:cNvSpPr txBox="1"/>
          <p:nvPr/>
        </p:nvSpPr>
        <p:spPr>
          <a:xfrm>
            <a:off x="413766" y="1385887"/>
            <a:ext cx="9253091" cy="5535884"/>
          </a:xfrm>
          <a:prstGeom prst="rect">
            <a:avLst/>
          </a:prstGeom>
          <a:noFill/>
          <a:ln w="28575" cap="flat">
            <a:noFill/>
            <a:prstDash val="solid"/>
            <a:round/>
          </a:ln>
        </p:spPr>
        <p:txBody>
          <a:bodyPr vert="horz" wrap="square" lIns="91440" tIns="45720" rIns="91440" bIns="45720" numCol="1" rtlCol="0" anchor="t">
            <a:normAutofit lnSpcReduction="10000"/>
          </a:bodyPr>
          <a:lstStyle>
            <a:lvl1pPr marL="342900" lvl="0" indent="-342900" algn="l" rtl="0">
              <a:spcBef>
                <a:spcPct val="20000"/>
              </a:spcBef>
              <a:spcAft>
                <a:spcPct val="0"/>
              </a:spcAft>
              <a:buFont typeface="Arial"/>
              <a:buChar char="•"/>
              <a:defRPr lang="en-US" sz="1600" dirty="0">
                <a:solidFill>
                  <a:schemeClr val="tx1"/>
                </a:solidFill>
                <a:latin typeface="Source Sans Pro"/>
              </a:defRPr>
            </a:lvl1pPr>
            <a:lvl2pPr marL="742950" lvl="1" indent="-285750" algn="l" rtl="0">
              <a:spcBef>
                <a:spcPct val="20000"/>
              </a:spcBef>
              <a:spcAft>
                <a:spcPct val="0"/>
              </a:spcAft>
              <a:buFont typeface="Arial"/>
              <a:buChar char="–"/>
              <a:defRPr lang="en-US" sz="2800" dirty="0">
                <a:solidFill>
                  <a:schemeClr val="tx1"/>
                </a:solidFill>
                <a:latin typeface="+mn-lt"/>
              </a:defRPr>
            </a:lvl2pPr>
            <a:lvl3pPr marL="1143000" lvl="2" indent="-228600" algn="l" rtl="0">
              <a:spcBef>
                <a:spcPct val="20000"/>
              </a:spcBef>
              <a:spcAft>
                <a:spcPct val="0"/>
              </a:spcAft>
              <a:buFont typeface="Arial"/>
              <a:buChar char="•"/>
              <a:defRPr lang="en-US" sz="2400" dirty="0">
                <a:solidFill>
                  <a:schemeClr val="tx1"/>
                </a:solidFill>
                <a:latin typeface="+mn-lt"/>
              </a:defRPr>
            </a:lvl3pPr>
            <a:lvl4pPr marL="1600200" lvl="3" indent="-228600" algn="l" rtl="0">
              <a:spcBef>
                <a:spcPct val="20000"/>
              </a:spcBef>
              <a:spcAft>
                <a:spcPct val="0"/>
              </a:spcAft>
              <a:buFont typeface="Arial"/>
              <a:buChar char="–"/>
              <a:defRPr lang="en-US" sz="2000" dirty="0">
                <a:solidFill>
                  <a:schemeClr val="tx1"/>
                </a:solidFill>
                <a:latin typeface="+mn-lt"/>
              </a:defRPr>
            </a:lvl4pPr>
            <a:lvl5pPr marL="2057400" lvl="4" indent="-228600" algn="l" rtl="0">
              <a:spcBef>
                <a:spcPct val="20000"/>
              </a:spcBef>
              <a:spcAft>
                <a:spcPct val="0"/>
              </a:spcAft>
              <a:buFont typeface="Arial"/>
              <a:buChar char="»"/>
              <a:defRPr lang="en-US" sz="2000" dirty="0">
                <a:solidFill>
                  <a:schemeClr val="tx1"/>
                </a:solidFill>
                <a:latin typeface="+mn-lt"/>
              </a:defRPr>
            </a:lvl5pPr>
            <a:lvl6pPr marL="2514600" lvl="5" indent="-228600" algn="l" rtl="0">
              <a:spcBef>
                <a:spcPct val="20000"/>
              </a:spcBef>
              <a:buFont typeface="Arial"/>
              <a:buChar char="•"/>
              <a:defRPr lang="en-US" sz="2000" dirty="0">
                <a:solidFill>
                  <a:schemeClr val="tx1"/>
                </a:solidFill>
                <a:latin typeface="+mn-lt"/>
              </a:defRPr>
            </a:lvl6pPr>
            <a:lvl7pPr marL="2971800" lvl="6" indent="-228600" algn="l" rtl="0">
              <a:spcBef>
                <a:spcPct val="20000"/>
              </a:spcBef>
              <a:buFont typeface="Arial"/>
              <a:buChar char="•"/>
              <a:defRPr lang="en-US" sz="2000" dirty="0">
                <a:solidFill>
                  <a:schemeClr val="tx1"/>
                </a:solidFill>
                <a:latin typeface="+mn-lt"/>
              </a:defRPr>
            </a:lvl7pPr>
            <a:lvl8pPr marL="3429000" lvl="7" indent="-228600" algn="l" rtl="0">
              <a:spcBef>
                <a:spcPct val="20000"/>
              </a:spcBef>
              <a:buFont typeface="Arial"/>
              <a:buChar char="•"/>
              <a:defRPr lang="en-US" sz="2000" dirty="0">
                <a:solidFill>
                  <a:schemeClr val="tx1"/>
                </a:solidFill>
                <a:latin typeface="+mn-lt"/>
              </a:defRPr>
            </a:lvl8pPr>
            <a:lvl9pPr marL="3886200" lvl="8" indent="-228600" algn="l" rtl="0">
              <a:spcBef>
                <a:spcPct val="20000"/>
              </a:spcBef>
              <a:buFont typeface="Arial"/>
              <a:buChar char="•"/>
              <a:defRPr lang="en-US" sz="2000" dirty="0">
                <a:solidFill>
                  <a:schemeClr val="tx1"/>
                </a:solidFill>
                <a:latin typeface="+mn-lt"/>
              </a:defRPr>
            </a:lvl9pPr>
          </a:lstStyle>
          <a:p>
            <a:pPr algn="just">
              <a:lnSpc>
                <a:spcPct val="110000"/>
              </a:lnSpc>
              <a:buClr>
                <a:schemeClr val="accent1"/>
              </a:buClr>
              <a:buFont typeface="Times New Roman" panose="02020603050405020304" pitchFamily="18" charset="0"/>
              <a:buChar char="►"/>
            </a:pPr>
            <a:r>
              <a:rPr lang="en-US" sz="2000" dirty="0">
                <a:solidFill>
                  <a:srgbClr val="000000"/>
                </a:solidFill>
                <a:latin typeface="Times New Roman" panose="02020603050405020304" pitchFamily="18" charset="0"/>
                <a:cs typeface="Times New Roman" panose="02020603050405020304" pitchFamily="18" charset="0"/>
              </a:rPr>
              <a:t>Introducing </a:t>
            </a:r>
            <a:r>
              <a:rPr lang="en-US" sz="2000" dirty="0" err="1">
                <a:solidFill>
                  <a:srgbClr val="000000"/>
                </a:solidFill>
                <a:latin typeface="Times New Roman" panose="02020603050405020304" pitchFamily="18" charset="0"/>
                <a:cs typeface="Times New Roman" panose="02020603050405020304" pitchFamily="18" charset="0"/>
              </a:rPr>
              <a:t>QuickMeds</a:t>
            </a:r>
            <a:r>
              <a:rPr lang="en-US" sz="2000" dirty="0">
                <a:solidFill>
                  <a:srgbClr val="000000"/>
                </a:solidFill>
                <a:latin typeface="Times New Roman" panose="02020603050405020304" pitchFamily="18" charset="0"/>
                <a:cs typeface="Times New Roman" panose="02020603050405020304" pitchFamily="18" charset="0"/>
              </a:rPr>
              <a:t>, your go-to solution for seamless healthcare management and medication access. Our mission is simple: to make your health journey easier, more reliable, and innovative. </a:t>
            </a:r>
          </a:p>
          <a:p>
            <a:pPr algn="just">
              <a:lnSpc>
                <a:spcPct val="110000"/>
              </a:lnSpc>
              <a:buClr>
                <a:schemeClr val="accent1"/>
              </a:buClr>
              <a:buFont typeface="Times New Roman" panose="02020603050405020304" pitchFamily="18" charset="0"/>
              <a:buChar char="►"/>
            </a:pPr>
            <a:r>
              <a:rPr lang="en-US" sz="2000" dirty="0" err="1">
                <a:solidFill>
                  <a:srgbClr val="000000"/>
                </a:solidFill>
                <a:latin typeface="Times New Roman" panose="02020603050405020304" pitchFamily="18" charset="0"/>
                <a:cs typeface="Times New Roman" panose="02020603050405020304" pitchFamily="18" charset="0"/>
              </a:rPr>
              <a:t>QuickMeds</a:t>
            </a:r>
            <a:r>
              <a:rPr lang="en-US" sz="2000" dirty="0">
                <a:solidFill>
                  <a:srgbClr val="000000"/>
                </a:solidFill>
                <a:latin typeface="Times New Roman" panose="02020603050405020304" pitchFamily="18" charset="0"/>
                <a:cs typeface="Times New Roman" panose="02020603050405020304" pitchFamily="18" charset="0"/>
              </a:rPr>
              <a:t> is your virtual pharmacy, bringing a comprehensive range of genuine medications and healthcare products right to your fingertips. Whether you're dealing with a chronic condition or simply need over-the-counter remedies, our intuitive app streamlines the entire process, saving you valuable time and effort.</a:t>
            </a:r>
          </a:p>
          <a:p>
            <a:pPr algn="just">
              <a:lnSpc>
                <a:spcPct val="110000"/>
              </a:lnSpc>
              <a:buClr>
                <a:schemeClr val="accent1"/>
              </a:buClr>
              <a:buFont typeface="Times New Roman" panose="02020603050405020304" pitchFamily="18" charset="0"/>
              <a:buChar char="►"/>
            </a:pPr>
            <a:r>
              <a:rPr lang="en-US" sz="2000" dirty="0">
                <a:solidFill>
                  <a:srgbClr val="000000"/>
                </a:solidFill>
                <a:latin typeface="Times New Roman" panose="02020603050405020304" pitchFamily="18" charset="0"/>
                <a:cs typeface="Times New Roman" panose="02020603050405020304" pitchFamily="18" charset="0"/>
              </a:rPr>
              <a:t>Say goodbye to the frustration of long queues and the uncertainty surrounding medication authenticity. With </a:t>
            </a:r>
            <a:r>
              <a:rPr lang="en-US" sz="2000" dirty="0" err="1">
                <a:solidFill>
                  <a:srgbClr val="000000"/>
                </a:solidFill>
                <a:latin typeface="Times New Roman" panose="02020603050405020304" pitchFamily="18" charset="0"/>
                <a:cs typeface="Times New Roman" panose="02020603050405020304" pitchFamily="18" charset="0"/>
              </a:rPr>
              <a:t>QuickMeds</a:t>
            </a:r>
            <a:r>
              <a:rPr lang="en-US" sz="2000" dirty="0">
                <a:solidFill>
                  <a:srgbClr val="000000"/>
                </a:solidFill>
                <a:latin typeface="Times New Roman" panose="02020603050405020304" pitchFamily="18" charset="0"/>
                <a:cs typeface="Times New Roman" panose="02020603050405020304" pitchFamily="18" charset="0"/>
              </a:rPr>
              <a:t>, you can trust that every order is genuine and delivered with peace of mind. </a:t>
            </a:r>
          </a:p>
          <a:p>
            <a:pPr algn="just">
              <a:lnSpc>
                <a:spcPct val="110000"/>
              </a:lnSpc>
              <a:buClr>
                <a:schemeClr val="accent1"/>
              </a:buClr>
              <a:buFont typeface="Times New Roman" panose="02020603050405020304" pitchFamily="18" charset="0"/>
              <a:buChar char="►"/>
            </a:pPr>
            <a:r>
              <a:rPr lang="en-US" sz="2000" dirty="0">
                <a:solidFill>
                  <a:srgbClr val="000000"/>
                </a:solidFill>
                <a:latin typeface="Times New Roman" panose="02020603050405020304" pitchFamily="18" charset="0"/>
                <a:cs typeface="Times New Roman" panose="02020603050405020304" pitchFamily="18" charset="0"/>
              </a:rPr>
              <a:t>Join us on a journey towards better health and wellness. Welcome to </a:t>
            </a:r>
            <a:r>
              <a:rPr lang="en-US" sz="2000" dirty="0" err="1">
                <a:solidFill>
                  <a:srgbClr val="000000"/>
                </a:solidFill>
                <a:latin typeface="Times New Roman" panose="02020603050405020304" pitchFamily="18" charset="0"/>
                <a:cs typeface="Times New Roman" panose="02020603050405020304" pitchFamily="18" charset="0"/>
              </a:rPr>
              <a:t>QuickMeds</a:t>
            </a:r>
            <a:r>
              <a:rPr lang="en-US" sz="2000" dirty="0">
                <a:solidFill>
                  <a:srgbClr val="000000"/>
                </a:solidFill>
                <a:latin typeface="Times New Roman" panose="02020603050405020304" pitchFamily="18" charset="0"/>
                <a:cs typeface="Times New Roman" panose="02020603050405020304" pitchFamily="18" charset="0"/>
              </a:rPr>
              <a:t> – where your health is our top priority</a:t>
            </a:r>
          </a:p>
          <a:p>
            <a:pPr marL="0" indent="0" algn="just">
              <a:lnSpc>
                <a:spcPct val="110000"/>
              </a:lnSpc>
              <a:buClr>
                <a:schemeClr val="accent1"/>
              </a:buClr>
              <a:buNone/>
            </a:pPr>
            <a:endParaRPr lang="en-US" sz="2000" dirty="0">
              <a:solidFill>
                <a:srgbClr val="000000"/>
              </a:solidFill>
              <a:latin typeface="Times New Roman" panose="02020603050405020304" pitchFamily="18" charset="0"/>
              <a:cs typeface="Times New Roman" panose="02020603050405020304" pitchFamily="18" charset="0"/>
            </a:endParaRPr>
          </a:p>
          <a:p>
            <a:pPr marL="342900" marR="0" lvl="0" indent="-342900" algn="just" rtl="0">
              <a:lnSpc>
                <a:spcPct val="100000"/>
              </a:lnSpc>
              <a:spcBef>
                <a:spcPct val="20000"/>
              </a:spcBef>
              <a:spcAft>
                <a:spcPct val="0"/>
              </a:spcAft>
              <a:buFont typeface="Arial"/>
              <a:buNone/>
            </a:pPr>
            <a:r>
              <a:rPr lang="en-US" sz="2000" b="1" dirty="0">
                <a:solidFill>
                  <a:srgbClr val="000000"/>
                </a:solidFill>
                <a:latin typeface="Times New Roman" panose="02020603050405020304" pitchFamily="18" charset="0"/>
                <a:cs typeface="Times New Roman" panose="02020603050405020304" pitchFamily="18" charset="0"/>
              </a:rPr>
              <a:t>	MOTIVATION:  </a:t>
            </a:r>
            <a:r>
              <a:rPr lang="en-US" sz="2000" dirty="0">
                <a:solidFill>
                  <a:srgbClr val="000000"/>
                </a:solidFill>
                <a:latin typeface="Times New Roman" panose="02020603050405020304" pitchFamily="18" charset="0"/>
                <a:cs typeface="Times New Roman" panose="02020603050405020304" pitchFamily="18" charset="0"/>
              </a:rPr>
              <a:t>T</a:t>
            </a:r>
            <a:r>
              <a:rPr lang="en-US" sz="2000" b="0" dirty="0">
                <a:solidFill>
                  <a:srgbClr val="000000"/>
                </a:solidFill>
                <a:latin typeface="Times New Roman" panose="02020603050405020304" pitchFamily="18" charset="0"/>
                <a:cs typeface="Times New Roman" panose="02020603050405020304" pitchFamily="18" charset="0"/>
              </a:rPr>
              <a:t>o empower individuals with convenient access to genuine medications, personalized health management tools, and reliable healthcare information, ultimately enhancing their overall well-being and quality of life.</a:t>
            </a:r>
          </a:p>
          <a:p>
            <a:pPr algn="just">
              <a:lnSpc>
                <a:spcPct val="150000"/>
              </a:lnSpc>
              <a:buClr>
                <a:schemeClr val="accent1"/>
              </a:buClr>
              <a:buFont typeface="Times New Roman" panose="02020603050405020304" pitchFamily="18" charset="0"/>
              <a:buChar char="►"/>
            </a:pPr>
            <a:endParaRPr lang="en-US" sz="2000" b="0" dirty="0">
              <a:solidFill>
                <a:srgbClr val="000000"/>
              </a:solidFill>
              <a:latin typeface="Times New Roman" panose="02020603050405020304" pitchFamily="18" charset="0"/>
              <a:cs typeface="Times New Roman" panose="02020603050405020304" pitchFamily="18" charset="0"/>
            </a:endParaRPr>
          </a:p>
        </p:txBody>
      </p:sp>
    </p:spTree>
    <p:extLst>
      <p:ext uri="{5FAD2635-05C8-4FA3-B672-AA069F5C4CB5}">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0437823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E1B35D82-EF3B-4E2A-91B6-AFE593E05D9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77E0FAA-5314-4772-9E0E-B9368ACA0EF7}"/>
              </a:ext>
            </a:extLst>
          </p:cNvPr>
          <p:cNvSpPr>
            <a:spLocks noGrp="1"/>
          </p:cNvSpPr>
          <p:nvPr>
            <p:ph type="title"/>
          </p:nvPr>
        </p:nvSpPr>
        <p:spPr/>
        <p:txBody>
          <a:bodyPr rtlCol="0"/>
          <a:lstStyle/>
          <a:p>
            <a:r>
              <a:rPr lang="en-US" b="1" dirty="0">
                <a:solidFill>
                  <a:schemeClr val="tx1"/>
                </a:solidFill>
                <a:latin typeface="Times New Roman" panose="02020603050405020304" pitchFamily="18" charset="0"/>
                <a:cs typeface="Times New Roman" panose="02020603050405020304" pitchFamily="18" charset="0"/>
              </a:rPr>
              <a:t>Objectives</a:t>
            </a:r>
          </a:p>
        </p:txBody>
      </p:sp>
      <p:sp>
        <p:nvSpPr>
          <p:cNvPr id="3" name="Content Placeholder 2">
            <a:extLst>
              <a:ext uri="{E61AAF9D-3691-4774-A433-FE20E09C001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25D9E67-E0E0-4E54-9EA0-812F35711F15}"/>
              </a:ext>
            </a:extLst>
          </p:cNvPr>
          <p:cNvSpPr>
            <a:spLocks noGrp="1"/>
          </p:cNvSpPr>
          <p:nvPr>
            <p:ph idx="1"/>
          </p:nvPr>
        </p:nvSpPr>
        <p:spPr>
          <a:xfrm>
            <a:off x="671512" y="1754466"/>
            <a:ext cx="8168630" cy="5799820"/>
          </a:xfrm>
        </p:spPr>
        <p:txBody>
          <a:bodyPr rtlCol="0"/>
          <a:lstStyle/>
          <a:p>
            <a:pPr algn="just"/>
            <a:r>
              <a:rPr lang="en-US" sz="2000" dirty="0">
                <a:latin typeface="Times New Roman" panose="02020603050405020304" pitchFamily="18" charset="0"/>
                <a:cs typeface="Times New Roman" panose="02020603050405020304" pitchFamily="18" charset="0"/>
              </a:rPr>
              <a:t>Develop </a:t>
            </a:r>
            <a:r>
              <a:rPr lang="en-US" sz="2000" dirty="0" err="1">
                <a:latin typeface="Times New Roman" panose="02020603050405020304" pitchFamily="18" charset="0"/>
                <a:cs typeface="Times New Roman" panose="02020603050405020304" pitchFamily="18" charset="0"/>
              </a:rPr>
              <a:t>QuickMeds</a:t>
            </a:r>
            <a:r>
              <a:rPr lang="en-US" sz="2000" dirty="0">
                <a:latin typeface="Times New Roman" panose="02020603050405020304" pitchFamily="18" charset="0"/>
                <a:cs typeface="Times New Roman" panose="02020603050405020304" pitchFamily="18" charset="0"/>
              </a:rPr>
              <a:t>, a user-friendly healthcare app, providing access to genuine medications, personalized health tools, and reliable information, aiming to improve users' well-being.</a:t>
            </a:r>
          </a:p>
          <a:p>
            <a:pPr algn="just"/>
            <a:r>
              <a:rPr lang="en-US" sz="2000" dirty="0">
                <a:latin typeface="Times New Roman" panose="02020603050405020304" pitchFamily="18" charset="0"/>
                <a:cs typeface="Times New Roman" panose="02020603050405020304" pitchFamily="18" charset="0"/>
              </a:rPr>
              <a:t>Implementation Plan:</a:t>
            </a:r>
          </a:p>
          <a:p>
            <a:pPr algn="just"/>
            <a:r>
              <a:rPr lang="en-US" sz="2000" dirty="0">
                <a:latin typeface="Times New Roman" panose="02020603050405020304" pitchFamily="18" charset="0"/>
                <a:cs typeface="Times New Roman" panose="02020603050405020304" pitchFamily="18" charset="0"/>
              </a:rPr>
              <a:t>Use </a:t>
            </a:r>
            <a:r>
              <a:rPr lang="en-US" sz="2000" dirty="0" err="1">
                <a:latin typeface="Times New Roman" panose="02020603050405020304" pitchFamily="18" charset="0"/>
                <a:cs typeface="Times New Roman" panose="02020603050405020304" pitchFamily="18" charset="0"/>
              </a:rPr>
              <a:t>Tkinter</a:t>
            </a:r>
            <a:r>
              <a:rPr lang="en-US" sz="2000" dirty="0">
                <a:latin typeface="Times New Roman" panose="02020603050405020304" pitchFamily="18" charset="0"/>
                <a:cs typeface="Times New Roman" panose="02020603050405020304" pitchFamily="18" charset="0"/>
              </a:rPr>
              <a:t> in Python for an easy-to-use interface.</a:t>
            </a:r>
          </a:p>
          <a:p>
            <a:pPr algn="just"/>
            <a:r>
              <a:rPr lang="en-US" sz="2000" dirty="0">
                <a:latin typeface="Times New Roman" panose="02020603050405020304" pitchFamily="18" charset="0"/>
                <a:cs typeface="Times New Roman" panose="02020603050405020304" pitchFamily="18" charset="0"/>
              </a:rPr>
              <a:t>Utilize MySQL for secure data storage and Python for database interaction.</a:t>
            </a:r>
          </a:p>
          <a:p>
            <a:pPr algn="just"/>
            <a:r>
              <a:rPr lang="en-US" sz="2000" dirty="0">
                <a:latin typeface="Times New Roman" panose="02020603050405020304" pitchFamily="18" charset="0"/>
                <a:cs typeface="Times New Roman" panose="02020603050405020304" pitchFamily="18" charset="0"/>
              </a:rPr>
              <a:t>Enable users to order medications securely through the app.</a:t>
            </a:r>
          </a:p>
          <a:p>
            <a:pPr algn="just"/>
            <a:r>
              <a:rPr lang="en-US" sz="2000" dirty="0">
                <a:latin typeface="Times New Roman" panose="02020603050405020304" pitchFamily="18" charset="0"/>
                <a:cs typeface="Times New Roman" panose="02020603050405020304" pitchFamily="18" charset="0"/>
              </a:rPr>
              <a:t>Incorporate tools for tracking medication schedules and health metrics.</a:t>
            </a:r>
          </a:p>
          <a:p>
            <a:pPr algn="just"/>
            <a:r>
              <a:rPr lang="en-US" sz="2000" dirty="0">
                <a:latin typeface="Times New Roman" panose="02020603050405020304" pitchFamily="18" charset="0"/>
                <a:cs typeface="Times New Roman" panose="02020603050405020304" pitchFamily="18" charset="0"/>
              </a:rPr>
              <a:t>Provide trustworthy healthcare information within the app.</a:t>
            </a:r>
          </a:p>
        </p:txBody>
      </p:sp>
    </p:spTree>
    <p:extLst>
      <p:ext uri="{B4DE320B-26CC-4EF8-8FA8-56F7598D6C69}">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0437823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0657C4A4-EE53-461B-ABC8-C4085EDD609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1CBF8F2-138C-47D6-914B-D33F3A3A249B}"/>
              </a:ext>
            </a:extLst>
          </p:cNvPr>
          <p:cNvSpPr>
            <a:spLocks noGrp="1"/>
          </p:cNvSpPr>
          <p:nvPr>
            <p:ph type="title"/>
          </p:nvPr>
        </p:nvSpPr>
        <p:spPr>
          <a:xfrm>
            <a:off x="671512" y="106841"/>
            <a:ext cx="8168630" cy="726900"/>
          </a:xfrm>
        </p:spPr>
        <p:txBody>
          <a:bodyPr rtlCol="0"/>
          <a:lstStyle/>
          <a:p>
            <a:r>
              <a:rPr lang="en-IN" sz="3600" b="1" i="0" u="none" strike="noStrike" cap="none" spc="0" baseline="0" dirty="0">
                <a:ln>
                  <a:noFill/>
                </a:ln>
                <a:solidFill>
                  <a:srgbClr val="000000"/>
                </a:solidFill>
                <a:effectLst>
                  <a:outerShdw blurRad="38100" dist="38100" dir="2700000">
                    <a:srgbClr val="000000">
                      <a:alpha val="43137"/>
                    </a:srgbClr>
                  </a:outerShdw>
                </a:effectLst>
                <a:latin typeface="Times New Roman"/>
              </a:rPr>
              <a:t> Literature Survey of the existing system</a:t>
            </a:r>
          </a:p>
        </p:txBody>
      </p:sp>
      <p:graphicFrame>
        <p:nvGraphicFramePr>
          <p:cNvPr id="3" name="Content Placeholder 2">
            <a:extLst>
              <a:ext uri="{A120B416-DB72-4610-A1DE-08E43C19462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78E82C4-9CB3-43C8-BC20-CE210C9CB1D7}"/>
              </a:ext>
            </a:extLst>
          </p:cNvPr>
          <p:cNvGraphicFramePr>
            <a:graphicFrameLocks noGrp="1"/>
          </p:cNvGraphicFramePr>
          <p:nvPr>
            <p:ph idx="1"/>
            <p:extLst>
              <p:ext uri="{D42A27DB-BD31-4B8C-83A1-F6EECF244321}">
                <p14:modId xmlns:p14="http://schemas.microsoft.com/office/powerpoint/2010/main" val="1345155538"/>
              </p:ext>
            </p:extLst>
          </p:nvPr>
        </p:nvGraphicFramePr>
        <p:xfrm>
          <a:off x="442312" y="1219903"/>
          <a:ext cx="9195999" cy="5836534"/>
        </p:xfrm>
        <a:graphic>
          <a:graphicData uri="http://schemas.openxmlformats.org/drawingml/2006/table">
            <a:tbl>
              <a:tblPr firstRow="1">
                <a:tableStyleId>{071CE7E9-F90E-45A5-881D-36C2B2F7C86E}</a:tableStyleId>
              </a:tblPr>
              <a:tblGrid>
                <a:gridCol w="522067">
                  <a:extLst>
                    <a:ext uri="{9D8B030D-6E8A-4147-A177-3AD203B41FA5}">
                      <a16:colId xmlns:a16="http://schemas.microsoft.com/office/drawing/2014/main" val="20000"/>
                    </a:ext>
                  </a:extLst>
                </a:gridCol>
                <a:gridCol w="1573894">
                  <a:extLst>
                    <a:ext uri="{9D8B030D-6E8A-4147-A177-3AD203B41FA5}">
                      <a16:colId xmlns:a16="http://schemas.microsoft.com/office/drawing/2014/main" val="20001"/>
                    </a:ext>
                  </a:extLst>
                </a:gridCol>
                <a:gridCol w="961546">
                  <a:extLst>
                    <a:ext uri="{9D8B030D-6E8A-4147-A177-3AD203B41FA5}">
                      <a16:colId xmlns:a16="http://schemas.microsoft.com/office/drawing/2014/main" val="20002"/>
                    </a:ext>
                  </a:extLst>
                </a:gridCol>
                <a:gridCol w="690183">
                  <a:extLst>
                    <a:ext uri="{9D8B030D-6E8A-4147-A177-3AD203B41FA5}">
                      <a16:colId xmlns:a16="http://schemas.microsoft.com/office/drawing/2014/main" val="20003"/>
                    </a:ext>
                  </a:extLst>
                </a:gridCol>
                <a:gridCol w="1659783">
                  <a:extLst>
                    <a:ext uri="{9D8B030D-6E8A-4147-A177-3AD203B41FA5}">
                      <a16:colId xmlns:a16="http://schemas.microsoft.com/office/drawing/2014/main" val="20004"/>
                    </a:ext>
                  </a:extLst>
                </a:gridCol>
                <a:gridCol w="2190755">
                  <a:extLst>
                    <a:ext uri="{9D8B030D-6E8A-4147-A177-3AD203B41FA5}">
                      <a16:colId xmlns:a16="http://schemas.microsoft.com/office/drawing/2014/main" val="20005"/>
                    </a:ext>
                  </a:extLst>
                </a:gridCol>
                <a:gridCol w="1597771">
                  <a:extLst>
                    <a:ext uri="{9D8B030D-6E8A-4147-A177-3AD203B41FA5}">
                      <a16:colId xmlns:a16="http://schemas.microsoft.com/office/drawing/2014/main" val="20006"/>
                    </a:ext>
                  </a:extLst>
                </a:gridCol>
              </a:tblGrid>
              <a:tr h="569920">
                <a:tc>
                  <a:txBody>
                    <a:bodyPr/>
                    <a:lstStyle/>
                    <a:p>
                      <a:r>
                        <a:rPr lang="en-US" dirty="0"/>
                        <a:t>Sr.no</a:t>
                      </a:r>
                    </a:p>
                  </a:txBody>
                  <a:tcPr/>
                </a:tc>
                <a:tc>
                  <a:txBody>
                    <a:bodyPr/>
                    <a:lstStyle/>
                    <a:p>
                      <a:r>
                        <a:rPr lang="en-US" dirty="0"/>
                        <a:t>Title</a:t>
                      </a:r>
                    </a:p>
                  </a:txBody>
                  <a:tcPr/>
                </a:tc>
                <a:tc>
                  <a:txBody>
                    <a:bodyPr/>
                    <a:lstStyle/>
                    <a:p>
                      <a:r>
                        <a:rPr lang="en-US" sz="1800" dirty="0"/>
                        <a:t>Author</a:t>
                      </a:r>
                    </a:p>
                  </a:txBody>
                  <a:tcPr/>
                </a:tc>
                <a:tc>
                  <a:txBody>
                    <a:bodyPr/>
                    <a:lstStyle/>
                    <a:p>
                      <a:r>
                        <a:rPr lang="en-US" sz="1800" dirty="0"/>
                        <a:t>Year</a:t>
                      </a:r>
                    </a:p>
                  </a:txBody>
                  <a:tcPr/>
                </a:tc>
                <a:tc>
                  <a:txBody>
                    <a:bodyPr/>
                    <a:lstStyle/>
                    <a:p>
                      <a:r>
                        <a:rPr lang="en-US" dirty="0"/>
                        <a:t>Introduction</a:t>
                      </a:r>
                    </a:p>
                  </a:txBody>
                  <a:tcPr/>
                </a:tc>
                <a:tc>
                  <a:txBody>
                    <a:bodyPr/>
                    <a:lstStyle/>
                    <a:p>
                      <a:r>
                        <a:rPr lang="en-US" dirty="0"/>
                        <a:t>Methods</a:t>
                      </a:r>
                    </a:p>
                  </a:txBody>
                  <a:tcPr/>
                </a:tc>
                <a:tc>
                  <a:txBody>
                    <a:bodyPr/>
                    <a:lstStyle/>
                    <a:p>
                      <a:r>
                        <a:rPr lang="en-US" dirty="0"/>
                        <a:t>Conclusion</a:t>
                      </a:r>
                    </a:p>
                  </a:txBody>
                  <a:tcPr/>
                </a:tc>
                <a:extLst>
                  <a:ext uri="{0D108BD9-81ED-4DB2-BD59-A6C34878D82A}">
                    <a16:rowId xmlns:a16="http://schemas.microsoft.com/office/drawing/2014/main" val="10000"/>
                  </a:ext>
                </a:extLst>
              </a:tr>
              <a:tr h="4746493">
                <a:tc>
                  <a:txBody>
                    <a:bodyPr/>
                    <a:lstStyle/>
                    <a:p>
                      <a:r>
                        <a:rPr lang="en-US" dirty="0"/>
                        <a:t>1.</a:t>
                      </a:r>
                    </a:p>
                  </a:txBody>
                  <a:tcPr/>
                </a:tc>
                <a:tc>
                  <a:txBody>
                    <a:bodyPr/>
                    <a:lstStyle/>
                    <a:p>
                      <a:r>
                        <a:rPr lang="en-US" sz="1600" b="0" dirty="0">
                          <a:solidFill>
                            <a:schemeClr val="dk1"/>
                          </a:solidFill>
                          <a:latin typeface="Times New Roman" panose="02020603050405020304" pitchFamily="18" charset="0"/>
                          <a:cs typeface="Times New Roman" panose="02020603050405020304" pitchFamily="18" charset="0"/>
                        </a:rPr>
                        <a:t>[1] Evaluation of patient and doctor perception toward the use of telemedicine in Apollo Tele Health Services, India</a:t>
                      </a:r>
                    </a:p>
                  </a:txBody>
                  <a:tcPr/>
                </a:tc>
                <a:tc>
                  <a:txBody>
                    <a:bodyPr/>
                    <a:lstStyle/>
                    <a:p>
                      <a:r>
                        <a:rPr lang="en-US" sz="1400" dirty="0">
                          <a:solidFill>
                            <a:schemeClr val="dk1"/>
                          </a:solidFill>
                          <a:latin typeface="Times New Roman" panose="02020603050405020304" pitchFamily="18" charset="0"/>
                          <a:cs typeface="Times New Roman" panose="02020603050405020304" pitchFamily="18" charset="0"/>
                        </a:rPr>
                        <a:t>Rajesh V</a:t>
                      </a:r>
                    </a:p>
                  </a:txBody>
                  <a:tcPr/>
                </a:tc>
                <a:tc>
                  <a:txBody>
                    <a:bodyPr/>
                    <a:lstStyle/>
                    <a:p>
                      <a:r>
                        <a:rPr lang="en-US" sz="1600" dirty="0">
                          <a:latin typeface="Times New Roman" panose="02020603050405020304" pitchFamily="18" charset="0"/>
                          <a:cs typeface="Times New Roman" panose="02020603050405020304" pitchFamily="18" charset="0"/>
                        </a:rPr>
                        <a:t>Oct-</a:t>
                      </a:r>
                    </a:p>
                    <a:p>
                      <a:r>
                        <a:rPr lang="en-US" sz="1600" dirty="0">
                          <a:latin typeface="Times New Roman" panose="02020603050405020304" pitchFamily="18" charset="0"/>
                          <a:cs typeface="Times New Roman" panose="02020603050405020304" pitchFamily="18" charset="0"/>
                        </a:rPr>
                        <a:t>Dec,</a:t>
                      </a:r>
                    </a:p>
                    <a:p>
                      <a:r>
                        <a:rPr lang="en-US" sz="1600" dirty="0">
                          <a:latin typeface="Times New Roman" panose="02020603050405020304" pitchFamily="18" charset="0"/>
                          <a:cs typeface="Times New Roman" panose="02020603050405020304" pitchFamily="18" charset="0"/>
                        </a:rPr>
                        <a:t>2016</a:t>
                      </a:r>
                    </a:p>
                  </a:txBody>
                  <a:tcPr/>
                </a:tc>
                <a:tc>
                  <a:txBody>
                    <a:bodyPr/>
                    <a:lstStyle/>
                    <a:p>
                      <a:r>
                        <a:rPr lang="en-US" sz="1600" dirty="0">
                          <a:solidFill>
                            <a:schemeClr val="dk1"/>
                          </a:solidFill>
                          <a:latin typeface="Times New Roman" panose="02020603050405020304" pitchFamily="18" charset="0"/>
                          <a:cs typeface="Times New Roman" panose="02020603050405020304" pitchFamily="18" charset="0"/>
                        </a:rPr>
                        <a:t>Telemedicine connects healthcare through vast distances which would benefit both patients and doctors. The aim of this questionnaire study was to evaluate the effects of telemedicine on patients and medical specialists.</a:t>
                      </a:r>
                    </a:p>
                  </a:txBody>
                  <a:tcPr/>
                </a:tc>
                <a:tc>
                  <a:txBody>
                    <a:bodyPr/>
                    <a:lstStyle/>
                    <a:p>
                      <a:r>
                        <a:rPr lang="en-US" sz="1800" dirty="0">
                          <a:solidFill>
                            <a:schemeClr val="dk1"/>
                          </a:solidFill>
                          <a:latin typeface="Times New Roman" panose="02020603050405020304" pitchFamily="18" charset="0"/>
                          <a:cs typeface="Times New Roman" panose="02020603050405020304" pitchFamily="18" charset="0"/>
                        </a:rPr>
                        <a:t>A study looked at 122 people, including 71 patients and 51 doctors, to see how satisfied they were with Apollo Tele Health Services in Hyderabad, India. They checked things like service quality, cost-effectiveness, and any issues they faced. Then they compared the data between the patient and doctor groups.</a:t>
                      </a:r>
                    </a:p>
                  </a:txBody>
                  <a:tcPr/>
                </a:tc>
                <a:tc>
                  <a:txBody>
                    <a:bodyPr/>
                    <a:lstStyle/>
                    <a:p>
                      <a:r>
                        <a:rPr lang="en-US" sz="1600" dirty="0">
                          <a:solidFill>
                            <a:schemeClr val="dk1"/>
                          </a:solidFill>
                          <a:latin typeface="Times New Roman" panose="02020603050405020304" pitchFamily="18" charset="0"/>
                          <a:cs typeface="Times New Roman" panose="02020603050405020304" pitchFamily="18" charset="0"/>
                        </a:rPr>
                        <a:t>The results showed that telemedicine in healthcare could prove to be useful to patients in distant regions and to rural doctors in India. In the near future, telemedicine can be considered as an alternate to face to face patient care.</a:t>
                      </a:r>
                    </a:p>
                  </a:txBody>
                  <a:tcPr/>
                </a:tc>
                <a:extLst>
                  <a:ext uri="{0D108BD9-81ED-4DB2-BD59-A6C34878D82A}">
                    <a16:rowId xmlns:a16="http://schemas.microsoft.com/office/drawing/2014/main" val="10001"/>
                  </a:ext>
                </a:extLst>
              </a:tr>
              <a:tr h="32238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spTree>
    <p:extLst>
      <p:ext uri="{C9E67572-CA96-41EE-A41A-3FB71E6F2627}">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0437823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0C6F889C-C5D0-4C0A-9830-49ABD8935EE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E048E8A-0051-4B1A-8BAA-F69265DA839D}"/>
              </a:ext>
            </a:extLst>
          </p:cNvPr>
          <p:cNvSpPr>
            <a:spLocks noGrp="1"/>
          </p:cNvSpPr>
          <p:nvPr>
            <p:ph type="title"/>
          </p:nvPr>
        </p:nvSpPr>
        <p:spPr>
          <a:xfrm>
            <a:off x="671512" y="122996"/>
            <a:ext cx="8249402" cy="743045"/>
          </a:xfrm>
        </p:spPr>
        <p:txBody>
          <a:bodyPr rtlCol="0"/>
          <a:lstStyle/>
          <a:p>
            <a:r>
              <a:rPr lang="en-IN" sz="3600" b="1" i="0" u="none" strike="noStrike" cap="none" spc="0" baseline="0" dirty="0">
                <a:ln>
                  <a:noFill/>
                </a:ln>
                <a:solidFill>
                  <a:srgbClr val="000000"/>
                </a:solidFill>
                <a:effectLst>
                  <a:outerShdw blurRad="38100" dist="38100" dir="2700000">
                    <a:srgbClr val="000000">
                      <a:alpha val="43137"/>
                    </a:srgbClr>
                  </a:outerShdw>
                </a:effectLst>
                <a:latin typeface="Times New Roman"/>
              </a:rPr>
              <a:t> Literature Survey of the existing system</a:t>
            </a:r>
          </a:p>
        </p:txBody>
      </p:sp>
      <p:graphicFrame>
        <p:nvGraphicFramePr>
          <p:cNvPr id="3" name="Content Placeholder 2">
            <a:extLst>
              <a:ext uri="{992318DD-CDBE-4B4C-909C-8C9D2A08B0F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458C441-B906-438C-B748-9C18480AAE68}"/>
              </a:ext>
            </a:extLst>
          </p:cNvPr>
          <p:cNvGraphicFramePr>
            <a:graphicFrameLocks noGrp="1"/>
          </p:cNvGraphicFramePr>
          <p:nvPr>
            <p:ph idx="1"/>
            <p:extLst>
              <p:ext uri="{D42A27DB-BD31-4B8C-83A1-F6EECF244321}">
                <p14:modId xmlns:p14="http://schemas.microsoft.com/office/powerpoint/2010/main" val="4201583228"/>
              </p:ext>
            </p:extLst>
          </p:nvPr>
        </p:nvGraphicFramePr>
        <p:xfrm>
          <a:off x="152506" y="1078851"/>
          <a:ext cx="9775612" cy="5401971"/>
        </p:xfrm>
        <a:graphic>
          <a:graphicData uri="http://schemas.openxmlformats.org/drawingml/2006/table">
            <a:tbl>
              <a:tblPr firstRow="1">
                <a:tableStyleId>{071CE7E9-F90E-45A5-881D-36C2B2F7C86E}</a:tableStyleId>
              </a:tblPr>
              <a:tblGrid>
                <a:gridCol w="563537">
                  <a:extLst>
                    <a:ext uri="{9D8B030D-6E8A-4147-A177-3AD203B41FA5}">
                      <a16:colId xmlns:a16="http://schemas.microsoft.com/office/drawing/2014/main" val="20000"/>
                    </a:ext>
                  </a:extLst>
                </a:gridCol>
                <a:gridCol w="1468107">
                  <a:extLst>
                    <a:ext uri="{9D8B030D-6E8A-4147-A177-3AD203B41FA5}">
                      <a16:colId xmlns:a16="http://schemas.microsoft.com/office/drawing/2014/main" val="20001"/>
                    </a:ext>
                  </a:extLst>
                </a:gridCol>
                <a:gridCol w="935060">
                  <a:extLst>
                    <a:ext uri="{9D8B030D-6E8A-4147-A177-3AD203B41FA5}">
                      <a16:colId xmlns:a16="http://schemas.microsoft.com/office/drawing/2014/main" val="20002"/>
                    </a:ext>
                  </a:extLst>
                </a:gridCol>
                <a:gridCol w="886606">
                  <a:extLst>
                    <a:ext uri="{9D8B030D-6E8A-4147-A177-3AD203B41FA5}">
                      <a16:colId xmlns:a16="http://schemas.microsoft.com/office/drawing/2014/main" val="20003"/>
                    </a:ext>
                  </a:extLst>
                </a:gridCol>
                <a:gridCol w="2340378">
                  <a:extLst>
                    <a:ext uri="{9D8B030D-6E8A-4147-A177-3AD203B41FA5}">
                      <a16:colId xmlns:a16="http://schemas.microsoft.com/office/drawing/2014/main" val="20004"/>
                    </a:ext>
                  </a:extLst>
                </a:gridCol>
                <a:gridCol w="1742713">
                  <a:extLst>
                    <a:ext uri="{9D8B030D-6E8A-4147-A177-3AD203B41FA5}">
                      <a16:colId xmlns:a16="http://schemas.microsoft.com/office/drawing/2014/main" val="20005"/>
                    </a:ext>
                  </a:extLst>
                </a:gridCol>
                <a:gridCol w="1839211">
                  <a:extLst>
                    <a:ext uri="{9D8B030D-6E8A-4147-A177-3AD203B41FA5}">
                      <a16:colId xmlns:a16="http://schemas.microsoft.com/office/drawing/2014/main" val="20006"/>
                    </a:ext>
                  </a:extLst>
                </a:gridCol>
              </a:tblGrid>
              <a:tr h="909981">
                <a:tc>
                  <a:txBody>
                    <a:bodyPr/>
                    <a:lstStyle/>
                    <a:p>
                      <a:r>
                        <a:rPr lang="en-US" sz="1600" b="1" dirty="0">
                          <a:solidFill>
                            <a:schemeClr val="lt1"/>
                          </a:solidFill>
                          <a:latin typeface="Trebuchet MS"/>
                        </a:rPr>
                        <a:t>Sr.no</a:t>
                      </a:r>
                    </a:p>
                  </a:txBody>
                  <a:tcPr/>
                </a:tc>
                <a:tc>
                  <a:txBody>
                    <a:bodyPr/>
                    <a:lstStyle/>
                    <a:p>
                      <a:r>
                        <a:rPr lang="en-US" sz="1600" b="1" dirty="0">
                          <a:solidFill>
                            <a:schemeClr val="lt1"/>
                          </a:solidFill>
                          <a:latin typeface="Trebuchet MS"/>
                        </a:rPr>
                        <a:t>Title</a:t>
                      </a:r>
                    </a:p>
                  </a:txBody>
                  <a:tcPr/>
                </a:tc>
                <a:tc>
                  <a:txBody>
                    <a:bodyPr/>
                    <a:lstStyle/>
                    <a:p>
                      <a:r>
                        <a:rPr lang="en-US" sz="1600" b="1" dirty="0">
                          <a:solidFill>
                            <a:schemeClr val="lt1"/>
                          </a:solidFill>
                          <a:latin typeface="Trebuchet MS"/>
                        </a:rPr>
                        <a:t>Author</a:t>
                      </a:r>
                    </a:p>
                  </a:txBody>
                  <a:tcPr/>
                </a:tc>
                <a:tc>
                  <a:txBody>
                    <a:bodyPr/>
                    <a:lstStyle/>
                    <a:p>
                      <a:r>
                        <a:rPr lang="en-US" sz="1600" b="1" dirty="0">
                          <a:solidFill>
                            <a:schemeClr val="lt1"/>
                          </a:solidFill>
                          <a:latin typeface="Trebuchet MS"/>
                        </a:rPr>
                        <a:t>Year</a:t>
                      </a:r>
                    </a:p>
                  </a:txBody>
                  <a:tcPr/>
                </a:tc>
                <a:tc>
                  <a:txBody>
                    <a:bodyPr/>
                    <a:lstStyle/>
                    <a:p>
                      <a:r>
                        <a:rPr lang="en-US" sz="1600" b="1" dirty="0">
                          <a:solidFill>
                            <a:schemeClr val="lt1"/>
                          </a:solidFill>
                          <a:latin typeface="Trebuchet MS"/>
                        </a:rPr>
                        <a:t>Introduction</a:t>
                      </a:r>
                    </a:p>
                  </a:txBody>
                  <a:tcPr/>
                </a:tc>
                <a:tc>
                  <a:txBody>
                    <a:bodyPr/>
                    <a:lstStyle/>
                    <a:p>
                      <a:r>
                        <a:rPr lang="en-US" sz="1600" b="1" dirty="0">
                          <a:solidFill>
                            <a:schemeClr val="lt1"/>
                          </a:solidFill>
                          <a:latin typeface="Trebuchet MS"/>
                        </a:rPr>
                        <a:t>Methods</a:t>
                      </a:r>
                    </a:p>
                  </a:txBody>
                  <a:tcPr/>
                </a:tc>
                <a:tc>
                  <a:txBody>
                    <a:bodyPr/>
                    <a:lstStyle/>
                    <a:p>
                      <a:r>
                        <a:rPr lang="en-US" sz="1600" b="1" dirty="0">
                          <a:solidFill>
                            <a:schemeClr val="lt1"/>
                          </a:solidFill>
                          <a:latin typeface="Trebuchet MS"/>
                        </a:rPr>
                        <a:t>Conclusion</a:t>
                      </a:r>
                    </a:p>
                  </a:txBody>
                  <a:tcPr/>
                </a:tc>
                <a:extLst>
                  <a:ext uri="{0D108BD9-81ED-4DB2-BD59-A6C34878D82A}">
                    <a16:rowId xmlns:a16="http://schemas.microsoft.com/office/drawing/2014/main" val="10000"/>
                  </a:ext>
                </a:extLst>
              </a:tr>
              <a:tr h="371475">
                <a:tc>
                  <a:txBody>
                    <a:bodyPr/>
                    <a:lstStyle/>
                    <a:p>
                      <a:r>
                        <a:rPr lang="en-US" sz="1600" dirty="0"/>
                        <a:t>2.</a:t>
                      </a:r>
                    </a:p>
                  </a:txBody>
                  <a:tcPr/>
                </a:tc>
                <a:tc>
                  <a:txBody>
                    <a:bodyPr/>
                    <a:lstStyle/>
                    <a:p>
                      <a:r>
                        <a:rPr lang="en-US" sz="1600" b="0" dirty="0">
                          <a:solidFill>
                            <a:schemeClr val="dk1"/>
                          </a:solidFill>
                          <a:latin typeface="Times New Roman" panose="02020603050405020304" pitchFamily="18" charset="0"/>
                          <a:cs typeface="Times New Roman" panose="02020603050405020304" pitchFamily="18" charset="0"/>
                        </a:rPr>
                        <a:t>[2] Safety concerns with consumer: a scoping review</a:t>
                      </a:r>
                    </a:p>
                  </a:txBody>
                  <a:tcPr/>
                </a:tc>
                <a:tc>
                  <a:txBody>
                    <a:bodyPr/>
                    <a:lstStyle/>
                    <a:p>
                      <a:r>
                        <a:rPr lang="en-US" sz="1600" dirty="0">
                          <a:solidFill>
                            <a:schemeClr val="dk1"/>
                          </a:solidFill>
                          <a:latin typeface="Times New Roman" panose="02020603050405020304" pitchFamily="18" charset="0"/>
                          <a:cs typeface="Times New Roman" panose="02020603050405020304" pitchFamily="18" charset="0"/>
                        </a:rPr>
                        <a:t>Enrico Coiera</a:t>
                      </a:r>
                    </a:p>
                  </a:txBody>
                  <a:tcPr/>
                </a:tc>
                <a:tc>
                  <a:txBody>
                    <a:bodyPr/>
                    <a:lstStyle/>
                    <a:p>
                      <a:r>
                        <a:rPr lang="en-US" sz="1600" dirty="0">
                          <a:solidFill>
                            <a:schemeClr val="dk1"/>
                          </a:solidFill>
                          <a:latin typeface="Times New Roman" panose="02020603050405020304" pitchFamily="18" charset="0"/>
                          <a:cs typeface="Times New Roman" panose="02020603050405020304" pitchFamily="18" charset="0"/>
                        </a:rPr>
                        <a:t>10 Oct,</a:t>
                      </a:r>
                    </a:p>
                    <a:p>
                      <a:r>
                        <a:rPr lang="en-US" sz="1600" dirty="0">
                          <a:solidFill>
                            <a:schemeClr val="dk1"/>
                          </a:solidFill>
                          <a:latin typeface="Times New Roman" panose="02020603050405020304" pitchFamily="18" charset="0"/>
                          <a:cs typeface="Times New Roman" panose="02020603050405020304" pitchFamily="18" charset="0"/>
                        </a:rPr>
                        <a:t>2019</a:t>
                      </a:r>
                    </a:p>
                  </a:txBody>
                  <a:tcPr/>
                </a:tc>
                <a:tc>
                  <a:txBody>
                    <a:bodyPr/>
                    <a:lstStyle/>
                    <a:p>
                      <a:r>
                        <a:rPr lang="en-US" sz="1600" dirty="0">
                          <a:solidFill>
                            <a:schemeClr val="dk1"/>
                          </a:solidFill>
                          <a:latin typeface="Times New Roman" panose="02020603050405020304" pitchFamily="18" charset="0"/>
                          <a:cs typeface="Times New Roman" panose="02020603050405020304" pitchFamily="18" charset="0"/>
                        </a:rPr>
                        <a:t>Exploring the realm of health apps from January 2013 to May 2019, our review delves into safety concerns and consequences. Leveraging databases like </a:t>
                      </a:r>
                      <a:r>
                        <a:rPr lang="en-US" sz="1600" dirty="0" err="1">
                          <a:solidFill>
                            <a:schemeClr val="dk1"/>
                          </a:solidFill>
                          <a:latin typeface="Times New Roman" panose="02020603050405020304" pitchFamily="18" charset="0"/>
                          <a:cs typeface="Times New Roman" panose="02020603050405020304" pitchFamily="18" charset="0"/>
                        </a:rPr>
                        <a:t>PubMed</a:t>
                      </a:r>
                      <a:r>
                        <a:rPr lang="en-US" sz="1600" dirty="0">
                          <a:solidFill>
                            <a:schemeClr val="dk1"/>
                          </a:solidFill>
                          <a:latin typeface="Times New Roman" panose="02020603050405020304" pitchFamily="18" charset="0"/>
                          <a:cs typeface="Times New Roman" panose="02020603050405020304" pitchFamily="18" charset="0"/>
                        </a:rPr>
                        <a:t> and Scopus, we meticulously classify descriptive data. Adhering to PRISMA-ScR guidelines, our study offers a structured analysis of this vital area."</a:t>
                      </a:r>
                    </a:p>
                  </a:txBody>
                  <a:tcPr/>
                </a:tc>
                <a:tc>
                  <a:txBody>
                    <a:bodyPr/>
                    <a:lstStyle/>
                    <a:p>
                      <a:r>
                        <a:rPr lang="en-US" sz="1600" dirty="0">
                          <a:solidFill>
                            <a:schemeClr val="dk1"/>
                          </a:solidFill>
                          <a:latin typeface="Times New Roman" panose="02020603050405020304" pitchFamily="18" charset="0"/>
                          <a:cs typeface="Times New Roman" panose="02020603050405020304" pitchFamily="18" charset="0"/>
                        </a:rPr>
                        <a:t>Big libraries like </a:t>
                      </a:r>
                      <a:r>
                        <a:rPr lang="en-US" sz="1600" dirty="0" err="1">
                          <a:solidFill>
                            <a:schemeClr val="dk1"/>
                          </a:solidFill>
                          <a:latin typeface="Times New Roman" panose="02020603050405020304" pitchFamily="18" charset="0"/>
                          <a:cs typeface="Times New Roman" panose="02020603050405020304" pitchFamily="18" charset="0"/>
                        </a:rPr>
                        <a:t>PubMed</a:t>
                      </a:r>
                      <a:r>
                        <a:rPr lang="en-US" sz="1600" dirty="0">
                          <a:solidFill>
                            <a:schemeClr val="dk1"/>
                          </a:solidFill>
                          <a:latin typeface="Times New Roman" panose="02020603050405020304" pitchFamily="18" charset="0"/>
                          <a:cs typeface="Times New Roman" panose="02020603050405020304" pitchFamily="18" charset="0"/>
                        </a:rPr>
                        <a:t> and Scopus are used,from 2013 to 2019 for articles about health apps. Found out about safety worries and what might happen if they're not safe. Then, sorted this information into groups. </a:t>
                      </a:r>
                    </a:p>
                  </a:txBody>
                  <a:tcPr/>
                </a:tc>
                <a:tc>
                  <a:txBody>
                    <a:bodyPr/>
                    <a:lstStyle/>
                    <a:p>
                      <a:r>
                        <a:rPr lang="en-US" sz="1600" dirty="0">
                          <a:solidFill>
                            <a:schemeClr val="dk1"/>
                          </a:solidFill>
                          <a:latin typeface="Times New Roman" panose="02020603050405020304" pitchFamily="18" charset="0"/>
                          <a:cs typeface="Times New Roman" panose="02020603050405020304" pitchFamily="18" charset="0"/>
                        </a:rPr>
                        <a:t>Apps can be risky for users' health. Involving consumers, regulators, and healthcare pros in app development can make them safer. We need to report safety issues to make things better.</a:t>
                      </a:r>
                    </a:p>
                  </a:txBody>
                  <a:tcPr/>
                </a:tc>
                <a:extLst>
                  <a:ext uri="{0D108BD9-81ED-4DB2-BD59-A6C34878D82A}">
                    <a16:rowId xmlns:a16="http://schemas.microsoft.com/office/drawing/2014/main" val="10001"/>
                  </a:ext>
                </a:extLst>
              </a:tr>
              <a:tr h="371475">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0002"/>
                  </a:ext>
                </a:extLst>
              </a:tr>
              <a:tr h="371475">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0003"/>
                  </a:ext>
                </a:extLst>
              </a:tr>
            </a:tbl>
          </a:graphicData>
        </a:graphic>
      </p:graphicFrame>
    </p:spTree>
    <p:extLst>
      <p:ext uri="{E402236D-2BE3-4754-AC8B-398A5653694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0437823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0C6F889C-C5D0-4C0A-9830-49ABD8935EE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E048E8A-0051-4B1A-8BAA-F69265DA839D}"/>
              </a:ext>
            </a:extLst>
          </p:cNvPr>
          <p:cNvSpPr>
            <a:spLocks noGrp="1"/>
          </p:cNvSpPr>
          <p:nvPr>
            <p:ph type="title"/>
          </p:nvPr>
        </p:nvSpPr>
        <p:spPr>
          <a:xfrm>
            <a:off x="660506" y="122996"/>
            <a:ext cx="8249402" cy="743045"/>
          </a:xfrm>
        </p:spPr>
        <p:txBody>
          <a:bodyPr rtlCol="0"/>
          <a:lstStyle/>
          <a:p>
            <a:r>
              <a:rPr lang="en-IN" sz="3600" b="1" i="0" u="none" strike="noStrike" cap="none" spc="0" baseline="0" dirty="0">
                <a:ln>
                  <a:noFill/>
                </a:ln>
                <a:solidFill>
                  <a:srgbClr val="000000"/>
                </a:solidFill>
                <a:effectLst>
                  <a:outerShdw blurRad="38100" dist="38100" dir="2700000">
                    <a:srgbClr val="000000">
                      <a:alpha val="43137"/>
                    </a:srgbClr>
                  </a:outerShdw>
                </a:effectLst>
                <a:latin typeface="Times New Roman"/>
              </a:rPr>
              <a:t> Literature Survey of the existing system</a:t>
            </a:r>
          </a:p>
        </p:txBody>
      </p:sp>
      <p:graphicFrame>
        <p:nvGraphicFramePr>
          <p:cNvPr id="3" name="Content Placeholder 2">
            <a:extLst>
              <a:ext uri="{992318DD-CDBE-4B4C-909C-8C9D2A08B0F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458C441-B906-438C-B748-9C18480AAE68}"/>
              </a:ext>
            </a:extLst>
          </p:cNvPr>
          <p:cNvGraphicFramePr>
            <a:graphicFrameLocks noGrp="1"/>
          </p:cNvGraphicFramePr>
          <p:nvPr>
            <p:ph idx="1"/>
            <p:extLst>
              <p:ext uri="{D42A27DB-BD31-4B8C-83A1-F6EECF244321}">
                <p14:modId xmlns:p14="http://schemas.microsoft.com/office/powerpoint/2010/main" val="418903900"/>
              </p:ext>
            </p:extLst>
          </p:nvPr>
        </p:nvGraphicFramePr>
        <p:xfrm>
          <a:off x="141500" y="866041"/>
          <a:ext cx="9851812" cy="6129986"/>
        </p:xfrm>
        <a:graphic>
          <a:graphicData uri="http://schemas.openxmlformats.org/drawingml/2006/table">
            <a:tbl>
              <a:tblPr firstRow="1">
                <a:tableStyleId>{071CE7E9-F90E-45A5-881D-36C2B2F7C86E}</a:tableStyleId>
              </a:tblPr>
              <a:tblGrid>
                <a:gridCol w="567930">
                  <a:extLst>
                    <a:ext uri="{9D8B030D-6E8A-4147-A177-3AD203B41FA5}">
                      <a16:colId xmlns:a16="http://schemas.microsoft.com/office/drawing/2014/main" val="20000"/>
                    </a:ext>
                  </a:extLst>
                </a:gridCol>
                <a:gridCol w="1220515">
                  <a:extLst>
                    <a:ext uri="{9D8B030D-6E8A-4147-A177-3AD203B41FA5}">
                      <a16:colId xmlns:a16="http://schemas.microsoft.com/office/drawing/2014/main" val="20001"/>
                    </a:ext>
                  </a:extLst>
                </a:gridCol>
                <a:gridCol w="1075116">
                  <a:extLst>
                    <a:ext uri="{9D8B030D-6E8A-4147-A177-3AD203B41FA5}">
                      <a16:colId xmlns:a16="http://schemas.microsoft.com/office/drawing/2014/main" val="20002"/>
                    </a:ext>
                  </a:extLst>
                </a:gridCol>
                <a:gridCol w="1019786">
                  <a:extLst>
                    <a:ext uri="{9D8B030D-6E8A-4147-A177-3AD203B41FA5}">
                      <a16:colId xmlns:a16="http://schemas.microsoft.com/office/drawing/2014/main" val="20003"/>
                    </a:ext>
                  </a:extLst>
                </a:gridCol>
                <a:gridCol w="1975179">
                  <a:extLst>
                    <a:ext uri="{9D8B030D-6E8A-4147-A177-3AD203B41FA5}">
                      <a16:colId xmlns:a16="http://schemas.microsoft.com/office/drawing/2014/main" val="20004"/>
                    </a:ext>
                  </a:extLst>
                </a:gridCol>
                <a:gridCol w="2139739">
                  <a:extLst>
                    <a:ext uri="{9D8B030D-6E8A-4147-A177-3AD203B41FA5}">
                      <a16:colId xmlns:a16="http://schemas.microsoft.com/office/drawing/2014/main" val="20005"/>
                    </a:ext>
                  </a:extLst>
                </a:gridCol>
                <a:gridCol w="1853547">
                  <a:extLst>
                    <a:ext uri="{9D8B030D-6E8A-4147-A177-3AD203B41FA5}">
                      <a16:colId xmlns:a16="http://schemas.microsoft.com/office/drawing/2014/main" val="20006"/>
                    </a:ext>
                  </a:extLst>
                </a:gridCol>
              </a:tblGrid>
              <a:tr h="670361">
                <a:tc>
                  <a:txBody>
                    <a:bodyPr/>
                    <a:lstStyle/>
                    <a:p>
                      <a:r>
                        <a:rPr lang="en-US" sz="1400" b="1" dirty="0">
                          <a:solidFill>
                            <a:schemeClr val="lt1"/>
                          </a:solidFill>
                          <a:latin typeface="Times New Roman" panose="02020603050405020304" pitchFamily="18" charset="0"/>
                          <a:cs typeface="Times New Roman" panose="02020603050405020304" pitchFamily="18" charset="0"/>
                        </a:rPr>
                        <a:t>Sr.no</a:t>
                      </a:r>
                    </a:p>
                  </a:txBody>
                  <a:tcPr/>
                </a:tc>
                <a:tc>
                  <a:txBody>
                    <a:bodyPr/>
                    <a:lstStyle/>
                    <a:p>
                      <a:r>
                        <a:rPr lang="en-US" sz="1400" b="1" dirty="0">
                          <a:solidFill>
                            <a:schemeClr val="lt1"/>
                          </a:solidFill>
                          <a:latin typeface="Times New Roman" panose="02020603050405020304" pitchFamily="18" charset="0"/>
                          <a:cs typeface="Times New Roman" panose="02020603050405020304" pitchFamily="18" charset="0"/>
                        </a:rPr>
                        <a:t>Title</a:t>
                      </a:r>
                    </a:p>
                  </a:txBody>
                  <a:tcPr/>
                </a:tc>
                <a:tc>
                  <a:txBody>
                    <a:bodyPr/>
                    <a:lstStyle/>
                    <a:p>
                      <a:r>
                        <a:rPr lang="en-US" sz="1400" b="1" dirty="0">
                          <a:solidFill>
                            <a:schemeClr val="lt1"/>
                          </a:solidFill>
                          <a:latin typeface="Times New Roman" panose="02020603050405020304" pitchFamily="18" charset="0"/>
                          <a:cs typeface="Times New Roman" panose="02020603050405020304" pitchFamily="18" charset="0"/>
                        </a:rPr>
                        <a:t>Author</a:t>
                      </a:r>
                    </a:p>
                  </a:txBody>
                  <a:tcPr/>
                </a:tc>
                <a:tc>
                  <a:txBody>
                    <a:bodyPr/>
                    <a:lstStyle/>
                    <a:p>
                      <a:r>
                        <a:rPr lang="en-US" sz="1400" b="1" dirty="0">
                          <a:solidFill>
                            <a:schemeClr val="lt1"/>
                          </a:solidFill>
                          <a:latin typeface="Times New Roman" panose="02020603050405020304" pitchFamily="18" charset="0"/>
                          <a:cs typeface="Times New Roman" panose="02020603050405020304" pitchFamily="18" charset="0"/>
                        </a:rPr>
                        <a:t>Year</a:t>
                      </a:r>
                    </a:p>
                  </a:txBody>
                  <a:tcPr/>
                </a:tc>
                <a:tc>
                  <a:txBody>
                    <a:bodyPr/>
                    <a:lstStyle/>
                    <a:p>
                      <a:r>
                        <a:rPr lang="en-US" sz="1400" b="1" dirty="0">
                          <a:solidFill>
                            <a:schemeClr val="lt1"/>
                          </a:solidFill>
                          <a:latin typeface="Times New Roman" panose="02020603050405020304" pitchFamily="18" charset="0"/>
                          <a:cs typeface="Times New Roman" panose="02020603050405020304" pitchFamily="18" charset="0"/>
                        </a:rPr>
                        <a:t>Introduction</a:t>
                      </a:r>
                    </a:p>
                  </a:txBody>
                  <a:tcPr/>
                </a:tc>
                <a:tc>
                  <a:txBody>
                    <a:bodyPr/>
                    <a:lstStyle/>
                    <a:p>
                      <a:r>
                        <a:rPr lang="en-US" sz="1400" b="1" dirty="0">
                          <a:solidFill>
                            <a:schemeClr val="lt1"/>
                          </a:solidFill>
                          <a:latin typeface="Times New Roman" panose="02020603050405020304" pitchFamily="18" charset="0"/>
                          <a:cs typeface="Times New Roman" panose="02020603050405020304" pitchFamily="18" charset="0"/>
                        </a:rPr>
                        <a:t>Methods</a:t>
                      </a:r>
                    </a:p>
                  </a:txBody>
                  <a:tcPr/>
                </a:tc>
                <a:tc>
                  <a:txBody>
                    <a:bodyPr/>
                    <a:lstStyle/>
                    <a:p>
                      <a:r>
                        <a:rPr lang="en-US" sz="1400" b="1" dirty="0">
                          <a:solidFill>
                            <a:schemeClr val="lt1"/>
                          </a:solidFill>
                          <a:latin typeface="Times New Roman" panose="02020603050405020304" pitchFamily="18" charset="0"/>
                          <a:cs typeface="Times New Roman" panose="02020603050405020304" pitchFamily="18" charset="0"/>
                        </a:rPr>
                        <a:t>Conclusion</a:t>
                      </a:r>
                    </a:p>
                  </a:txBody>
                  <a:tcPr/>
                </a:tc>
                <a:extLst>
                  <a:ext uri="{0D108BD9-81ED-4DB2-BD59-A6C34878D82A}">
                    <a16:rowId xmlns:a16="http://schemas.microsoft.com/office/drawing/2014/main" val="10000"/>
                  </a:ext>
                </a:extLst>
              </a:tr>
              <a:tr h="4813863">
                <a:tc>
                  <a:txBody>
                    <a:bodyPr/>
                    <a:lstStyle/>
                    <a:p>
                      <a:r>
                        <a:rPr lang="en-US" sz="1400" dirty="0">
                          <a:latin typeface="Times New Roman" panose="02020603050405020304" pitchFamily="18" charset="0"/>
                          <a:cs typeface="Times New Roman" panose="02020603050405020304" pitchFamily="18" charset="0"/>
                        </a:rPr>
                        <a:t>3.</a:t>
                      </a:r>
                    </a:p>
                  </a:txBody>
                  <a:tcPr/>
                </a:tc>
                <a:tc>
                  <a:txBody>
                    <a:bodyPr/>
                    <a:lstStyle/>
                    <a:p>
                      <a:r>
                        <a:rPr lang="en-US" sz="1400" b="0" dirty="0">
                          <a:solidFill>
                            <a:schemeClr val="dk1"/>
                          </a:solidFill>
                          <a:latin typeface="Times New Roman" panose="02020603050405020304" pitchFamily="18" charset="0"/>
                          <a:cs typeface="Times New Roman" panose="02020603050405020304" pitchFamily="18" charset="0"/>
                        </a:rPr>
                        <a:t>[3]</a:t>
                      </a:r>
                      <a:r>
                        <a:rPr lang="en-IN" sz="1400" dirty="0">
                          <a:latin typeface="Times New Roman" panose="02020603050405020304" pitchFamily="18" charset="0"/>
                          <a:cs typeface="Times New Roman" panose="02020603050405020304" pitchFamily="18" charset="0"/>
                        </a:rPr>
                        <a:t> Pharmacy management software </a:t>
                      </a:r>
                      <a:endParaRPr lang="en-US" sz="1400" b="0" dirty="0">
                        <a:solidFill>
                          <a:schemeClr val="dk1"/>
                        </a:solidFill>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Madhavi Mali, Sandhya </a:t>
                      </a:r>
                    </a:p>
                    <a:p>
                      <a:r>
                        <a:rPr lang="en-IN" sz="1400" dirty="0" err="1">
                          <a:latin typeface="Times New Roman" panose="02020603050405020304" pitchFamily="18" charset="0"/>
                          <a:cs typeface="Times New Roman" panose="02020603050405020304" pitchFamily="18" charset="0"/>
                        </a:rPr>
                        <a:t>Alibade</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Rajdeep </a:t>
                      </a:r>
                    </a:p>
                    <a:p>
                      <a:r>
                        <a:rPr lang="en-IN" sz="1400" dirty="0" err="1">
                          <a:latin typeface="Times New Roman" panose="02020603050405020304" pitchFamily="18" charset="0"/>
                          <a:cs typeface="Times New Roman" panose="02020603050405020304" pitchFamily="18" charset="0"/>
                        </a:rPr>
                        <a:t>Parbhane</a:t>
                      </a:r>
                      <a:r>
                        <a:rPr lang="en-IN" sz="1400" dirty="0">
                          <a:latin typeface="Times New Roman" panose="02020603050405020304" pitchFamily="18" charset="0"/>
                          <a:cs typeface="Times New Roman" panose="02020603050405020304" pitchFamily="18" charset="0"/>
                        </a:rPr>
                        <a:t>, Aparna </a:t>
                      </a:r>
                    </a:p>
                    <a:p>
                      <a:r>
                        <a:rPr lang="en-IN" sz="1400" dirty="0" err="1">
                          <a:latin typeface="Times New Roman" panose="02020603050405020304" pitchFamily="18" charset="0"/>
                          <a:cs typeface="Times New Roman" panose="02020603050405020304" pitchFamily="18" charset="0"/>
                        </a:rPr>
                        <a:t>Awade</a:t>
                      </a:r>
                      <a:r>
                        <a:rPr lang="en-IN" sz="1400" dirty="0">
                          <a:latin typeface="Times New Roman" panose="02020603050405020304" pitchFamily="18" charset="0"/>
                          <a:cs typeface="Times New Roman" panose="02020603050405020304" pitchFamily="18" charset="0"/>
                        </a:rPr>
                        <a:t>, Aruna Yadav</a:t>
                      </a:r>
                      <a:endParaRPr lang="en-US" sz="1400" dirty="0">
                        <a:solidFill>
                          <a:schemeClr val="dk1"/>
                        </a:solidFill>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December-2021</a:t>
                      </a:r>
                      <a:endParaRPr lang="en-US" sz="1400" dirty="0">
                        <a:solidFill>
                          <a:schemeClr val="dk1"/>
                        </a:solidFill>
                        <a:latin typeface="Times New Roman" panose="02020603050405020304" pitchFamily="18" charset="0"/>
                        <a:cs typeface="Times New Roman" panose="02020603050405020304" pitchFamily="18" charset="0"/>
                      </a:endParaRPr>
                    </a:p>
                  </a:txBody>
                  <a:tcPr/>
                </a:tc>
                <a:tc>
                  <a:txBody>
                    <a:bodyPr/>
                    <a:lstStyle/>
                    <a:p>
                      <a:r>
                        <a:rPr lang="en-US" sz="1400" dirty="0">
                          <a:effectLst/>
                          <a:latin typeface="Times New Roman" panose="02020603050405020304" pitchFamily="18" charset="0"/>
                          <a:cs typeface="Times New Roman" panose="02020603050405020304" pitchFamily="18" charset="0"/>
                        </a:rPr>
                        <a:t>Streamlines operations, ensuring accurate tracking of drug expiry dates, stock movements, and sales transactions, thereby improving efficiency and reducing errors. By automating tasks and generating timely reports, it enhances cost management, safety, and security in the pharmacy, alleviating the burden on pharmacists from manual monitoring.</a:t>
                      </a:r>
                    </a:p>
                    <a:p>
                      <a:br>
                        <a:rPr lang="en-US" sz="1400" b="0" i="0" u="none" baseline="0" dirty="0">
                          <a:solidFill>
                            <a:schemeClr val="dk1"/>
                          </a:solidFill>
                          <a:effectLst/>
                          <a:latin typeface="Times New Roman" panose="02020603050405020304" pitchFamily="18" charset="0"/>
                          <a:ea typeface="+mn-ea"/>
                          <a:cs typeface="Times New Roman" panose="02020603050405020304" pitchFamily="18" charset="0"/>
                        </a:rPr>
                      </a:br>
                      <a:endParaRPr lang="en-US" sz="1400" dirty="0">
                        <a:solidFill>
                          <a:schemeClr val="dk1"/>
                        </a:solidFill>
                        <a:latin typeface="Times New Roman" panose="02020603050405020304" pitchFamily="18" charset="0"/>
                        <a:cs typeface="Times New Roman" panose="02020603050405020304" pitchFamily="18" charset="0"/>
                      </a:endParaRPr>
                    </a:p>
                  </a:txBody>
                  <a:tcPr/>
                </a:tc>
                <a:tc>
                  <a:txBody>
                    <a:bodyPr/>
                    <a:lstStyle/>
                    <a:p>
                      <a:r>
                        <a:rPr lang="en-US" sz="1400" b="0" i="0" u="none" baseline="0" dirty="0">
                          <a:solidFill>
                            <a:schemeClr val="dk1"/>
                          </a:solidFill>
                          <a:effectLst/>
                          <a:latin typeface="Times New Roman" panose="02020603050405020304" pitchFamily="18" charset="0"/>
                          <a:ea typeface="+mn-ea"/>
                          <a:cs typeface="Times New Roman" panose="02020603050405020304" pitchFamily="18" charset="0"/>
                        </a:rPr>
                        <a:t>The Pharmacy Management System development starts with extensive research to understand user needs, focusing on data models. It emphasizes functions like prescription preparation, real-time inventory updates, and secure storage of patient transaction records in an SQL database. This ensures efficient sales management for pharmacists, enhancing operational effectiveness and customer service.</a:t>
                      </a:r>
                      <a:endParaRPr lang="en-US" sz="1400" dirty="0">
                        <a:solidFill>
                          <a:schemeClr val="dk1"/>
                        </a:solidFill>
                        <a:latin typeface="Times New Roman" panose="02020603050405020304" pitchFamily="18" charset="0"/>
                        <a:cs typeface="Times New Roman" panose="02020603050405020304" pitchFamily="18" charset="0"/>
                      </a:endParaRPr>
                    </a:p>
                  </a:txBody>
                  <a:tcPr/>
                </a:tc>
                <a:tc>
                  <a:txBody>
                    <a:bodyPr/>
                    <a:lstStyle/>
                    <a:p>
                      <a:r>
                        <a:rPr lang="en-US" sz="1400" b="0" i="0" u="none" baseline="0" dirty="0">
                          <a:solidFill>
                            <a:schemeClr val="dk1"/>
                          </a:solidFill>
                          <a:effectLst/>
                          <a:latin typeface="Times New Roman" panose="02020603050405020304" pitchFamily="18" charset="0"/>
                          <a:ea typeface="+mn-ea"/>
                          <a:cs typeface="Times New Roman" panose="02020603050405020304" pitchFamily="18" charset="0"/>
                        </a:rPr>
                        <a:t>This Pharmacy Management System simplifies operations, saving time and improving efficiency by automating tasks like customer records and medicine stock management. It eliminates complexity, enhancing the overall management process.</a:t>
                      </a:r>
                      <a:endParaRPr lang="en-US" sz="1400" dirty="0">
                        <a:solidFill>
                          <a:schemeClr val="dk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22881">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22881">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71939177"/>
      </p:ext>
      <p:ext uri="{E402236D-2BE3-4754-AC8B-398A5653694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0437823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6">
    <p:bg>
      <p:bgPr>
        <a:solidFill>
          <a:srgbClr val="FFFFFF"/>
        </a:solidFill>
        <a:effectLst/>
      </p:bgPr>
    </p:bg>
    <p:spTree>
      <p:nvGrpSpPr>
        <p:cNvPr id="1" name=""/>
        <p:cNvGrpSpPr/>
        <p:nvPr/>
      </p:nvGrpSpPr>
      <p:grpSpPr>
        <a:xfrm>
          <a:off x="0" y="0"/>
          <a:ext cx="0" cy="0"/>
          <a:chOff x="0" y="0"/>
          <a:chExt cx="0" cy="0"/>
        </a:xfrm>
      </p:grpSpPr>
      <p:sp>
        <p:nvSpPr>
          <p:cNvPr id="2" name="Rectangle 1">
            <a:extLst>
              <a:ext uri="{37649C14-CCC0-4E9E-B80A-6C3A9763773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D4E3F8D-7912-4903-ABDD-955776F49FFB}"/>
              </a:ext>
            </a:extLst>
          </p:cNvPr>
          <p:cNvSpPr>
            <a:spLocks noChangeArrowheads="1"/>
          </p:cNvSpPr>
          <p:nvPr/>
        </p:nvSpPr>
        <p:spPr>
          <a:xfrm>
            <a:off x="503237" y="301625"/>
            <a:ext cx="9070975" cy="1262062"/>
          </a:xfrm>
          <a:prstGeom prst="rect">
            <a:avLst/>
          </a:prstGeom>
          <a:noFill/>
          <a:ln>
            <a:noFill/>
          </a:ln>
        </p:spPr>
        <p:txBody>
          <a:bodyPr lIns="0" tIns="31680" rIns="0" bIns="0" rtlCol="0" anchor="ctr"/>
          <a:lstStyle>
            <a:lvl1pPr lvl="0">
              <a:lnSpc>
                <a:spcPct val="93000"/>
              </a:lnSpc>
              <a:buClr>
                <a:srgbClr val="000000"/>
              </a:buClr>
              <a:buFont typeface="Times New Roman"/>
              <a:defRPr lang="en-US" dirty="0">
                <a:solidFill>
                  <a:schemeClr val="tx1"/>
                </a:solidFill>
                <a:latin typeface="Arial"/>
              </a:defRPr>
            </a:lvl1pPr>
            <a:lvl2pPr lvl="1">
              <a:lnSpc>
                <a:spcPct val="93000"/>
              </a:lnSpc>
              <a:buClr>
                <a:srgbClr val="000000"/>
              </a:buClr>
              <a:buFont typeface="Times New Roman"/>
              <a:defRPr lang="en-US" dirty="0">
                <a:solidFill>
                  <a:schemeClr val="tx1"/>
                </a:solidFill>
                <a:latin typeface="Arial"/>
              </a:defRPr>
            </a:lvl2pPr>
            <a:lvl3pPr lvl="2">
              <a:lnSpc>
                <a:spcPct val="93000"/>
              </a:lnSpc>
              <a:buClr>
                <a:srgbClr val="000000"/>
              </a:buClr>
              <a:buFont typeface="Times New Roman"/>
              <a:defRPr lang="en-US" dirty="0">
                <a:solidFill>
                  <a:schemeClr val="tx1"/>
                </a:solidFill>
                <a:latin typeface="Arial"/>
              </a:defRPr>
            </a:lvl3pPr>
            <a:lvl4pPr lvl="3">
              <a:lnSpc>
                <a:spcPct val="93000"/>
              </a:lnSpc>
              <a:buClr>
                <a:srgbClr val="000000"/>
              </a:buClr>
              <a:buFont typeface="Times New Roman"/>
              <a:defRPr lang="en-US" dirty="0">
                <a:solidFill>
                  <a:schemeClr val="tx1"/>
                </a:solidFill>
                <a:latin typeface="Arial"/>
              </a:defRPr>
            </a:lvl4pPr>
            <a:lvl5pPr lvl="4">
              <a:lnSpc>
                <a:spcPct val="93000"/>
              </a:lnSpc>
              <a:buClr>
                <a:srgbClr val="000000"/>
              </a:buClr>
              <a:buFont typeface="Times New Roman"/>
              <a:defRPr lang="en-US" dirty="0">
                <a:solidFill>
                  <a:schemeClr val="tx1"/>
                </a:solidFill>
                <a:latin typeface="Arial"/>
              </a:defRPr>
            </a:lvl5pPr>
            <a:lvl6pPr marL="2514600" lvl="5" indent="-228600">
              <a:lnSpc>
                <a:spcPct val="93000"/>
              </a:lnSpc>
              <a:spcBef>
                <a:spcPct val="0"/>
              </a:spcBef>
              <a:spcAft>
                <a:spcPct val="0"/>
              </a:spcAft>
              <a:buClr>
                <a:srgbClr val="000000"/>
              </a:buClr>
              <a:buFont typeface="Times New Roman"/>
              <a:defRPr lang="en-US" dirty="0">
                <a:solidFill>
                  <a:schemeClr val="tx1"/>
                </a:solidFill>
                <a:latin typeface="Arial"/>
              </a:defRPr>
            </a:lvl6pPr>
            <a:lvl7pPr marL="2971800" lvl="6" indent="-228600">
              <a:lnSpc>
                <a:spcPct val="93000"/>
              </a:lnSpc>
              <a:spcBef>
                <a:spcPct val="0"/>
              </a:spcBef>
              <a:spcAft>
                <a:spcPct val="0"/>
              </a:spcAft>
              <a:buClr>
                <a:srgbClr val="000000"/>
              </a:buClr>
              <a:buFont typeface="Times New Roman"/>
              <a:defRPr lang="en-US" dirty="0">
                <a:solidFill>
                  <a:schemeClr val="tx1"/>
                </a:solidFill>
                <a:latin typeface="Arial"/>
              </a:defRPr>
            </a:lvl7pPr>
            <a:lvl8pPr marL="3429000" lvl="7" indent="-228600">
              <a:lnSpc>
                <a:spcPct val="93000"/>
              </a:lnSpc>
              <a:spcBef>
                <a:spcPct val="0"/>
              </a:spcBef>
              <a:spcAft>
                <a:spcPct val="0"/>
              </a:spcAft>
              <a:buClr>
                <a:srgbClr val="000000"/>
              </a:buClr>
              <a:buFont typeface="Times New Roman"/>
              <a:defRPr lang="en-US" dirty="0">
                <a:solidFill>
                  <a:schemeClr val="tx1"/>
                </a:solidFill>
                <a:latin typeface="Arial"/>
              </a:defRPr>
            </a:lvl8pPr>
            <a:lvl9pPr marL="3886200" lvl="8" indent="-228600">
              <a:lnSpc>
                <a:spcPct val="93000"/>
              </a:lnSpc>
              <a:spcBef>
                <a:spcPct val="0"/>
              </a:spcBef>
              <a:spcAft>
                <a:spcPct val="0"/>
              </a:spcAft>
              <a:buClr>
                <a:srgbClr val="000000"/>
              </a:buClr>
              <a:buFont typeface="Times New Roman"/>
              <a:defRPr lang="en-US" dirty="0">
                <a:solidFill>
                  <a:schemeClr val="tx1"/>
                </a:solidFill>
                <a:latin typeface="Arial"/>
              </a:defRPr>
            </a:lvl9pPr>
          </a:lstStyle>
          <a:p>
            <a:pPr marL="0" marR="0" lvl="0" indent="0" algn="l" rtl="0">
              <a:lnSpc>
                <a:spcPct val="93000"/>
              </a:lnSpc>
              <a:spcBef>
                <a:spcPct val="0"/>
              </a:spcBef>
              <a:spcAft>
                <a:spcPct val="0"/>
              </a:spcAft>
              <a:buClr>
                <a:srgbClr val="000000"/>
              </a:buClr>
              <a:buFont typeface="Times New Roman"/>
              <a:buNone/>
            </a:pPr>
            <a:r>
              <a:rPr lang="en-IN" sz="3600" b="1" i="0" u="none" strike="noStrike" cap="none" spc="0" baseline="0" dirty="0">
                <a:ln>
                  <a:noFill/>
                </a:ln>
                <a:solidFill>
                  <a:srgbClr val="000000"/>
                </a:solidFill>
                <a:effectLst>
                  <a:outerShdw blurRad="38100" dist="38100" dir="2700000">
                    <a:srgbClr val="000000">
                      <a:alpha val="43137"/>
                    </a:srgbClr>
                  </a:outerShdw>
                </a:effectLst>
                <a:latin typeface="Times New Roman"/>
              </a:rPr>
              <a:t> Limitations of existing systems </a:t>
            </a:r>
          </a:p>
        </p:txBody>
      </p:sp>
      <p:sp>
        <p:nvSpPr>
          <p:cNvPr id="3" name="Rectangle 2">
            <a:extLst>
              <a:ext uri="{E0F6750D-44CA-498B-906C-85B852D35D1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674B6FA-3F78-4BCD-912C-15A034BB6973}"/>
              </a:ext>
            </a:extLst>
          </p:cNvPr>
          <p:cNvSpPr/>
          <p:nvPr/>
        </p:nvSpPr>
        <p:spPr>
          <a:xfrm>
            <a:off x="0" y="1563690"/>
            <a:ext cx="9574215" cy="5194297"/>
          </a:xfrm>
          <a:prstGeom prst="rect">
            <a:avLst/>
          </a:prstGeom>
          <a:noFill/>
          <a:ln>
            <a:noFill/>
            <a:miter lim="800000"/>
          </a:ln>
        </p:spPr>
        <p:txBody>
          <a:bodyPr lIns="0" tIns="21240" rIns="0" bIns="0" rtlCol="0">
            <a:noAutofit/>
          </a:bodyPr>
          <a:lstStyle>
            <a:lvl1pPr marL="0" lvl="0" indent="0" algn="l" rtl="0">
              <a:lnSpc>
                <a:spcPct val="100000"/>
              </a:lnSpc>
              <a:spcBef>
                <a:spcPct val="0"/>
              </a:spcBef>
              <a:spcAft>
                <a:spcPct val="0"/>
              </a:spcAft>
              <a:buNone/>
              <a:defRPr lang="en-US" sz="1800" b="0" i="0" u="none" baseline="0" dirty="0">
                <a:solidFill>
                  <a:schemeClr val="tx1"/>
                </a:solidFill>
                <a:latin typeface="Trebuchet MS"/>
              </a:defRPr>
            </a:lvl1pPr>
            <a:lvl2pPr marL="457200" lvl="1" indent="0" algn="l" rtl="0">
              <a:lnSpc>
                <a:spcPct val="100000"/>
              </a:lnSpc>
              <a:spcBef>
                <a:spcPct val="0"/>
              </a:spcBef>
              <a:spcAft>
                <a:spcPct val="0"/>
              </a:spcAft>
              <a:buNone/>
              <a:defRPr lang="en-US" sz="1800" b="0" i="0" u="none" baseline="0" dirty="0">
                <a:solidFill>
                  <a:schemeClr val="tx1"/>
                </a:solidFill>
                <a:latin typeface="Trebuchet MS"/>
              </a:defRPr>
            </a:lvl2pPr>
            <a:lvl3pPr marL="914400" lvl="2" indent="0" algn="l" rtl="0">
              <a:lnSpc>
                <a:spcPct val="100000"/>
              </a:lnSpc>
              <a:spcBef>
                <a:spcPct val="0"/>
              </a:spcBef>
              <a:spcAft>
                <a:spcPct val="0"/>
              </a:spcAft>
              <a:buNone/>
              <a:defRPr lang="en-US" sz="1800" b="0" i="0" u="none" baseline="0" dirty="0">
                <a:solidFill>
                  <a:schemeClr val="tx1"/>
                </a:solidFill>
                <a:latin typeface="Trebuchet MS"/>
              </a:defRPr>
            </a:lvl3pPr>
            <a:lvl4pPr marL="1371600" lvl="3" indent="0" algn="l" rtl="0">
              <a:lnSpc>
                <a:spcPct val="100000"/>
              </a:lnSpc>
              <a:spcBef>
                <a:spcPct val="0"/>
              </a:spcBef>
              <a:spcAft>
                <a:spcPct val="0"/>
              </a:spcAft>
              <a:buNone/>
              <a:defRPr lang="en-US" sz="1800" b="0" i="0" u="none" baseline="0" dirty="0">
                <a:solidFill>
                  <a:schemeClr val="tx1"/>
                </a:solidFill>
                <a:latin typeface="Trebuchet MS"/>
              </a:defRPr>
            </a:lvl4pPr>
            <a:lvl5pPr marL="1828800" lvl="4" indent="0" algn="l" rtl="0">
              <a:lnSpc>
                <a:spcPct val="100000"/>
              </a:lnSpc>
              <a:spcBef>
                <a:spcPct val="0"/>
              </a:spcBef>
              <a:spcAft>
                <a:spcPct val="0"/>
              </a:spcAft>
              <a:buNone/>
              <a:defRPr lang="en-US" sz="1800" b="0" i="0" u="none" baseline="0" dirty="0">
                <a:solidFill>
                  <a:schemeClr val="tx1"/>
                </a:solidFill>
                <a:latin typeface="Trebuchet MS"/>
              </a:defRPr>
            </a:lvl5pPr>
          </a:lstStyle>
          <a:p>
            <a:pPr marL="107950" lvl="0" indent="0">
              <a:lnSpc>
                <a:spcPct val="93000"/>
              </a:lnSpc>
              <a:spcAft>
                <a:spcPts val="1412"/>
              </a:spcAft>
            </a:pPr>
            <a:endParaRPr lang="en-IN" sz="2400" dirty="0">
              <a:solidFill>
                <a:srgbClr val="000000"/>
              </a:solidFill>
              <a:latin typeface="Times New Roman"/>
            </a:endParaRPr>
          </a:p>
        </p:txBody>
      </p:sp>
      <p:sp>
        <p:nvSpPr>
          <p:cNvPr id="4" name="TextBox 4">
            <a:extLst>
              <a:ext uri="{C40E08D2-568F-470B-AFC4-B8038B4F764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2723707-6CC6-44C3-8130-F3CE38C20CFA}"/>
              </a:ext>
            </a:extLst>
          </p:cNvPr>
          <p:cNvSpPr txBox="1"/>
          <p:nvPr/>
        </p:nvSpPr>
        <p:spPr>
          <a:xfrm>
            <a:off x="85143" y="1768478"/>
            <a:ext cx="9489062" cy="761828"/>
          </a:xfrm>
          <a:prstGeom prst="rect">
            <a:avLst/>
          </a:prstGeom>
          <a:noFill/>
          <a:ln>
            <a:noFill/>
            <a:miter lim="800000"/>
          </a:ln>
        </p:spPr>
        <p:txBody>
          <a:bodyPr rtlCol="0">
            <a:spAutoFit/>
          </a:bodyPr>
          <a:lstStyle>
            <a:lvl1pPr marL="0" lvl="0" indent="0" algn="l" rtl="0">
              <a:lnSpc>
                <a:spcPct val="100000"/>
              </a:lnSpc>
              <a:spcBef>
                <a:spcPct val="0"/>
              </a:spcBef>
              <a:spcAft>
                <a:spcPct val="0"/>
              </a:spcAft>
              <a:buNone/>
              <a:defRPr lang="en-US" sz="1800" b="0" i="0" u="none" baseline="0" dirty="0">
                <a:solidFill>
                  <a:schemeClr val="tx1"/>
                </a:solidFill>
                <a:latin typeface="Trebuchet MS"/>
              </a:defRPr>
            </a:lvl1pPr>
            <a:lvl2pPr marL="457200" lvl="1" indent="0" algn="l" rtl="0">
              <a:lnSpc>
                <a:spcPct val="100000"/>
              </a:lnSpc>
              <a:spcBef>
                <a:spcPct val="0"/>
              </a:spcBef>
              <a:spcAft>
                <a:spcPct val="0"/>
              </a:spcAft>
              <a:buNone/>
              <a:defRPr lang="en-US" sz="1800" b="0" i="0" u="none" baseline="0" dirty="0">
                <a:solidFill>
                  <a:schemeClr val="tx1"/>
                </a:solidFill>
                <a:latin typeface="Trebuchet MS"/>
              </a:defRPr>
            </a:lvl2pPr>
            <a:lvl3pPr marL="914400" lvl="2" indent="0" algn="l" rtl="0">
              <a:lnSpc>
                <a:spcPct val="100000"/>
              </a:lnSpc>
              <a:spcBef>
                <a:spcPct val="0"/>
              </a:spcBef>
              <a:spcAft>
                <a:spcPct val="0"/>
              </a:spcAft>
              <a:buNone/>
              <a:defRPr lang="en-US" sz="1800" b="0" i="0" u="none" baseline="0" dirty="0">
                <a:solidFill>
                  <a:schemeClr val="tx1"/>
                </a:solidFill>
                <a:latin typeface="Trebuchet MS"/>
              </a:defRPr>
            </a:lvl3pPr>
            <a:lvl4pPr marL="1371600" lvl="3" indent="0" algn="l" rtl="0">
              <a:lnSpc>
                <a:spcPct val="100000"/>
              </a:lnSpc>
              <a:spcBef>
                <a:spcPct val="0"/>
              </a:spcBef>
              <a:spcAft>
                <a:spcPct val="0"/>
              </a:spcAft>
              <a:buNone/>
              <a:defRPr lang="en-US" sz="1800" b="0" i="0" u="none" baseline="0" dirty="0">
                <a:solidFill>
                  <a:schemeClr val="tx1"/>
                </a:solidFill>
                <a:latin typeface="Trebuchet MS"/>
              </a:defRPr>
            </a:lvl4pPr>
            <a:lvl5pPr marL="1828800" lvl="4" indent="0" algn="l" rtl="0">
              <a:lnSpc>
                <a:spcPct val="100000"/>
              </a:lnSpc>
              <a:spcBef>
                <a:spcPct val="0"/>
              </a:spcBef>
              <a:spcAft>
                <a:spcPct val="0"/>
              </a:spcAft>
              <a:buNone/>
              <a:defRPr lang="en-US" sz="1800" b="0" i="0" u="none" baseline="0" dirty="0">
                <a:solidFill>
                  <a:schemeClr val="tx1"/>
                </a:solidFill>
                <a:latin typeface="Trebuchet MS"/>
              </a:defRPr>
            </a:lvl5pPr>
          </a:lstStyle>
          <a:p>
            <a:pPr marL="342900" lvl="0" indent="-342900" algn="just">
              <a:spcBef>
                <a:spcPct val="20000"/>
              </a:spcBef>
              <a:buFont typeface=""/>
            </a:pPr>
            <a:endParaRPr dirty="0"/>
          </a:p>
          <a:p>
            <a:pPr marL="342900" lvl="0" indent="-342900" algn="just">
              <a:spcBef>
                <a:spcPct val="20000"/>
              </a:spcBef>
              <a:buFont typeface=""/>
              <a:buChar char="•"/>
            </a:pPr>
            <a:endParaRPr lang="en-US" sz="2000" b="0" dirty="0">
              <a:latin typeface="+mj-lt"/>
            </a:endParaRPr>
          </a:p>
        </p:txBody>
      </p:sp>
      <p:sp>
        <p:nvSpPr>
          <p:cNvPr id="5" name="TextBox 4">
            <a:extLst>
              <a:ext uri="{0BE3E88F-DD6C-4BC6-8E37-422674A5625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DA18EB0-239E-4637-8B54-DDD7D3C52F0B}"/>
              </a:ext>
            </a:extLst>
          </p:cNvPr>
          <p:cNvSpPr txBox="1"/>
          <p:nvPr/>
        </p:nvSpPr>
        <p:spPr>
          <a:xfrm>
            <a:off x="322944" y="1768478"/>
            <a:ext cx="9013460" cy="4603642"/>
          </a:xfrm>
          <a:prstGeom prst="rect">
            <a:avLst/>
          </a:prstGeom>
        </p:spPr>
        <p:txBody>
          <a:bodyPr lIns="95250" tIns="47625" rIns="95250" bIns="47625" rtlCol="0">
            <a:noAutofit/>
          </a:bodyPr>
          <a:lstStyle/>
          <a:p>
            <a:pPr marL="457200" indent="-457200" algn="just">
              <a:lnSpc>
                <a:spcPct val="150000"/>
              </a:lnSpc>
              <a:buClr>
                <a:schemeClr val="accent1"/>
              </a:buClr>
              <a:buFont typeface="Times New Roman" panose="02020603050405020304" pitchFamily="18" charset="0"/>
              <a:buChar char="►"/>
              <a:defRPr lang="en-US" sz="1400" dirty="0"/>
            </a:pPr>
            <a:r>
              <a:rPr lang="en-US" sz="2000" b="0" i="0" u="none" baseline="0" dirty="0">
                <a:solidFill>
                  <a:schemeClr val="tx1"/>
                </a:solidFill>
                <a:latin typeface="Times New Roman" panose="02020603050405020304" pitchFamily="18" charset="0"/>
                <a:cs typeface="Times New Roman" panose="02020603050405020304" pitchFamily="18" charset="0"/>
              </a:rPr>
              <a:t>Using a small sample size might not represent the entire population's views accurately.</a:t>
            </a:r>
          </a:p>
          <a:p>
            <a:pPr marL="457200" indent="-457200" algn="just">
              <a:lnSpc>
                <a:spcPct val="150000"/>
              </a:lnSpc>
              <a:buClr>
                <a:schemeClr val="accent1"/>
              </a:buClr>
              <a:buFont typeface="Times New Roman" panose="02020603050405020304" pitchFamily="18" charset="0"/>
              <a:buChar char="►"/>
              <a:defRPr lang="en-US" sz="1400" dirty="0"/>
            </a:pPr>
            <a:r>
              <a:rPr lang="en-US" sz="2000" b="0" i="0" u="none" baseline="0" dirty="0">
                <a:solidFill>
                  <a:schemeClr val="tx1"/>
                </a:solidFill>
                <a:latin typeface="Times New Roman" panose="02020603050405020304" pitchFamily="18" charset="0"/>
                <a:cs typeface="Times New Roman" panose="02020603050405020304" pitchFamily="18" charset="0"/>
              </a:rPr>
              <a:t>Also, the study might not capture the full range of experiences or perspectives.</a:t>
            </a:r>
          </a:p>
          <a:p>
            <a:pPr marL="457200" indent="-457200" algn="just">
              <a:lnSpc>
                <a:spcPct val="150000"/>
              </a:lnSpc>
              <a:buClr>
                <a:schemeClr val="accent1"/>
              </a:buClr>
              <a:buFont typeface="Times New Roman" panose="02020603050405020304" pitchFamily="18" charset="0"/>
              <a:buChar char="►"/>
              <a:defRPr lang="en-US" sz="1400" dirty="0"/>
            </a:pPr>
            <a:r>
              <a:rPr lang="en-US" sz="2000" b="0" i="0" u="none" baseline="0" dirty="0">
                <a:solidFill>
                  <a:schemeClr val="tx1"/>
                </a:solidFill>
                <a:latin typeface="Times New Roman" panose="02020603050405020304" pitchFamily="18" charset="0"/>
                <a:cs typeface="Times New Roman" panose="02020603050405020304" pitchFamily="18" charset="0"/>
              </a:rPr>
              <a:t>Additionally, biases could arise from factors like self-reporting or the specific context of Apollo Tele Health Services in Hyderabad, which might not apply universally.</a:t>
            </a:r>
          </a:p>
          <a:p>
            <a:pPr marL="457200" indent="-457200" algn="just">
              <a:lnSpc>
                <a:spcPct val="150000"/>
              </a:lnSpc>
              <a:buClr>
                <a:schemeClr val="accent1"/>
              </a:buClr>
              <a:buFont typeface="Times New Roman" panose="02020603050405020304" pitchFamily="18" charset="0"/>
              <a:buChar char="►"/>
              <a:defRPr lang="en-US" sz="1400" dirty="0"/>
            </a:pPr>
            <a:r>
              <a:rPr lang="en-US" sz="2000" b="0" i="0" u="none" dirty="0">
                <a:solidFill>
                  <a:schemeClr val="tx1"/>
                </a:solidFill>
                <a:latin typeface="Times New Roman" panose="02020603050405020304" pitchFamily="18" charset="0"/>
                <a:cs typeface="Times New Roman" panose="02020603050405020304" pitchFamily="18" charset="0"/>
              </a:rPr>
              <a:t>T</a:t>
            </a:r>
            <a:r>
              <a:rPr lang="en-US" sz="2000" b="0" i="0" u="none" baseline="0" dirty="0">
                <a:solidFill>
                  <a:schemeClr val="tx1"/>
                </a:solidFill>
                <a:latin typeface="Times New Roman" panose="02020603050405020304" pitchFamily="18" charset="0"/>
                <a:cs typeface="Times New Roman" panose="02020603050405020304" pitchFamily="18" charset="0"/>
              </a:rPr>
              <a:t>he sorting process could introduce bias depending on the criteria used, potentially overlooking certain perspectives or findings.</a:t>
            </a:r>
          </a:p>
          <a:p>
            <a:pPr algn="just">
              <a:buClr>
                <a:schemeClr val="accent1"/>
              </a:buClr>
              <a:defRPr lang="en-US" sz="1400" dirty="0"/>
            </a:pPr>
            <a:endParaRPr lang="en-US" sz="2550" b="0" i="0" u="none" baseline="0" dirty="0">
              <a:solidFill>
                <a:schemeClr val="tx1"/>
              </a:solidFill>
              <a:latin typeface="Times New Roman" panose="02020603050405020304" pitchFamily="18" charset="0"/>
              <a:cs typeface="Times New Roman" panose="02020603050405020304" pitchFamily="18" charset="0"/>
            </a:endParaRPr>
          </a:p>
          <a:p>
            <a:pPr algn="just">
              <a:buClr>
                <a:schemeClr val="accent1"/>
              </a:buClr>
              <a:defRPr lang="en-US" sz="1400" dirty="0"/>
            </a:pPr>
            <a:endParaRPr lang="en-US" sz="2550" b="0" i="0" u="none" baseline="0" dirty="0">
              <a:solidFill>
                <a:schemeClr val="tx1"/>
              </a:solidFill>
              <a:latin typeface="Times New Roman" panose="02020603050405020304" pitchFamily="18" charset="0"/>
              <a:cs typeface="Times New Roman" panose="02020603050405020304" pitchFamily="18" charset="0"/>
            </a:endParaRPr>
          </a:p>
          <a:p>
            <a:pPr algn="just">
              <a:buClr>
                <a:schemeClr val="accent1"/>
              </a:buClr>
              <a:defRPr lang="en-US" sz="1400" dirty="0"/>
            </a:pPr>
            <a:r>
              <a:rPr lang="en-US" sz="2550" b="0" i="0" u="none" dirty="0">
                <a:solidFill>
                  <a:schemeClr val="tx1"/>
                </a:solidFill>
                <a:latin typeface="Times New Roman" panose="02020603050405020304" pitchFamily="18" charset="0"/>
                <a:cs typeface="Times New Roman" panose="02020603050405020304" pitchFamily="18" charset="0"/>
              </a:rPr>
              <a:t>                           </a:t>
            </a:r>
          </a:p>
        </p:txBody>
      </p:sp>
    </p:spTree>
    <p:extLst>
      <p:ext uri="{EFFA2541-2C02-4A42-B731-50606BF7F7E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0437823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a:extLst>
              <a:ext uri="{2EF423DE-EABB-4394-9595-F029CF3DDC2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DC099A8-4F17-412F-A9EE-B23C47DE80A9}"/>
              </a:ext>
            </a:extLst>
          </p:cNvPr>
          <p:cNvSpPr>
            <a:spLocks noGrp="1"/>
          </p:cNvSpPr>
          <p:nvPr>
            <p:ph type="title"/>
          </p:nvPr>
        </p:nvSpPr>
        <p:spPr>
          <a:prstGeom prst="rect">
            <a:avLst/>
          </a:prstGeom>
        </p:spPr>
        <p:txBody>
          <a:bodyPr vert="horz" wrap="square" lIns="91440" tIns="45720" rIns="91440" bIns="45720" numCol="1" rtlCol="0" anchor="t"/>
          <a:lstStyle/>
          <a:p>
            <a:pPr marL="0" marR="0" lvl="0" indent="0" algn="l" rtl="0">
              <a:lnSpc>
                <a:spcPct val="100000"/>
              </a:lnSpc>
              <a:spcBef>
                <a:spcPct val="0"/>
              </a:spcBef>
              <a:spcAft>
                <a:spcPct val="0"/>
              </a:spcAft>
              <a:buNone/>
            </a:pPr>
            <a:r>
              <a:rPr lang="en-IN" sz="3600" b="1" i="0" u="none" strike="noStrike" cap="none" spc="0" baseline="0" dirty="0">
                <a:ln>
                  <a:noFill/>
                </a:ln>
                <a:solidFill>
                  <a:srgbClr val="000000"/>
                </a:solidFill>
                <a:effectLst>
                  <a:outerShdw blurRad="38100" dist="38100" dir="2700000">
                    <a:srgbClr val="000000">
                      <a:alpha val="43137"/>
                    </a:srgbClr>
                  </a:outerShdw>
                </a:effectLst>
                <a:latin typeface="Times New Roman"/>
              </a:rPr>
              <a:t> Problem statement </a:t>
            </a:r>
          </a:p>
        </p:txBody>
      </p:sp>
      <p:sp>
        <p:nvSpPr>
          <p:cNvPr id="3" name="Content Placeholder 2">
            <a:extLst>
              <a:ext uri="{E69B306D-AC9E-403F-B3E7-06559E88912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FB510E8-243A-4F02-A021-9F5960AAE20E}"/>
              </a:ext>
            </a:extLst>
          </p:cNvPr>
          <p:cNvSpPr>
            <a:spLocks noGrp="1"/>
          </p:cNvSpPr>
          <p:nvPr>
            <p:ph idx="1"/>
          </p:nvPr>
        </p:nvSpPr>
        <p:spPr>
          <a:xfrm>
            <a:off x="239712" y="1291577"/>
            <a:ext cx="8640961" cy="5616624"/>
          </a:xfrm>
          <a:prstGeom prst="rect">
            <a:avLst/>
          </a:prstGeom>
        </p:spPr>
        <p:txBody>
          <a:bodyPr vert="horz" wrap="square" lIns="91440" tIns="45720" rIns="91440" bIns="45720" numCol="1" rtlCol="0" anchor="t"/>
          <a:lstStyle/>
          <a:p>
            <a:pPr algn="just">
              <a:spcBef>
                <a:spcPct val="20000"/>
              </a:spcBef>
            </a:pPr>
            <a:endParaRPr lang="en-US" sz="2400" dirty="0">
              <a:solidFill>
                <a:srgbClr val="000000"/>
              </a:solidFill>
              <a:latin typeface="Times New Roman" panose="02020603050405020304" pitchFamily="18" charset="0"/>
              <a:cs typeface="Times New Roman" panose="02020603050405020304" pitchFamily="18" charset="0"/>
            </a:endParaRPr>
          </a:p>
          <a:p>
            <a:pPr algn="just">
              <a:lnSpc>
                <a:spcPct val="150000"/>
              </a:lnSpc>
              <a:spcBef>
                <a:spcPct val="20000"/>
              </a:spcBef>
            </a:pPr>
            <a:r>
              <a:rPr lang="en-US" sz="2000" dirty="0">
                <a:solidFill>
                  <a:srgbClr val="000000"/>
                </a:solidFill>
                <a:latin typeface="Times New Roman" panose="02020603050405020304" pitchFamily="18" charset="0"/>
                <a:cs typeface="Times New Roman" panose="02020603050405020304" pitchFamily="18" charset="0"/>
              </a:rPr>
              <a:t>Our project addresses the challenge of patients struggling to get their essential medicines by providing an online platform accessible from anywhere. This eliminates the need to travel to pharmacies, overcoming geographical barriers and mobility issues.</a:t>
            </a:r>
          </a:p>
          <a:p>
            <a:pPr algn="just">
              <a:lnSpc>
                <a:spcPct val="150000"/>
              </a:lnSpc>
              <a:spcBef>
                <a:spcPct val="20000"/>
              </a:spcBef>
            </a:pPr>
            <a:r>
              <a:rPr lang="en-US" sz="2000" dirty="0">
                <a:solidFill>
                  <a:srgbClr val="000000"/>
                </a:solidFill>
                <a:latin typeface="Times New Roman" panose="02020603050405020304" pitchFamily="18" charset="0"/>
                <a:cs typeface="Times New Roman" panose="02020603050405020304" pitchFamily="18" charset="0"/>
              </a:rPr>
              <a:t>With our system, patients can avoid long queues and waiting times at pharmacies. They can simply place their medication orders online making the process more convenient and efficient.</a:t>
            </a:r>
          </a:p>
        </p:txBody>
      </p:sp>
    </p:spTree>
    <p:extLst>
      <p:ext uri="{EB7FFEC5-CDB6-47A3-91D0-E4F65013FE4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0437823263"/>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majorFont>
      <a:minorFont>
        <a:latin typeface="Trebuchet MS"/>
        <a:ea typeface=""/>
        <a:cs typeface=""/>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a:solidFill>
            <a:schemeClr val="phClr"/>
          </a:solidFill>
          <a:prstDash val="solid"/>
        </a:ln>
        <a:ln w="19050" cap="rnd">
          <a:solidFill>
            <a:schemeClr val="phClr"/>
          </a:solidFill>
          <a:prstDash val="solid"/>
        </a:ln>
        <a:ln w="25400" cap="rnd">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majorFont>
      <a:minorFont>
        <a:latin typeface="Trebuchet MS"/>
        <a:ea typeface=""/>
        <a:cs typeface=""/>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a:solidFill>
            <a:schemeClr val="phClr"/>
          </a:solidFill>
          <a:prstDash val="solid"/>
        </a:ln>
        <a:ln w="19050" cap="rnd">
          <a:solidFill>
            <a:schemeClr val="phClr"/>
          </a:solidFill>
          <a:prstDash val="solid"/>
        </a:ln>
        <a:ln w="25400" cap="rnd">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538</TotalTime>
  <Words>1274</Words>
  <Application>Microsoft Office PowerPoint</Application>
  <PresentationFormat>Custom</PresentationFormat>
  <Paragraphs>134</Paragraphs>
  <Slides>17</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Wingdings</vt:lpstr>
      <vt:lpstr>Source Sans Pro</vt:lpstr>
      <vt:lpstr>Times New Roman</vt:lpstr>
      <vt:lpstr>Wingdings 3</vt:lpstr>
      <vt:lpstr>Trebuchet MS</vt:lpstr>
      <vt:lpstr>Facet</vt:lpstr>
      <vt:lpstr>PowerPoint Presentation</vt:lpstr>
      <vt:lpstr>PowerPoint Presentation</vt:lpstr>
      <vt:lpstr>PowerPoint Presentation</vt:lpstr>
      <vt:lpstr>Objectives</vt:lpstr>
      <vt:lpstr> Literature Survey of the existing system</vt:lpstr>
      <vt:lpstr> Literature Survey of the existing system</vt:lpstr>
      <vt:lpstr> Literature Survey of the existing system</vt:lpstr>
      <vt:lpstr>PowerPoint Presentation</vt:lpstr>
      <vt:lpstr> Problem statement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NIDHI</dc:creator>
  <cp:lastModifiedBy>Ganesh Mohanty</cp:lastModifiedBy>
  <cp:revision>15</cp:revision>
  <dcterms:created xsi:type="dcterms:W3CDTF">2024-03-10T08:18:15Z</dcterms:created>
  <dcterms:modified xsi:type="dcterms:W3CDTF">2024-04-23T18:32:40Z</dcterms:modified>
</cp:coreProperties>
</file>