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av" ContentType="audio/x-wav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89286" autoAdjust="0"/>
  </p:normalViewPr>
  <p:slideViewPr>
    <p:cSldViewPr snapToGrid="0">
      <p:cViewPr varScale="1">
        <p:scale>
          <a:sx n="85" d="100"/>
          <a:sy n="85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775988"/>
          </a:xfrm>
        </p:spPr>
        <p:txBody>
          <a:bodyPr>
            <a:noAutofit/>
          </a:bodyPr>
          <a:lstStyle/>
          <a:p>
            <a:r>
              <a:rPr lang="en-US" sz="2000" dirty="0"/>
              <a:t>Butterfly Sharp Shooters</a:t>
            </a:r>
          </a:p>
          <a:p>
            <a:r>
              <a:rPr lang="en-US" sz="2000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30244"/>
            <a:ext cx="9601200" cy="1485900"/>
          </a:xfrm>
        </p:spPr>
        <p:txBody>
          <a:bodyPr/>
          <a:lstStyle/>
          <a:p>
            <a:r>
              <a:rPr lang="en-US" b="1" dirty="0"/>
              <a:t>Codes used…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5" y="3687304"/>
            <a:ext cx="10670265" cy="2280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2E720F2-EACA-406F-94D6-4FF322B54057}"/>
              </a:ext>
            </a:extLst>
          </p:cNvPr>
          <p:cNvSpPr txBox="1"/>
          <p:nvPr/>
        </p:nvSpPr>
        <p:spPr>
          <a:xfrm>
            <a:off x="1362074" y="3065074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5DCBFC-AAB1-49C3-A886-08B14C78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1404586"/>
            <a:ext cx="7740367" cy="143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974D506-7448-4C37-85FE-AB0E8D6E4AF8}"/>
              </a:ext>
            </a:extLst>
          </p:cNvPr>
          <p:cNvSpPr txBox="1"/>
          <p:nvPr/>
        </p:nvSpPr>
        <p:spPr>
          <a:xfrm>
            <a:off x="1371600" y="893859"/>
            <a:ext cx="722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clean up data: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1066"/>
            <a:ext cx="9901003" cy="1337872"/>
          </a:xfrm>
        </p:spPr>
        <p:txBody>
          <a:bodyPr>
            <a:normAutofit/>
          </a:bodyPr>
          <a:lstStyle/>
          <a:p>
            <a:r>
              <a:rPr lang="en-US" b="1"/>
              <a:t>Codes </a:t>
            </a:r>
            <a:r>
              <a:rPr lang="en-US" b="1"/>
              <a:t>used</a:t>
            </a:r>
            <a:r>
              <a:rPr lang="en-US" b="1" smtClean="0"/>
              <a:t>…</a:t>
            </a:r>
            <a:br>
              <a:rPr lang="en-US" b="1" smtClean="0"/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B28EC3-4545-4B59-955F-7D46068B57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71600" y="1131757"/>
            <a:ext cx="9346367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6DE6CFD-F411-4236-A103-36BB3D3B4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23" b="-3732"/>
          <a:stretch/>
        </p:blipFill>
        <p:spPr>
          <a:xfrm>
            <a:off x="928582" y="1794465"/>
            <a:ext cx="10923670" cy="28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9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708"/>
            <a:ext cx="9601200" cy="1485900"/>
          </a:xfrm>
        </p:spPr>
        <p:txBody>
          <a:bodyPr/>
          <a:lstStyle/>
          <a:p>
            <a:r>
              <a:rPr lang="en-US" b="1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F41685-1434-49FF-B308-7D8EDCB34C47}"/>
              </a:ext>
            </a:extLst>
          </p:cNvPr>
          <p:cNvSpPr txBox="1"/>
          <p:nvPr/>
        </p:nvSpPr>
        <p:spPr>
          <a:xfrm>
            <a:off x="1371600" y="1054658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85" y="1454767"/>
            <a:ext cx="10987579" cy="50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99990"/>
            <a:ext cx="9601200" cy="1485900"/>
          </a:xfrm>
        </p:spPr>
        <p:txBody>
          <a:bodyPr/>
          <a:lstStyle/>
          <a:p>
            <a:r>
              <a:rPr lang="en-US" b="1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3011D6F-ABD6-4604-8D79-7B237DAC3A8B}"/>
              </a:ext>
            </a:extLst>
          </p:cNvPr>
          <p:cNvSpPr txBox="1"/>
          <p:nvPr/>
        </p:nvSpPr>
        <p:spPr>
          <a:xfrm>
            <a:off x="1371599" y="1286283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line graph: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05EC23B-BF32-4F5A-AC40-B425A270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767" y="1885890"/>
            <a:ext cx="10598713" cy="44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718" y="341026"/>
            <a:ext cx="9601200" cy="1485900"/>
          </a:xfrm>
        </p:spPr>
        <p:txBody>
          <a:bodyPr/>
          <a:lstStyle/>
          <a:p>
            <a:pPr algn="ctr"/>
            <a:r>
              <a:rPr lang="en-US" b="1" dirty="0"/>
              <a:t>The 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142BBAB-20E6-4363-BF2A-8E14CA172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3558" y="1272347"/>
            <a:ext cx="4675846" cy="51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102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Message:</a:t>
            </a:r>
            <a:br>
              <a:rPr lang="en-US" b="1" dirty="0"/>
            </a:br>
            <a:r>
              <a:rPr lang="en-US" b="1" dirty="0"/>
              <a:t>Hurley’s 2016 and 2017 sales performance 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178" y="1826926"/>
            <a:ext cx="5720622" cy="3962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pPr lvl="1"/>
            <a:r>
              <a:rPr lang="en-US" sz="2400" dirty="0"/>
              <a:t>The relationship between gross margin rate vs. gross margin dollars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86" y="1826926"/>
            <a:ext cx="3822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1046"/>
            <a:ext cx="5418944" cy="1038069"/>
          </a:xfrm>
        </p:spPr>
        <p:txBody>
          <a:bodyPr/>
          <a:lstStyle/>
          <a:p>
            <a:r>
              <a:rPr lang="en-US" b="1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9114"/>
            <a:ext cx="4669436" cy="4661941"/>
          </a:xfrm>
        </p:spPr>
        <p:txBody>
          <a:bodyPr>
            <a:normAutofit/>
          </a:bodyPr>
          <a:lstStyle/>
          <a:p>
            <a:r>
              <a:rPr lang="en-US" sz="2800" dirty="0"/>
              <a:t>T-shirts and boardshorts are the most popular items </a:t>
            </a:r>
          </a:p>
          <a:p>
            <a:r>
              <a:rPr lang="en-US" sz="2800" dirty="0"/>
              <a:t>T-shirts and boardshorts have the highest margin</a:t>
            </a:r>
          </a:p>
          <a:p>
            <a:r>
              <a:rPr lang="en-US" sz="2800" dirty="0"/>
              <a:t>The Bakersfield store have too many promotions that negatively impact gross margin rate</a:t>
            </a:r>
          </a:p>
          <a:p>
            <a:r>
              <a:rPr lang="en-US" sz="2800" dirty="0"/>
              <a:t>Women’s have higher sales quantity than men’s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5" y="1349114"/>
            <a:ext cx="4486015" cy="46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xmlns="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 bwMode="auto">
          <a:xfrm>
            <a:off x="706695" y="217152"/>
            <a:ext cx="7095004" cy="642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299" y="5372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b="1" dirty="0"/>
              <a:t>Most Popular Categories in 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5" b="100000" l="9972" r="898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99" y="-48343"/>
            <a:ext cx="5461545" cy="54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xmlns="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5"/>
          <a:stretch/>
        </p:blipFill>
        <p:spPr bwMode="auto">
          <a:xfrm>
            <a:off x="786128" y="206002"/>
            <a:ext cx="7153972" cy="644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181" y="206002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b="1" dirty="0"/>
              <a:t>Most Popular Categories in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8" b="99860" l="9972" r="898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42" y="1316252"/>
            <a:ext cx="5336498" cy="53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b="1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xmlns="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xmlns="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xmlns="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b="1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10" y="281065"/>
            <a:ext cx="9601200" cy="1485900"/>
          </a:xfrm>
        </p:spPr>
        <p:txBody>
          <a:bodyPr/>
          <a:lstStyle/>
          <a:p>
            <a:r>
              <a:rPr lang="en-US" b="1" dirty="0"/>
              <a:t>Quantity by Division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6FFE98A0-A417-4DCB-915F-2C38250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91" y="1278849"/>
            <a:ext cx="7284013" cy="524967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04" y="1766965"/>
            <a:ext cx="3822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298</TotalTime>
  <Words>290</Words>
  <Application>Microsoft Macintosh PowerPoint</Application>
  <PresentationFormat>Widescreen</PresentationFormat>
  <Paragraphs>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Franklin Gothic Book</vt:lpstr>
      <vt:lpstr>Arial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Quantity by Division</vt:lpstr>
      <vt:lpstr>Codes used…</vt:lpstr>
      <vt:lpstr>Codes used… 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Microsoft Office User</cp:lastModifiedBy>
  <cp:revision>47</cp:revision>
  <dcterms:created xsi:type="dcterms:W3CDTF">2018-03-16T01:50:51Z</dcterms:created>
  <dcterms:modified xsi:type="dcterms:W3CDTF">2018-03-17T20:49:28Z</dcterms:modified>
</cp:coreProperties>
</file>