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77" r:id="rId2"/>
    <p:sldId id="27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25" d="100"/>
          <a:sy n="125" d="100"/>
        </p:scale>
        <p:origin x="11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/>
              <a:t>Item 1</a:t>
            </a:r>
          </a:p>
          <a:p>
            <a:pPr lvl="1"/>
            <a:r>
              <a:rPr lang="fr-FR" dirty="0"/>
              <a:t>Sous - item 1.1</a:t>
            </a:r>
          </a:p>
          <a:p>
            <a:pPr lvl="1"/>
            <a:endParaRPr lang="fr-FR" dirty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TITRE DE PARTIE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165304"/>
            <a:ext cx="1496415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843808" y="4240045"/>
            <a:ext cx="6048672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fr-FR" sz="3200" dirty="0"/>
              <a:t>Soutenance Projet Intégrateur</a:t>
            </a:r>
          </a:p>
          <a:p>
            <a:pPr algn="l"/>
            <a:r>
              <a:rPr lang="fr-FR" sz="2400" dirty="0"/>
              <a:t>5SDBD – Mega Team</a:t>
            </a:r>
          </a:p>
          <a:p>
            <a:pPr algn="l"/>
            <a:endParaRPr lang="fr-FR" sz="900" dirty="0"/>
          </a:p>
          <a:p>
            <a:pPr algn="l"/>
            <a:r>
              <a:rPr lang="fr-FR" sz="1800" dirty="0"/>
              <a:t>Adrian MEGA, Hao HU, Mohamed EL FILALI </a:t>
            </a:r>
          </a:p>
        </p:txBody>
      </p:sp>
    </p:spTree>
    <p:extLst>
      <p:ext uri="{BB962C8B-B14F-4D97-AF65-F5344CB8AC3E}">
        <p14:creationId xmlns:p14="http://schemas.microsoft.com/office/powerpoint/2010/main" val="38573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Durée de la présentation : 20 minutes</a:t>
            </a:r>
          </a:p>
          <a:p>
            <a:r>
              <a:rPr lang="fr-FR" dirty="0"/>
              <a:t>Questions : </a:t>
            </a:r>
            <a:r>
              <a:rPr lang="fr-FR"/>
              <a:t>10 minutes</a:t>
            </a:r>
            <a:endParaRPr lang="fr-FR" dirty="0"/>
          </a:p>
          <a:p>
            <a:r>
              <a:rPr lang="fr-FR" dirty="0"/>
              <a:t>Inclure les sources &amp; références à la fin (git + détail du contenu)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43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Institution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Adrian</cp:lastModifiedBy>
  <cp:revision>114</cp:revision>
  <dcterms:created xsi:type="dcterms:W3CDTF">2012-05-04T07:41:45Z</dcterms:created>
  <dcterms:modified xsi:type="dcterms:W3CDTF">2019-01-21T12:08:05Z</dcterms:modified>
</cp:coreProperties>
</file>