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4" r:id="rId9"/>
    <p:sldId id="267" r:id="rId10"/>
    <p:sldId id="263" r:id="rId11"/>
    <p:sldId id="293" r:id="rId12"/>
    <p:sldId id="269" r:id="rId13"/>
    <p:sldId id="272" r:id="rId14"/>
    <p:sldId id="277" r:id="rId15"/>
    <p:sldId id="26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91" r:id="rId29"/>
    <p:sldId id="292" r:id="rId30"/>
    <p:sldId id="276" r:id="rId31"/>
    <p:sldId id="266" r:id="rId32"/>
    <p:sldId id="270" r:id="rId33"/>
    <p:sldId id="274" r:id="rId34"/>
    <p:sldId id="271" r:id="rId35"/>
    <p:sldId id="275" r:id="rId36"/>
    <p:sldId id="28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6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64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354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7F692-A860-4BF5-A723-48CD0823BCA6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A3723-50CA-47DC-AAA4-FBA90F7F6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107950" y="476250"/>
            <a:ext cx="8928100" cy="626586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900">
              <a:latin typeface="Verdana" pitchFamily="34" charset="0"/>
              <a:ea typeface="HY중고딕" pitchFamily="18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auto">
          <a:xfrm>
            <a:off x="8859838" y="508000"/>
            <a:ext cx="144462" cy="14446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72000" tIns="118800" anchor="b" anchorCtr="0"/>
          <a:lstStyle/>
          <a:p>
            <a:pPr algn="ctr"/>
            <a:r>
              <a:rPr lang="en-US" altLang="ko-KR" sz="800" dirty="0">
                <a:latin typeface="Verdana" pitchFamily="34" charset="0"/>
                <a:ea typeface="HY중고딕" pitchFamily="18" charset="-127"/>
                <a:sym typeface="Webdings" pitchFamily="18" charset="2"/>
              </a:rPr>
              <a:t></a:t>
            </a:r>
          </a:p>
        </p:txBody>
      </p:sp>
      <p:sp>
        <p:nvSpPr>
          <p:cNvPr id="10" name="Rectangle 30"/>
          <p:cNvSpPr>
            <a:spLocks noChangeArrowheads="1"/>
          </p:cNvSpPr>
          <p:nvPr userDrawn="1"/>
        </p:nvSpPr>
        <p:spPr bwMode="auto">
          <a:xfrm>
            <a:off x="8691563" y="508000"/>
            <a:ext cx="144462" cy="14446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72000" tIns="118800" anchor="b" anchorCtr="0"/>
          <a:lstStyle/>
          <a:p>
            <a:pPr algn="ctr"/>
            <a:r>
              <a:rPr lang="en-US" altLang="ko-KR" sz="800" dirty="0">
                <a:latin typeface="Verdana" pitchFamily="34" charset="0"/>
                <a:ea typeface="HY중고딕" pitchFamily="18" charset="-127"/>
                <a:sym typeface="Webdings" pitchFamily="18" charset="2"/>
              </a:rPr>
              <a:t></a:t>
            </a:r>
          </a:p>
        </p:txBody>
      </p:sp>
      <p:sp>
        <p:nvSpPr>
          <p:cNvPr id="11" name="Rectangle 31"/>
          <p:cNvSpPr>
            <a:spLocks noChangeArrowheads="1"/>
          </p:cNvSpPr>
          <p:nvPr userDrawn="1"/>
        </p:nvSpPr>
        <p:spPr bwMode="auto">
          <a:xfrm>
            <a:off x="8523288" y="508000"/>
            <a:ext cx="144462" cy="14446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72000" tIns="0" anchor="b" anchorCtr="0"/>
          <a:lstStyle/>
          <a:p>
            <a:pPr algn="ctr"/>
            <a:r>
              <a:rPr lang="en-US" altLang="ko-KR" sz="800" dirty="0">
                <a:latin typeface="Verdana" pitchFamily="34" charset="0"/>
                <a:ea typeface="HY중고딕" pitchFamily="18" charset="-127"/>
                <a:sym typeface="Webdings" pitchFamily="18" charset="2"/>
              </a:rPr>
              <a:t>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142844" y="1071546"/>
            <a:ext cx="8858312" cy="56470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/>
          </a:p>
        </p:txBody>
      </p:sp>
      <p:pic>
        <p:nvPicPr>
          <p:cNvPr id="2050" name="Picture 2" descr="C:\Java\eclipse\workspace\artszenorg\webapp\img\artszen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71414"/>
            <a:ext cx="576257" cy="137012"/>
          </a:xfrm>
          <a:prstGeom prst="rect">
            <a:avLst/>
          </a:prstGeom>
          <a:noFill/>
        </p:spPr>
      </p:pic>
      <p:sp>
        <p:nvSpPr>
          <p:cNvPr id="8" name="Rectangle 28">
            <a:hlinkClick r:id="rId3" action="ppaction://hlinksldjump"/>
          </p:cNvPr>
          <p:cNvSpPr>
            <a:spLocks noChangeArrowheads="1"/>
          </p:cNvSpPr>
          <p:nvPr userDrawn="1"/>
        </p:nvSpPr>
        <p:spPr bwMode="auto">
          <a:xfrm>
            <a:off x="107950" y="476250"/>
            <a:ext cx="8928100" cy="215900"/>
          </a:xfrm>
          <a:prstGeom prst="rect">
            <a:avLst/>
          </a:prstGeom>
          <a:gradFill flip="none" rotWithShape="1">
            <a:gsLst>
              <a:gs pos="94000">
                <a:schemeClr val="tx2">
                  <a:lumMod val="50000"/>
                </a:schemeClr>
              </a:gs>
              <a:gs pos="100000">
                <a:srgbClr val="6775DB"/>
              </a:gs>
            </a:gsLst>
            <a:lin ang="0" scaled="1"/>
            <a:tileRect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Microsoft Sans Serif" pitchFamily="34" charset="0"/>
                <a:ea typeface="HY중고딕" pitchFamily="18" charset="-127"/>
              </a:rPr>
              <a:t>내방객예약시스템</a:t>
            </a:r>
            <a:endParaRPr lang="en-US" altLang="ko-KR" sz="800" dirty="0">
              <a:solidFill>
                <a:schemeClr val="bg1"/>
              </a:solidFill>
              <a:latin typeface="Microsoft Sans Serif" pitchFamily="34" charset="0"/>
              <a:ea typeface="HY중고딕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71406" y="714356"/>
            <a:ext cx="121444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 시스템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 descr="C:\Documents and Settings\admin\바탕 화면\FRECS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76" y="785794"/>
            <a:ext cx="666737" cy="213859"/>
          </a:xfrm>
          <a:prstGeom prst="rect">
            <a:avLst/>
          </a:prstGeom>
          <a:noFill/>
        </p:spPr>
      </p:pic>
      <p:cxnSp>
        <p:nvCxnSpPr>
          <p:cNvPr id="29" name="직선 연결선 28"/>
          <p:cNvCxnSpPr/>
          <p:nvPr userDrawn="1"/>
        </p:nvCxnSpPr>
        <p:spPr>
          <a:xfrm>
            <a:off x="142844" y="1428736"/>
            <a:ext cx="885831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3209-80F0-43DC-9CE1-7A77C66D5099}" type="datetimeFigureOut">
              <a:rPr lang="ko-KR" altLang="en-US" smtClean="0"/>
              <a:pPr/>
              <a:t>2009-01-30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7032-0825-4321-9805-6AC08B297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SKN_RVM_003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2008-08-08</a:t>
            </a:r>
          </a:p>
          <a:p>
            <a:r>
              <a:rPr lang="en-US" altLang="ko-KR" dirty="0" smtClean="0"/>
              <a:t>v1.0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/>
          <p:cNvSpPr/>
          <p:nvPr/>
        </p:nvSpPr>
        <p:spPr>
          <a:xfrm>
            <a:off x="214282" y="1857364"/>
            <a:ext cx="642942" cy="2071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/>
          <p:cNvCxnSpPr/>
          <p:nvPr/>
        </p:nvCxnSpPr>
        <p:spPr>
          <a:xfrm>
            <a:off x="214282" y="221455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214282" y="242886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214282" y="350043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214282" y="371475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214282" y="264318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214282" y="285749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214282" y="307181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214282" y="328612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109"/>
          <p:cNvGrpSpPr/>
          <p:nvPr/>
        </p:nvGrpSpPr>
        <p:grpSpPr>
          <a:xfrm>
            <a:off x="928662" y="1857364"/>
            <a:ext cx="657572" cy="142876"/>
            <a:chOff x="5571338" y="1714488"/>
            <a:chExt cx="1073952" cy="144464"/>
          </a:xfrm>
        </p:grpSpPr>
        <p:sp>
          <p:nvSpPr>
            <p:cNvPr id="76" name="직사각형 7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214282" y="185736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109"/>
          <p:cNvGrpSpPr/>
          <p:nvPr/>
        </p:nvGrpSpPr>
        <p:grpSpPr>
          <a:xfrm>
            <a:off x="928662" y="2071678"/>
            <a:ext cx="1285884" cy="142876"/>
            <a:chOff x="5571338" y="1714488"/>
            <a:chExt cx="1073952" cy="144464"/>
          </a:xfrm>
        </p:grpSpPr>
        <p:sp>
          <p:nvSpPr>
            <p:cNvPr id="84" name="직사각형 8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214282" y="207167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109"/>
          <p:cNvGrpSpPr/>
          <p:nvPr/>
        </p:nvGrpSpPr>
        <p:grpSpPr>
          <a:xfrm>
            <a:off x="928662" y="2285992"/>
            <a:ext cx="1285884" cy="142876"/>
            <a:chOff x="5571338" y="1714488"/>
            <a:chExt cx="1073952" cy="144464"/>
          </a:xfrm>
        </p:grpSpPr>
        <p:sp>
          <p:nvSpPr>
            <p:cNvPr id="91" name="직사각형 9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/>
          <p:cNvSpPr/>
          <p:nvPr/>
        </p:nvSpPr>
        <p:spPr>
          <a:xfrm>
            <a:off x="214282" y="228599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109"/>
          <p:cNvGrpSpPr/>
          <p:nvPr/>
        </p:nvGrpSpPr>
        <p:grpSpPr>
          <a:xfrm>
            <a:off x="928662" y="2500306"/>
            <a:ext cx="657572" cy="142876"/>
            <a:chOff x="5571338" y="1714488"/>
            <a:chExt cx="1073952" cy="144464"/>
          </a:xfrm>
        </p:grpSpPr>
        <p:sp>
          <p:nvSpPr>
            <p:cNvPr id="98" name="직사각형 9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직사각형 102"/>
          <p:cNvSpPr/>
          <p:nvPr/>
        </p:nvSpPr>
        <p:spPr>
          <a:xfrm>
            <a:off x="214282" y="250030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9"/>
          <p:cNvGrpSpPr/>
          <p:nvPr/>
        </p:nvGrpSpPr>
        <p:grpSpPr>
          <a:xfrm>
            <a:off x="928662" y="2714620"/>
            <a:ext cx="1285884" cy="142876"/>
            <a:chOff x="5571338" y="1714488"/>
            <a:chExt cx="1073952" cy="144464"/>
          </a:xfrm>
        </p:grpSpPr>
        <p:sp>
          <p:nvSpPr>
            <p:cNvPr id="105" name="직사각형 10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/>
          <p:cNvSpPr/>
          <p:nvPr/>
        </p:nvSpPr>
        <p:spPr>
          <a:xfrm>
            <a:off x="214282" y="271462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09"/>
          <p:cNvGrpSpPr/>
          <p:nvPr/>
        </p:nvGrpSpPr>
        <p:grpSpPr>
          <a:xfrm>
            <a:off x="928662" y="2928934"/>
            <a:ext cx="1285884" cy="142876"/>
            <a:chOff x="5571338" y="1714488"/>
            <a:chExt cx="1073952" cy="144464"/>
          </a:xfrm>
        </p:grpSpPr>
        <p:sp>
          <p:nvSpPr>
            <p:cNvPr id="112" name="직사각형 11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/>
          <p:cNvSpPr/>
          <p:nvPr/>
        </p:nvSpPr>
        <p:spPr>
          <a:xfrm>
            <a:off x="214282" y="292893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핸드폰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09"/>
          <p:cNvGrpSpPr/>
          <p:nvPr/>
        </p:nvGrpSpPr>
        <p:grpSpPr>
          <a:xfrm>
            <a:off x="928662" y="3143248"/>
            <a:ext cx="1285884" cy="142876"/>
            <a:chOff x="5571338" y="1714488"/>
            <a:chExt cx="1073952" cy="144464"/>
          </a:xfrm>
        </p:grpSpPr>
        <p:sp>
          <p:nvSpPr>
            <p:cNvPr id="119" name="직사각형 11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/>
          <p:cNvSpPr/>
          <p:nvPr/>
        </p:nvSpPr>
        <p:spPr>
          <a:xfrm>
            <a:off x="214282" y="314324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928662" y="3357562"/>
            <a:ext cx="4143404" cy="142876"/>
            <a:chOff x="4786314" y="3786190"/>
            <a:chExt cx="3929092" cy="142876"/>
          </a:xfrm>
        </p:grpSpPr>
        <p:sp>
          <p:nvSpPr>
            <p:cNvPr id="126" name="직사각형 125"/>
            <p:cNvSpPr/>
            <p:nvPr/>
          </p:nvSpPr>
          <p:spPr>
            <a:xfrm>
              <a:off x="4789219" y="3786190"/>
              <a:ext cx="3920375" cy="141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4789219" y="3786190"/>
              <a:ext cx="3920375" cy="15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4789219" y="3927495"/>
              <a:ext cx="3920375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5400000" flipH="1">
              <a:off x="4715670" y="3856834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5400000" flipH="1" flipV="1">
              <a:off x="8643967" y="3857627"/>
              <a:ext cx="142876" cy="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/>
          <p:cNvSpPr/>
          <p:nvPr/>
        </p:nvSpPr>
        <p:spPr>
          <a:xfrm>
            <a:off x="214282" y="335756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09"/>
          <p:cNvGrpSpPr/>
          <p:nvPr/>
        </p:nvGrpSpPr>
        <p:grpSpPr>
          <a:xfrm>
            <a:off x="928662" y="3571876"/>
            <a:ext cx="1285884" cy="142876"/>
            <a:chOff x="5571338" y="1714488"/>
            <a:chExt cx="1073952" cy="144464"/>
          </a:xfrm>
        </p:grpSpPr>
        <p:sp>
          <p:nvSpPr>
            <p:cNvPr id="133" name="직사각형 13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직사각형 137"/>
          <p:cNvSpPr/>
          <p:nvPr/>
        </p:nvSpPr>
        <p:spPr>
          <a:xfrm>
            <a:off x="214282" y="357187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9" name="그룹 109"/>
          <p:cNvGrpSpPr/>
          <p:nvPr/>
        </p:nvGrpSpPr>
        <p:grpSpPr>
          <a:xfrm>
            <a:off x="928662" y="3786190"/>
            <a:ext cx="1285884" cy="142876"/>
            <a:chOff x="5571338" y="1714488"/>
            <a:chExt cx="1073952" cy="144464"/>
          </a:xfrm>
        </p:grpSpPr>
        <p:sp>
          <p:nvSpPr>
            <p:cNvPr id="140" name="직사각형 13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직사각형 144"/>
          <p:cNvSpPr/>
          <p:nvPr/>
        </p:nvSpPr>
        <p:spPr>
          <a:xfrm>
            <a:off x="214282" y="378619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2285984" y="3571876"/>
            <a:ext cx="642942" cy="157506"/>
            <a:chOff x="8321639" y="2564429"/>
            <a:chExt cx="571504" cy="157506"/>
          </a:xfrm>
          <a:noFill/>
        </p:grpSpPr>
        <p:sp>
          <p:nvSpPr>
            <p:cNvPr id="147" name="모서리가 둥근 직사각형 146"/>
            <p:cNvSpPr/>
            <p:nvPr/>
          </p:nvSpPr>
          <p:spPr>
            <a:xfrm>
              <a:off x="8358214" y="2586374"/>
              <a:ext cx="500066" cy="128246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8321639" y="2564429"/>
              <a:ext cx="571504" cy="1575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파일찾기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85984" y="3786190"/>
            <a:ext cx="642942" cy="157506"/>
            <a:chOff x="8321639" y="2564429"/>
            <a:chExt cx="571504" cy="157506"/>
          </a:xfrm>
          <a:noFill/>
        </p:grpSpPr>
        <p:sp>
          <p:nvSpPr>
            <p:cNvPr id="150" name="모서리가 둥근 직사각형 149"/>
            <p:cNvSpPr/>
            <p:nvPr/>
          </p:nvSpPr>
          <p:spPr>
            <a:xfrm>
              <a:off x="8358214" y="2586374"/>
              <a:ext cx="500066" cy="128246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321639" y="2564429"/>
              <a:ext cx="571504" cy="1575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파일찾기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142844" y="1500174"/>
            <a:ext cx="142876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등록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직선 연결선 156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등록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RVM-009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935919" y="406468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943176" y="407194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1398568" y="406468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1405825" y="407194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214282" y="200024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/>
          <p:cNvSpPr/>
          <p:nvPr/>
        </p:nvSpPr>
        <p:spPr>
          <a:xfrm>
            <a:off x="214282" y="1857364"/>
            <a:ext cx="642942" cy="3429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/>
          <p:cNvCxnSpPr/>
          <p:nvPr/>
        </p:nvCxnSpPr>
        <p:spPr>
          <a:xfrm>
            <a:off x="214282" y="221455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214282" y="242886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214282" y="350043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214282" y="478632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214282" y="264318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214282" y="285749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214282" y="307181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214282" y="328612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09"/>
          <p:cNvGrpSpPr/>
          <p:nvPr/>
        </p:nvGrpSpPr>
        <p:grpSpPr>
          <a:xfrm>
            <a:off x="928662" y="1857364"/>
            <a:ext cx="657572" cy="142876"/>
            <a:chOff x="5571338" y="1714488"/>
            <a:chExt cx="1073952" cy="144464"/>
          </a:xfrm>
        </p:grpSpPr>
        <p:sp>
          <p:nvSpPr>
            <p:cNvPr id="76" name="직사각형 7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214282" y="185736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09"/>
          <p:cNvGrpSpPr/>
          <p:nvPr/>
        </p:nvGrpSpPr>
        <p:grpSpPr>
          <a:xfrm>
            <a:off x="928662" y="2071678"/>
            <a:ext cx="1285884" cy="142876"/>
            <a:chOff x="5571338" y="1714488"/>
            <a:chExt cx="1073952" cy="144464"/>
          </a:xfrm>
        </p:grpSpPr>
        <p:sp>
          <p:nvSpPr>
            <p:cNvPr id="84" name="직사각형 8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214282" y="207167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109"/>
          <p:cNvGrpSpPr/>
          <p:nvPr/>
        </p:nvGrpSpPr>
        <p:grpSpPr>
          <a:xfrm>
            <a:off x="928662" y="2285992"/>
            <a:ext cx="1285884" cy="142876"/>
            <a:chOff x="5571338" y="1714488"/>
            <a:chExt cx="1073952" cy="144464"/>
          </a:xfrm>
        </p:grpSpPr>
        <p:sp>
          <p:nvSpPr>
            <p:cNvPr id="91" name="직사각형 9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/>
          <p:cNvSpPr/>
          <p:nvPr/>
        </p:nvSpPr>
        <p:spPr>
          <a:xfrm>
            <a:off x="214282" y="228599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109"/>
          <p:cNvGrpSpPr/>
          <p:nvPr/>
        </p:nvGrpSpPr>
        <p:grpSpPr>
          <a:xfrm>
            <a:off x="928662" y="2500306"/>
            <a:ext cx="657572" cy="142876"/>
            <a:chOff x="5571338" y="1714488"/>
            <a:chExt cx="1073952" cy="144464"/>
          </a:xfrm>
        </p:grpSpPr>
        <p:sp>
          <p:nvSpPr>
            <p:cNvPr id="98" name="직사각형 9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직사각형 102"/>
          <p:cNvSpPr/>
          <p:nvPr/>
        </p:nvSpPr>
        <p:spPr>
          <a:xfrm>
            <a:off x="214282" y="250030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109"/>
          <p:cNvGrpSpPr/>
          <p:nvPr/>
        </p:nvGrpSpPr>
        <p:grpSpPr>
          <a:xfrm>
            <a:off x="928662" y="2714620"/>
            <a:ext cx="1285884" cy="142876"/>
            <a:chOff x="5571338" y="1714488"/>
            <a:chExt cx="1073952" cy="144464"/>
          </a:xfrm>
        </p:grpSpPr>
        <p:sp>
          <p:nvSpPr>
            <p:cNvPr id="105" name="직사각형 10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/>
          <p:cNvSpPr/>
          <p:nvPr/>
        </p:nvSpPr>
        <p:spPr>
          <a:xfrm>
            <a:off x="214282" y="271462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109"/>
          <p:cNvGrpSpPr/>
          <p:nvPr/>
        </p:nvGrpSpPr>
        <p:grpSpPr>
          <a:xfrm>
            <a:off x="928662" y="2928934"/>
            <a:ext cx="1285884" cy="142876"/>
            <a:chOff x="5571338" y="1714488"/>
            <a:chExt cx="1073952" cy="144464"/>
          </a:xfrm>
        </p:grpSpPr>
        <p:sp>
          <p:nvSpPr>
            <p:cNvPr id="112" name="직사각형 11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/>
          <p:cNvSpPr/>
          <p:nvPr/>
        </p:nvSpPr>
        <p:spPr>
          <a:xfrm>
            <a:off x="214282" y="292893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핸드폰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109"/>
          <p:cNvGrpSpPr/>
          <p:nvPr/>
        </p:nvGrpSpPr>
        <p:grpSpPr>
          <a:xfrm>
            <a:off x="928662" y="3143248"/>
            <a:ext cx="1285884" cy="142876"/>
            <a:chOff x="5571338" y="1714488"/>
            <a:chExt cx="1073952" cy="144464"/>
          </a:xfrm>
        </p:grpSpPr>
        <p:sp>
          <p:nvSpPr>
            <p:cNvPr id="119" name="직사각형 11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/>
          <p:cNvSpPr/>
          <p:nvPr/>
        </p:nvSpPr>
        <p:spPr>
          <a:xfrm>
            <a:off x="214282" y="314324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124"/>
          <p:cNvGrpSpPr/>
          <p:nvPr/>
        </p:nvGrpSpPr>
        <p:grpSpPr>
          <a:xfrm>
            <a:off x="928662" y="3357562"/>
            <a:ext cx="4143404" cy="142876"/>
            <a:chOff x="4786314" y="3786190"/>
            <a:chExt cx="3929092" cy="142876"/>
          </a:xfrm>
        </p:grpSpPr>
        <p:sp>
          <p:nvSpPr>
            <p:cNvPr id="126" name="직사각형 125"/>
            <p:cNvSpPr/>
            <p:nvPr/>
          </p:nvSpPr>
          <p:spPr>
            <a:xfrm>
              <a:off x="4789219" y="3786190"/>
              <a:ext cx="3920375" cy="141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4789219" y="3786190"/>
              <a:ext cx="3920375" cy="15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4789219" y="3927495"/>
              <a:ext cx="3920375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5400000" flipH="1">
              <a:off x="4715670" y="3856834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5400000" flipH="1" flipV="1">
              <a:off x="8643967" y="3857627"/>
              <a:ext cx="142876" cy="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/>
          <p:cNvSpPr/>
          <p:nvPr/>
        </p:nvSpPr>
        <p:spPr>
          <a:xfrm>
            <a:off x="214282" y="335756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109"/>
          <p:cNvGrpSpPr/>
          <p:nvPr/>
        </p:nvGrpSpPr>
        <p:grpSpPr>
          <a:xfrm>
            <a:off x="928662" y="3571876"/>
            <a:ext cx="1285884" cy="142876"/>
            <a:chOff x="5571338" y="1714488"/>
            <a:chExt cx="1073952" cy="144464"/>
          </a:xfrm>
        </p:grpSpPr>
        <p:sp>
          <p:nvSpPr>
            <p:cNvPr id="133" name="직사각형 13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직사각형 137"/>
          <p:cNvSpPr/>
          <p:nvPr/>
        </p:nvSpPr>
        <p:spPr>
          <a:xfrm>
            <a:off x="214282" y="357187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9"/>
          <p:cNvGrpSpPr/>
          <p:nvPr/>
        </p:nvGrpSpPr>
        <p:grpSpPr>
          <a:xfrm>
            <a:off x="928662" y="4857760"/>
            <a:ext cx="1285884" cy="142876"/>
            <a:chOff x="5571338" y="1714488"/>
            <a:chExt cx="1073952" cy="144464"/>
          </a:xfrm>
        </p:grpSpPr>
        <p:sp>
          <p:nvSpPr>
            <p:cNvPr id="140" name="직사각형 13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직사각형 144"/>
          <p:cNvSpPr/>
          <p:nvPr/>
        </p:nvSpPr>
        <p:spPr>
          <a:xfrm>
            <a:off x="214282" y="485776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45"/>
          <p:cNvGrpSpPr/>
          <p:nvPr/>
        </p:nvGrpSpPr>
        <p:grpSpPr>
          <a:xfrm>
            <a:off x="2285984" y="3571876"/>
            <a:ext cx="642942" cy="157506"/>
            <a:chOff x="8321639" y="2564429"/>
            <a:chExt cx="571504" cy="157506"/>
          </a:xfrm>
          <a:noFill/>
        </p:grpSpPr>
        <p:sp>
          <p:nvSpPr>
            <p:cNvPr id="147" name="모서리가 둥근 직사각형 146"/>
            <p:cNvSpPr/>
            <p:nvPr/>
          </p:nvSpPr>
          <p:spPr>
            <a:xfrm>
              <a:off x="8358214" y="2586374"/>
              <a:ext cx="500066" cy="128246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8321639" y="2564429"/>
              <a:ext cx="571504" cy="1575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파일찾기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" name="그룹 148"/>
          <p:cNvGrpSpPr/>
          <p:nvPr/>
        </p:nvGrpSpPr>
        <p:grpSpPr>
          <a:xfrm>
            <a:off x="2285984" y="4857760"/>
            <a:ext cx="642942" cy="157506"/>
            <a:chOff x="8321639" y="2564429"/>
            <a:chExt cx="571504" cy="157506"/>
          </a:xfrm>
          <a:noFill/>
        </p:grpSpPr>
        <p:sp>
          <p:nvSpPr>
            <p:cNvPr id="150" name="모서리가 둥근 직사각형 149"/>
            <p:cNvSpPr/>
            <p:nvPr/>
          </p:nvSpPr>
          <p:spPr>
            <a:xfrm>
              <a:off x="8358214" y="2586374"/>
              <a:ext cx="500066" cy="128246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321639" y="2564429"/>
              <a:ext cx="571504" cy="1575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파일찾기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142844" y="1500174"/>
            <a:ext cx="142876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등록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직선 연결선 156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편집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RVM-009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921405" y="585063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928662" y="585789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1384054" y="585063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1391311" y="585789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214282" y="200024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928662" y="3786190"/>
            <a:ext cx="857256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483" y="3857628"/>
            <a:ext cx="515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" name="직사각형 124"/>
          <p:cNvSpPr/>
          <p:nvPr/>
        </p:nvSpPr>
        <p:spPr>
          <a:xfrm>
            <a:off x="928662" y="5072074"/>
            <a:ext cx="1285884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092713"/>
            <a:ext cx="428628" cy="17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9" name="그룹 109"/>
          <p:cNvGrpSpPr/>
          <p:nvPr/>
        </p:nvGrpSpPr>
        <p:grpSpPr>
          <a:xfrm>
            <a:off x="1843974" y="4572008"/>
            <a:ext cx="142876" cy="142876"/>
            <a:chOff x="5571338" y="1714488"/>
            <a:chExt cx="1073952" cy="144464"/>
          </a:xfrm>
        </p:grpSpPr>
        <p:sp>
          <p:nvSpPr>
            <p:cNvPr id="146" name="직사각형 14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09"/>
          <p:cNvGrpSpPr/>
          <p:nvPr/>
        </p:nvGrpSpPr>
        <p:grpSpPr>
          <a:xfrm>
            <a:off x="2272602" y="5143512"/>
            <a:ext cx="142876" cy="142876"/>
            <a:chOff x="5571338" y="1714488"/>
            <a:chExt cx="1073952" cy="144464"/>
          </a:xfrm>
        </p:grpSpPr>
        <p:sp>
          <p:nvSpPr>
            <p:cNvPr id="172" name="직사각형 17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직사각형 190"/>
          <p:cNvSpPr/>
          <p:nvPr/>
        </p:nvSpPr>
        <p:spPr>
          <a:xfrm>
            <a:off x="1928794" y="4572008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삭제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357422" y="5143512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삭제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직사각형 211"/>
          <p:cNvSpPr/>
          <p:nvPr/>
        </p:nvSpPr>
        <p:spPr>
          <a:xfrm>
            <a:off x="142844" y="1643050"/>
            <a:ext cx="1643074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 발급 현황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3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636" y="2000240"/>
            <a:ext cx="136071" cy="142875"/>
          </a:xfrm>
          <a:prstGeom prst="rect">
            <a:avLst/>
          </a:prstGeom>
          <a:noFill/>
        </p:spPr>
      </p:pic>
      <p:grpSp>
        <p:nvGrpSpPr>
          <p:cNvPr id="214" name="그룹 109"/>
          <p:cNvGrpSpPr/>
          <p:nvPr/>
        </p:nvGrpSpPr>
        <p:grpSpPr>
          <a:xfrm>
            <a:off x="672754" y="2000241"/>
            <a:ext cx="642942" cy="142876"/>
            <a:chOff x="5571338" y="1714488"/>
            <a:chExt cx="1073952" cy="144464"/>
          </a:xfrm>
        </p:grpSpPr>
        <p:sp>
          <p:nvSpPr>
            <p:cNvPr id="215" name="직사각형 21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직사각형 219"/>
          <p:cNvSpPr/>
          <p:nvPr/>
        </p:nvSpPr>
        <p:spPr>
          <a:xfrm>
            <a:off x="230625" y="2000241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1" name="그룹 111"/>
          <p:cNvGrpSpPr/>
          <p:nvPr/>
        </p:nvGrpSpPr>
        <p:grpSpPr>
          <a:xfrm>
            <a:off x="1863601" y="2000241"/>
            <a:ext cx="642942" cy="142876"/>
            <a:chOff x="5571338" y="1714488"/>
            <a:chExt cx="1073952" cy="144464"/>
          </a:xfrm>
        </p:grpSpPr>
        <p:sp>
          <p:nvSpPr>
            <p:cNvPr id="222" name="직사각형 22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직사각형 226"/>
          <p:cNvSpPr/>
          <p:nvPr/>
        </p:nvSpPr>
        <p:spPr>
          <a:xfrm>
            <a:off x="1410849" y="2000241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회사명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8" name="그룹 118"/>
          <p:cNvGrpSpPr/>
          <p:nvPr/>
        </p:nvGrpSpPr>
        <p:grpSpPr>
          <a:xfrm>
            <a:off x="3000364" y="2000240"/>
            <a:ext cx="487148" cy="142876"/>
            <a:chOff x="5571338" y="1714488"/>
            <a:chExt cx="1073952" cy="144464"/>
          </a:xfrm>
        </p:grpSpPr>
        <p:sp>
          <p:nvSpPr>
            <p:cNvPr id="229" name="직사각형 22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직사각형 233"/>
          <p:cNvSpPr/>
          <p:nvPr/>
        </p:nvSpPr>
        <p:spPr>
          <a:xfrm>
            <a:off x="2550259" y="2000241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발급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5" name="그룹 125"/>
          <p:cNvGrpSpPr/>
          <p:nvPr/>
        </p:nvGrpSpPr>
        <p:grpSpPr>
          <a:xfrm>
            <a:off x="3759101" y="2000240"/>
            <a:ext cx="487148" cy="142876"/>
            <a:chOff x="5571338" y="1714488"/>
            <a:chExt cx="1073952" cy="144464"/>
          </a:xfrm>
        </p:grpSpPr>
        <p:sp>
          <p:nvSpPr>
            <p:cNvPr id="236" name="직사각형 23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1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73" y="2000240"/>
            <a:ext cx="136071" cy="142875"/>
          </a:xfrm>
          <a:prstGeom prst="rect">
            <a:avLst/>
          </a:prstGeom>
          <a:noFill/>
        </p:spPr>
      </p:pic>
      <p:sp>
        <p:nvSpPr>
          <p:cNvPr id="242" name="직사각형 241"/>
          <p:cNvSpPr/>
          <p:nvPr/>
        </p:nvSpPr>
        <p:spPr>
          <a:xfrm>
            <a:off x="3574047" y="2000240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488366" y="2000239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카드종류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4" name="그룹 164"/>
          <p:cNvGrpSpPr/>
          <p:nvPr/>
        </p:nvGrpSpPr>
        <p:grpSpPr>
          <a:xfrm>
            <a:off x="5143759" y="2000239"/>
            <a:ext cx="857573" cy="142876"/>
            <a:chOff x="7286644" y="2143116"/>
            <a:chExt cx="857573" cy="142876"/>
          </a:xfrm>
        </p:grpSpPr>
        <p:grpSp>
          <p:nvGrpSpPr>
            <p:cNvPr id="245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52" name="직선 연결선 251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6" name="이등변 삼각형 245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47" name="직선 연결선 246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모서리가 둥근 직사각형 255"/>
          <p:cNvSpPr/>
          <p:nvPr/>
        </p:nvSpPr>
        <p:spPr>
          <a:xfrm>
            <a:off x="214283" y="1928803"/>
            <a:ext cx="6429419" cy="285752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214282" y="2357431"/>
          <a:ext cx="8715435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1128458"/>
                <a:gridCol w="728930"/>
                <a:gridCol w="857256"/>
                <a:gridCol w="1214446"/>
                <a:gridCol w="2643206"/>
                <a:gridCol w="649837"/>
                <a:gridCol w="752306"/>
                <a:gridCol w="740996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발급 일시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핸드폰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카드번호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방문대상자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 종류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시스템 사용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2008-06-03 10:23:31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정우성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011-1111-1111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FC200806030000001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 Telecom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Face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2008-07-15 11:21:20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정진영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011-2222-2222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FC200806030000002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임꺽정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R/F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2008-08-08 08:23:56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김태희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011-3333-3333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FC200806030000003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Sun Microsystems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강감찬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Face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8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8329" y="2442250"/>
            <a:ext cx="83125" cy="45719"/>
          </a:xfrm>
          <a:prstGeom prst="rect">
            <a:avLst/>
          </a:prstGeom>
          <a:noFill/>
        </p:spPr>
      </p:pic>
      <p:cxnSp>
        <p:nvCxnSpPr>
          <p:cNvPr id="283" name="직선 연결선 282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/>
          <p:cNvSpPr/>
          <p:nvPr/>
        </p:nvSpPr>
        <p:spPr>
          <a:xfrm>
            <a:off x="5572132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5857884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6143636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6429388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6715140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7000892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7286644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7572396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7858148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8143900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4929190" y="5715016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358214" y="5715016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6124183" y="1992980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6131440" y="2000239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발급 현황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1492908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 발급현황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1500166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R/F 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 회수현황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2" name="모서리가 둥근 직사각형 321"/>
          <p:cNvSpPr/>
          <p:nvPr/>
        </p:nvSpPr>
        <p:spPr>
          <a:xfrm>
            <a:off x="214282" y="5707757"/>
            <a:ext cx="573801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차트보기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221539" y="5715016"/>
            <a:ext cx="56424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5" name="모서리가 둥근 직사각형 324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9" name="모서리가 둥근 직사각형 328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1" name="모서리가 둥근 직사각형 330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2" name="모서리가 둥근 사각형 설명선 331"/>
          <p:cNvSpPr/>
          <p:nvPr/>
        </p:nvSpPr>
        <p:spPr>
          <a:xfrm>
            <a:off x="1928794" y="2500306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방문자 정보 팝업 창 띄움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3" name="모서리가 둥근 사각형 설명선 332"/>
          <p:cNvSpPr/>
          <p:nvPr/>
        </p:nvSpPr>
        <p:spPr>
          <a:xfrm>
            <a:off x="5929322" y="2500306"/>
            <a:ext cx="914400" cy="612648"/>
          </a:xfrm>
          <a:prstGeom prst="wedgeRoundRectCallout">
            <a:avLst>
              <a:gd name="adj1" fmla="val 60914"/>
              <a:gd name="adj2" fmla="val -22788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방문대상자 정보 팝업 창 띄움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5" name="모서리가 둥근 직사각형 334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직선 연결선 343"/>
          <p:cNvCxnSpPr/>
          <p:nvPr/>
        </p:nvCxnSpPr>
        <p:spPr>
          <a:xfrm rot="5400000">
            <a:off x="-392544" y="3821512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 rot="5400000">
            <a:off x="179754" y="3820718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 rot="5400000">
            <a:off x="751258" y="3820718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 rot="5400000">
            <a:off x="1321968" y="3821512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 rot="5400000">
            <a:off x="1894266" y="3820718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/>
          <p:cNvCxnSpPr/>
          <p:nvPr/>
        </p:nvCxnSpPr>
        <p:spPr>
          <a:xfrm rot="5400000">
            <a:off x="2465770" y="3820718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 rot="5400000">
            <a:off x="3036480" y="3821512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 rot="5400000">
            <a:off x="3608778" y="3820718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 rot="5400000">
            <a:off x="4180282" y="3820718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rot="5400000">
            <a:off x="4750992" y="3821512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rot="5400000">
            <a:off x="5323290" y="3820718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 rot="5400000">
            <a:off x="5894794" y="3820718"/>
            <a:ext cx="364254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>
            <a:off x="930250" y="2214554"/>
            <a:ext cx="742796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928662" y="2928934"/>
            <a:ext cx="742796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928662" y="3643314"/>
            <a:ext cx="742796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927074" y="4357694"/>
            <a:ext cx="742796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928662" y="5072074"/>
            <a:ext cx="742796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42976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406" y="214290"/>
            <a:ext cx="321471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얼굴 카드 발급 현황 차트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57224" y="2000240"/>
            <a:ext cx="7500990" cy="37147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 rot="5400000">
            <a:off x="1358084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rot="5400000">
            <a:off x="1929588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rot="5400000">
            <a:off x="2501092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5400000">
            <a:off x="3072596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5400000">
            <a:off x="3644100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5400000">
            <a:off x="4215604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rot="5400000">
            <a:off x="4787108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rot="5400000">
            <a:off x="5358612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rot="5400000">
            <a:off x="5930116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5400000">
            <a:off x="6501620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5400000">
            <a:off x="7073124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714480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85984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857488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28992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000496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2008.06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72000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2008.07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143504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2008.08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715008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2008.09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286512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858016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2008.11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 rot="5400000">
            <a:off x="7644628" y="5714222"/>
            <a:ext cx="14208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7429520" y="5857892"/>
            <a:ext cx="570150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2008.12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785786" y="5072074"/>
            <a:ext cx="14208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785786" y="4357694"/>
            <a:ext cx="14208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785786" y="3643314"/>
            <a:ext cx="14208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85786" y="2928934"/>
            <a:ext cx="14208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785786" y="2214554"/>
            <a:ext cx="14208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28596" y="5000636"/>
            <a:ext cx="355836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28596" y="4286256"/>
            <a:ext cx="355836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28596" y="3571876"/>
            <a:ext cx="355836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8596" y="2857496"/>
            <a:ext cx="355836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28596" y="2143116"/>
            <a:ext cx="355836" cy="12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428728" y="52149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1973006" y="493918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2553569" y="50117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3119618" y="4590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3714695" y="43368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4280744" y="44892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4839536" y="48448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5420099" y="46706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986148" y="48230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6566711" y="4511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7132760" y="4663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7698809" y="5127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22" idx="1"/>
            <a:endCxn id="124" idx="7"/>
          </p:cNvCxnSpPr>
          <p:nvPr/>
        </p:nvCxnSpPr>
        <p:spPr>
          <a:xfrm rot="5400000" flipH="1" flipV="1">
            <a:off x="1585845" y="4795461"/>
            <a:ext cx="275763" cy="57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24" idx="7"/>
            <a:endCxn id="125" idx="6"/>
          </p:cNvCxnSpPr>
          <p:nvPr/>
        </p:nvCxnSpPr>
        <p:spPr>
          <a:xfrm rot="16200000" flipH="1">
            <a:off x="2261290" y="4696622"/>
            <a:ext cx="88738" cy="58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25" idx="7"/>
            <a:endCxn id="126" idx="0"/>
          </p:cNvCxnSpPr>
          <p:nvPr/>
        </p:nvCxnSpPr>
        <p:spPr>
          <a:xfrm rot="5400000" flipH="1" flipV="1">
            <a:off x="2653736" y="4529714"/>
            <a:ext cx="427598" cy="54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26" idx="1"/>
            <a:endCxn id="127" idx="2"/>
          </p:cNvCxnSpPr>
          <p:nvPr/>
        </p:nvCxnSpPr>
        <p:spPr>
          <a:xfrm rot="5400000" flipH="1" flipV="1">
            <a:off x="3301591" y="4184448"/>
            <a:ext cx="237827" cy="58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27" idx="6"/>
            <a:endCxn id="128" idx="6"/>
          </p:cNvCxnSpPr>
          <p:nvPr/>
        </p:nvCxnSpPr>
        <p:spPr>
          <a:xfrm>
            <a:off x="3760414" y="4359725"/>
            <a:ext cx="56604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28" idx="0"/>
            <a:endCxn id="129" idx="0"/>
          </p:cNvCxnSpPr>
          <p:nvPr/>
        </p:nvCxnSpPr>
        <p:spPr>
          <a:xfrm rot="16200000" flipH="1">
            <a:off x="4405202" y="4387667"/>
            <a:ext cx="355596" cy="55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29" idx="7"/>
            <a:endCxn id="130" idx="7"/>
          </p:cNvCxnSpPr>
          <p:nvPr/>
        </p:nvCxnSpPr>
        <p:spPr>
          <a:xfrm rot="5400000" flipH="1" flipV="1">
            <a:off x="5081759" y="4474193"/>
            <a:ext cx="174165" cy="58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30" idx="2"/>
            <a:endCxn id="131" idx="2"/>
          </p:cNvCxnSpPr>
          <p:nvPr/>
        </p:nvCxnSpPr>
        <p:spPr>
          <a:xfrm rot="10800000" flipH="1" flipV="1">
            <a:off x="5420098" y="4693556"/>
            <a:ext cx="56604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31" idx="1"/>
            <a:endCxn id="132" idx="2"/>
          </p:cNvCxnSpPr>
          <p:nvPr/>
        </p:nvCxnSpPr>
        <p:spPr>
          <a:xfrm rot="5400000" flipH="1" flipV="1">
            <a:off x="6131836" y="4394916"/>
            <a:ext cx="295883" cy="57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32" idx="0"/>
            <a:endCxn id="133" idx="6"/>
          </p:cNvCxnSpPr>
          <p:nvPr/>
        </p:nvCxnSpPr>
        <p:spPr>
          <a:xfrm rot="16200000" flipH="1">
            <a:off x="6796395" y="4304224"/>
            <a:ext cx="175260" cy="58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33" idx="7"/>
            <a:endCxn id="134" idx="0"/>
          </p:cNvCxnSpPr>
          <p:nvPr/>
        </p:nvCxnSpPr>
        <p:spPr>
          <a:xfrm rot="16200000" flipH="1">
            <a:off x="7217848" y="4624079"/>
            <a:ext cx="457756" cy="54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/>
          <p:cNvSpPr/>
          <p:nvPr/>
        </p:nvSpPr>
        <p:spPr>
          <a:xfrm>
            <a:off x="1432012" y="4427258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1976290" y="4020869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2556853" y="4180526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3122902" y="3832193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3717979" y="3599972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4284028" y="3723344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4842820" y="3941057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5423383" y="3665294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5989432" y="3752381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6569995" y="3353249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7136044" y="3331481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7702093" y="3179087"/>
            <a:ext cx="45719" cy="45719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>
            <a:stCxn id="297" idx="1"/>
            <a:endCxn id="298" idx="7"/>
          </p:cNvCxnSpPr>
          <p:nvPr/>
        </p:nvCxnSpPr>
        <p:spPr>
          <a:xfrm rot="5400000" flipH="1" flipV="1">
            <a:off x="1523816" y="3942456"/>
            <a:ext cx="406389" cy="57660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298" idx="7"/>
            <a:endCxn id="299" idx="6"/>
          </p:cNvCxnSpPr>
          <p:nvPr/>
        </p:nvCxnSpPr>
        <p:spPr>
          <a:xfrm rot="16200000" flipH="1">
            <a:off x="2221032" y="3821846"/>
            <a:ext cx="175822" cy="58725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>
            <a:stCxn id="299" idx="7"/>
            <a:endCxn id="300" idx="0"/>
          </p:cNvCxnSpPr>
          <p:nvPr/>
        </p:nvCxnSpPr>
        <p:spPr>
          <a:xfrm rot="5400000" flipH="1" flipV="1">
            <a:off x="2693305" y="3734765"/>
            <a:ext cx="355028" cy="54988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/>
          <p:cNvCxnSpPr>
            <a:stCxn id="300" idx="1"/>
            <a:endCxn id="301" idx="2"/>
          </p:cNvCxnSpPr>
          <p:nvPr/>
        </p:nvCxnSpPr>
        <p:spPr>
          <a:xfrm rot="5400000" flipH="1" flipV="1">
            <a:off x="3315760" y="3436669"/>
            <a:ext cx="216056" cy="58838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>
            <a:stCxn id="301" idx="6"/>
            <a:endCxn id="302" idx="6"/>
          </p:cNvCxnSpPr>
          <p:nvPr/>
        </p:nvCxnSpPr>
        <p:spPr>
          <a:xfrm>
            <a:off x="3763698" y="3622832"/>
            <a:ext cx="566049" cy="12337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/>
          <p:cNvCxnSpPr>
            <a:stCxn id="302" idx="0"/>
            <a:endCxn id="303" idx="0"/>
          </p:cNvCxnSpPr>
          <p:nvPr/>
        </p:nvCxnSpPr>
        <p:spPr>
          <a:xfrm rot="16200000" flipH="1">
            <a:off x="4477427" y="3552804"/>
            <a:ext cx="217713" cy="55879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>
            <a:stCxn id="303" idx="7"/>
            <a:endCxn id="304" idx="7"/>
          </p:cNvCxnSpPr>
          <p:nvPr/>
        </p:nvCxnSpPr>
        <p:spPr>
          <a:xfrm rot="5400000" flipH="1" flipV="1">
            <a:off x="5034244" y="3519590"/>
            <a:ext cx="275763" cy="580563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/>
          <p:cNvCxnSpPr>
            <a:stCxn id="304" idx="2"/>
            <a:endCxn id="305" idx="2"/>
          </p:cNvCxnSpPr>
          <p:nvPr/>
        </p:nvCxnSpPr>
        <p:spPr>
          <a:xfrm rot="10800000" flipH="1" flipV="1">
            <a:off x="5423382" y="3688153"/>
            <a:ext cx="566049" cy="8708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05" idx="1"/>
            <a:endCxn id="306" idx="2"/>
          </p:cNvCxnSpPr>
          <p:nvPr/>
        </p:nvCxnSpPr>
        <p:spPr>
          <a:xfrm rot="5400000" flipH="1" flipV="1">
            <a:off x="6091578" y="3280659"/>
            <a:ext cx="382967" cy="57386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06" idx="0"/>
            <a:endCxn id="307" idx="6"/>
          </p:cNvCxnSpPr>
          <p:nvPr/>
        </p:nvCxnSpPr>
        <p:spPr>
          <a:xfrm rot="16200000" flipH="1">
            <a:off x="6886763" y="3059341"/>
            <a:ext cx="1092" cy="58890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307" idx="7"/>
            <a:endCxn id="308" idx="0"/>
          </p:cNvCxnSpPr>
          <p:nvPr/>
        </p:nvCxnSpPr>
        <p:spPr>
          <a:xfrm rot="5400000" flipH="1" flipV="1">
            <a:off x="7370466" y="2983690"/>
            <a:ext cx="159089" cy="54988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/>
          <p:nvPr/>
        </p:nvCxnSpPr>
        <p:spPr>
          <a:xfrm>
            <a:off x="3786182" y="6215082"/>
            <a:ext cx="21431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/>
          <p:cNvCxnSpPr/>
          <p:nvPr/>
        </p:nvCxnSpPr>
        <p:spPr>
          <a:xfrm>
            <a:off x="2643174" y="6215082"/>
            <a:ext cx="214314" cy="158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/>
          <p:cNvSpPr/>
          <p:nvPr/>
        </p:nvSpPr>
        <p:spPr>
          <a:xfrm>
            <a:off x="2786050" y="614364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발급수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3929058" y="6143644"/>
            <a:ext cx="1000132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R/F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발급수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8143900" y="5857892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214282" y="3571876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발급수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" name="모서리가 둥근 직사각형 337"/>
          <p:cNvSpPr/>
          <p:nvPr/>
        </p:nvSpPr>
        <p:spPr>
          <a:xfrm>
            <a:off x="1492908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 발급현황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9" name="모서리가 둥근 직사각형 338"/>
          <p:cNvSpPr/>
          <p:nvPr/>
        </p:nvSpPr>
        <p:spPr>
          <a:xfrm>
            <a:off x="1500166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0" name="모서리가 둥근 직사각형 339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1" name="모서리가 둥근 직사각형 340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R/F 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 회수현황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2" name="모서리가 둥근 직사각형 341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142844" y="1643050"/>
            <a:ext cx="1643074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 발급 현황 차트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4" name="모서리가 둥근 직사각형 363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5" name="모서리가 둥근 직사각형 364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6" name="직선 연결선 365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직사각형 211"/>
          <p:cNvSpPr/>
          <p:nvPr/>
        </p:nvSpPr>
        <p:spPr>
          <a:xfrm>
            <a:off x="142844" y="1643050"/>
            <a:ext cx="1643074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R/F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 회수 현황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3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944" y="2000240"/>
            <a:ext cx="136071" cy="142875"/>
          </a:xfrm>
          <a:prstGeom prst="rect">
            <a:avLst/>
          </a:prstGeom>
          <a:noFill/>
        </p:spPr>
      </p:pic>
      <p:grpSp>
        <p:nvGrpSpPr>
          <p:cNvPr id="2" name="그룹 109"/>
          <p:cNvGrpSpPr/>
          <p:nvPr/>
        </p:nvGrpSpPr>
        <p:grpSpPr>
          <a:xfrm>
            <a:off x="672754" y="2000241"/>
            <a:ext cx="642942" cy="142876"/>
            <a:chOff x="5571338" y="1714488"/>
            <a:chExt cx="1073952" cy="144464"/>
          </a:xfrm>
        </p:grpSpPr>
        <p:sp>
          <p:nvSpPr>
            <p:cNvPr id="215" name="직사각형 21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직사각형 219"/>
          <p:cNvSpPr/>
          <p:nvPr/>
        </p:nvSpPr>
        <p:spPr>
          <a:xfrm>
            <a:off x="230625" y="2000241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11"/>
          <p:cNvGrpSpPr/>
          <p:nvPr/>
        </p:nvGrpSpPr>
        <p:grpSpPr>
          <a:xfrm>
            <a:off x="1863601" y="2000241"/>
            <a:ext cx="642942" cy="142876"/>
            <a:chOff x="5571338" y="1714488"/>
            <a:chExt cx="1073952" cy="144464"/>
          </a:xfrm>
        </p:grpSpPr>
        <p:sp>
          <p:nvSpPr>
            <p:cNvPr id="222" name="직사각형 22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직사각형 226"/>
          <p:cNvSpPr/>
          <p:nvPr/>
        </p:nvSpPr>
        <p:spPr>
          <a:xfrm>
            <a:off x="1410849" y="2000241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회사명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118"/>
          <p:cNvGrpSpPr/>
          <p:nvPr/>
        </p:nvGrpSpPr>
        <p:grpSpPr>
          <a:xfrm>
            <a:off x="3003672" y="2000240"/>
            <a:ext cx="487148" cy="142876"/>
            <a:chOff x="5571338" y="1714488"/>
            <a:chExt cx="1073952" cy="144464"/>
          </a:xfrm>
        </p:grpSpPr>
        <p:sp>
          <p:nvSpPr>
            <p:cNvPr id="229" name="직사각형 22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직사각형 233"/>
          <p:cNvSpPr/>
          <p:nvPr/>
        </p:nvSpPr>
        <p:spPr>
          <a:xfrm>
            <a:off x="2550259" y="2000241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발급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125"/>
          <p:cNvGrpSpPr/>
          <p:nvPr/>
        </p:nvGrpSpPr>
        <p:grpSpPr>
          <a:xfrm>
            <a:off x="3762409" y="2000240"/>
            <a:ext cx="487148" cy="142876"/>
            <a:chOff x="5571338" y="1714488"/>
            <a:chExt cx="1073952" cy="144464"/>
          </a:xfrm>
        </p:grpSpPr>
        <p:sp>
          <p:nvSpPr>
            <p:cNvPr id="236" name="직사각형 23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1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3681" y="2000240"/>
            <a:ext cx="136071" cy="142875"/>
          </a:xfrm>
          <a:prstGeom prst="rect">
            <a:avLst/>
          </a:prstGeom>
          <a:noFill/>
        </p:spPr>
      </p:pic>
      <p:sp>
        <p:nvSpPr>
          <p:cNvPr id="242" name="직사각형 241"/>
          <p:cNvSpPr/>
          <p:nvPr/>
        </p:nvSpPr>
        <p:spPr>
          <a:xfrm>
            <a:off x="3577355" y="2000240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214283" y="1928803"/>
            <a:ext cx="6786609" cy="285752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214282" y="2357431"/>
          <a:ext cx="8715436" cy="31736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714380"/>
                <a:gridCol w="500066"/>
                <a:gridCol w="1071570"/>
                <a:gridCol w="928694"/>
                <a:gridCol w="1500198"/>
                <a:gridCol w="642942"/>
                <a:gridCol w="785818"/>
                <a:gridCol w="785818"/>
                <a:gridCol w="928694"/>
                <a:gridCol w="857256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발급 일시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이메일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방문대상자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방문예약일시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카드회수일시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회수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SMS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송신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2008-06-03 10:23:31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정우성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 Telecom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jws@example.com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011-1111-1111 / 02-2222-2222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2008-06-03 10:23:31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2008-06-03 10:23:31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2008-07-15 11:21:20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정진영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jjy@example.com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011-2222-2222 / 02-3333-3333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임꺽정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2008-06-03 10:23:31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2008-06-03 10:23:31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2008-08-08 08:23:56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김태희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Sun Microsystems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kth@example.com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011-3333-3333 / 02-5555-5555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강감찬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2008-06-03 10:23:31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2008-06-03 10:23:31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8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133" y="2442250"/>
            <a:ext cx="83125" cy="45719"/>
          </a:xfrm>
          <a:prstGeom prst="rect">
            <a:avLst/>
          </a:prstGeom>
          <a:noFill/>
        </p:spPr>
      </p:pic>
      <p:sp>
        <p:nvSpPr>
          <p:cNvPr id="284" name="직사각형 283"/>
          <p:cNvSpPr/>
          <p:nvPr/>
        </p:nvSpPr>
        <p:spPr>
          <a:xfrm>
            <a:off x="557213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585788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614363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642938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671514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700089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728664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757239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785814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814390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4929190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358214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6493569" y="19929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6500826" y="20002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회수 현황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1492908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 발급현황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1500166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R/F 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 회수현황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5" name="모서리가 둥근 직사각형 324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9" name="모서리가 둥근 직사각형 328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1" name="모서리가 둥근 직사각형 330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2" name="모서리가 둥근 사각형 설명선 331"/>
          <p:cNvSpPr/>
          <p:nvPr/>
        </p:nvSpPr>
        <p:spPr>
          <a:xfrm>
            <a:off x="1428728" y="2571744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방문자 정보 팝업 창 띄움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3" name="모서리가 둥근 사각형 설명선 332"/>
          <p:cNvSpPr/>
          <p:nvPr/>
        </p:nvSpPr>
        <p:spPr>
          <a:xfrm>
            <a:off x="4071934" y="2571744"/>
            <a:ext cx="914400" cy="612648"/>
          </a:xfrm>
          <a:prstGeom prst="wedgeRoundRectCallout">
            <a:avLst>
              <a:gd name="adj1" fmla="val 60914"/>
              <a:gd name="adj2" fmla="val -22788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방문대상자 정보 팝업 창 띄움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4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0867" y="2000240"/>
            <a:ext cx="136071" cy="142875"/>
          </a:xfrm>
          <a:prstGeom prst="rect">
            <a:avLst/>
          </a:prstGeom>
          <a:noFill/>
        </p:spPr>
      </p:pic>
      <p:grpSp>
        <p:nvGrpSpPr>
          <p:cNvPr id="85" name="그룹 118"/>
          <p:cNvGrpSpPr/>
          <p:nvPr/>
        </p:nvGrpSpPr>
        <p:grpSpPr>
          <a:xfrm>
            <a:off x="4909595" y="2000240"/>
            <a:ext cx="487148" cy="142876"/>
            <a:chOff x="5571338" y="1714488"/>
            <a:chExt cx="1073952" cy="144464"/>
          </a:xfrm>
        </p:grpSpPr>
        <p:sp>
          <p:nvSpPr>
            <p:cNvPr id="86" name="직사각형 8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/>
          <p:cNvSpPr/>
          <p:nvPr/>
        </p:nvSpPr>
        <p:spPr>
          <a:xfrm>
            <a:off x="4455683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회수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125"/>
          <p:cNvGrpSpPr/>
          <p:nvPr/>
        </p:nvGrpSpPr>
        <p:grpSpPr>
          <a:xfrm>
            <a:off x="5668332" y="2000240"/>
            <a:ext cx="487148" cy="142876"/>
            <a:chOff x="5571338" y="1714488"/>
            <a:chExt cx="1073952" cy="144464"/>
          </a:xfrm>
        </p:grpSpPr>
        <p:sp>
          <p:nvSpPr>
            <p:cNvPr id="93" name="직사각형 9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604" y="2000240"/>
            <a:ext cx="136071" cy="142875"/>
          </a:xfrm>
          <a:prstGeom prst="rect">
            <a:avLst/>
          </a:prstGeom>
          <a:noFill/>
        </p:spPr>
      </p:pic>
      <p:sp>
        <p:nvSpPr>
          <p:cNvPr id="99" name="직사각형 98"/>
          <p:cNvSpPr/>
          <p:nvPr/>
        </p:nvSpPr>
        <p:spPr>
          <a:xfrm>
            <a:off x="5483278" y="2000240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8422395" y="2643180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송신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8429652" y="2650439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565139" y="2643180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회수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572396" y="2650439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2395" y="293618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송신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429652" y="294344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565139" y="293618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회수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572396" y="294344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422395" y="3243712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송신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429652" y="3250971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565139" y="3243712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회수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572396" y="3250971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30625" y="2000241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카테고리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111"/>
          <p:cNvGrpSpPr/>
          <p:nvPr/>
        </p:nvGrpSpPr>
        <p:grpSpPr>
          <a:xfrm>
            <a:off x="2214546" y="2000240"/>
            <a:ext cx="642942" cy="142876"/>
            <a:chOff x="5571338" y="1714488"/>
            <a:chExt cx="1073952" cy="144464"/>
          </a:xfrm>
        </p:grpSpPr>
        <p:sp>
          <p:nvSpPr>
            <p:cNvPr id="109" name="직사각형 10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직사각형 113"/>
          <p:cNvSpPr/>
          <p:nvPr/>
        </p:nvSpPr>
        <p:spPr>
          <a:xfrm>
            <a:off x="1761794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코드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00364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삭제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164"/>
          <p:cNvGrpSpPr/>
          <p:nvPr/>
        </p:nvGrpSpPr>
        <p:grpSpPr>
          <a:xfrm>
            <a:off x="3401618" y="2000240"/>
            <a:ext cx="857573" cy="142876"/>
            <a:chOff x="7286644" y="2143116"/>
            <a:chExt cx="857573" cy="142876"/>
          </a:xfrm>
        </p:grpSpPr>
        <p:grpSp>
          <p:nvGrpSpPr>
            <p:cNvPr id="9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이등변 삼각형 134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모서리가 둥근 직사각형 145"/>
          <p:cNvSpPr/>
          <p:nvPr/>
        </p:nvSpPr>
        <p:spPr>
          <a:xfrm>
            <a:off x="214283" y="1928803"/>
            <a:ext cx="6643733" cy="285752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214282" y="2357431"/>
          <a:ext cx="8734864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08280"/>
                <a:gridCol w="1506232"/>
                <a:gridCol w="1500198"/>
                <a:gridCol w="1571636"/>
                <a:gridCol w="2143140"/>
                <a:gridCol w="428628"/>
                <a:gridCol w="642942"/>
                <a:gridCol w="733808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카테고리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코드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코드 이름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삭제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생성자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생성일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CARD_TYPE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FACE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FACE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얼굴 카드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2008-03-05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CARD_TYPE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R/F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R/F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R/F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카드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2008-03-05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YES_NO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2008-03-05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340" y="2442251"/>
            <a:ext cx="83125" cy="45719"/>
          </a:xfrm>
          <a:prstGeom prst="rect">
            <a:avLst/>
          </a:prstGeom>
          <a:noFill/>
        </p:spPr>
      </p:pic>
      <p:grpSp>
        <p:nvGrpSpPr>
          <p:cNvPr id="10" name="그룹 109"/>
          <p:cNvGrpSpPr/>
          <p:nvPr/>
        </p:nvGrpSpPr>
        <p:grpSpPr>
          <a:xfrm>
            <a:off x="250858" y="2599293"/>
            <a:ext cx="142876" cy="142876"/>
            <a:chOff x="5571338" y="1714488"/>
            <a:chExt cx="1073952" cy="144464"/>
          </a:xfrm>
        </p:grpSpPr>
        <p:sp>
          <p:nvSpPr>
            <p:cNvPr id="189" name="직사각형 18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9"/>
          <p:cNvGrpSpPr/>
          <p:nvPr/>
        </p:nvGrpSpPr>
        <p:grpSpPr>
          <a:xfrm>
            <a:off x="250858" y="2806292"/>
            <a:ext cx="142876" cy="142876"/>
            <a:chOff x="5571338" y="1714488"/>
            <a:chExt cx="1073952" cy="144464"/>
          </a:xfrm>
        </p:grpSpPr>
        <p:sp>
          <p:nvSpPr>
            <p:cNvPr id="195" name="직사각형 19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09"/>
          <p:cNvGrpSpPr/>
          <p:nvPr/>
        </p:nvGrpSpPr>
        <p:grpSpPr>
          <a:xfrm>
            <a:off x="250858" y="3020606"/>
            <a:ext cx="142876" cy="142876"/>
            <a:chOff x="5571338" y="1714488"/>
            <a:chExt cx="1073952" cy="144464"/>
          </a:xfrm>
        </p:grpSpPr>
        <p:sp>
          <p:nvSpPr>
            <p:cNvPr id="201" name="직사각형 20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09"/>
          <p:cNvGrpSpPr/>
          <p:nvPr/>
        </p:nvGrpSpPr>
        <p:grpSpPr>
          <a:xfrm>
            <a:off x="250858" y="2399609"/>
            <a:ext cx="142876" cy="142876"/>
            <a:chOff x="5571338" y="1714488"/>
            <a:chExt cx="1073952" cy="144464"/>
          </a:xfrm>
        </p:grpSpPr>
        <p:sp>
          <p:nvSpPr>
            <p:cNvPr id="207" name="직사각형 20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572132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857884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143636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429388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715140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000892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286644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572396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858148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8143900" y="5715016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929190" y="5715016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8358214" y="5715016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350693" y="19929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357950" y="20002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685320" y="570775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692577" y="57150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150233" y="570775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157490" y="57150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14282" y="570775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21539" y="57150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8" name="그룹 164"/>
          <p:cNvGrpSpPr/>
          <p:nvPr/>
        </p:nvGrpSpPr>
        <p:grpSpPr>
          <a:xfrm>
            <a:off x="785786" y="2000240"/>
            <a:ext cx="857573" cy="142876"/>
            <a:chOff x="7286644" y="2143116"/>
            <a:chExt cx="857573" cy="142876"/>
          </a:xfrm>
        </p:grpSpPr>
        <p:grpSp>
          <p:nvGrpSpPr>
            <p:cNvPr id="194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224" name="직사각형 223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5" name="직선 연결선 224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이등변 삼각형 199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9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00240"/>
            <a:ext cx="136071" cy="142875"/>
          </a:xfrm>
          <a:prstGeom prst="rect">
            <a:avLst/>
          </a:prstGeom>
          <a:noFill/>
        </p:spPr>
      </p:pic>
      <p:grpSp>
        <p:nvGrpSpPr>
          <p:cNvPr id="230" name="그룹 118"/>
          <p:cNvGrpSpPr/>
          <p:nvPr/>
        </p:nvGrpSpPr>
        <p:grpSpPr>
          <a:xfrm>
            <a:off x="4775108" y="2000240"/>
            <a:ext cx="487148" cy="142876"/>
            <a:chOff x="5571338" y="1714488"/>
            <a:chExt cx="1073952" cy="144464"/>
          </a:xfrm>
        </p:grpSpPr>
        <p:sp>
          <p:nvSpPr>
            <p:cNvPr id="231" name="직사각형 23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직사각형 235"/>
          <p:cNvSpPr/>
          <p:nvPr/>
        </p:nvSpPr>
        <p:spPr>
          <a:xfrm>
            <a:off x="4286248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7" name="그룹 125"/>
          <p:cNvGrpSpPr/>
          <p:nvPr/>
        </p:nvGrpSpPr>
        <p:grpSpPr>
          <a:xfrm>
            <a:off x="5533845" y="2000240"/>
            <a:ext cx="487148" cy="142876"/>
            <a:chOff x="5571338" y="1714488"/>
            <a:chExt cx="1073952" cy="144464"/>
          </a:xfrm>
        </p:grpSpPr>
        <p:sp>
          <p:nvSpPr>
            <p:cNvPr id="238" name="직사각형 23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39" name="직선 연결선 23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3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5117" y="2000240"/>
            <a:ext cx="136071" cy="142875"/>
          </a:xfrm>
          <a:prstGeom prst="rect">
            <a:avLst/>
          </a:prstGeom>
          <a:noFill/>
        </p:spPr>
      </p:pic>
      <p:sp>
        <p:nvSpPr>
          <p:cNvPr id="244" name="직사각형 243"/>
          <p:cNvSpPr/>
          <p:nvPr/>
        </p:nvSpPr>
        <p:spPr>
          <a:xfrm>
            <a:off x="5348791" y="2000240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214282" y="2000240"/>
            <a:ext cx="642942" cy="7858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14282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14282" y="257174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09"/>
          <p:cNvGrpSpPr/>
          <p:nvPr/>
        </p:nvGrpSpPr>
        <p:grpSpPr>
          <a:xfrm>
            <a:off x="2643174" y="2000240"/>
            <a:ext cx="857256" cy="142876"/>
            <a:chOff x="5571338" y="1714488"/>
            <a:chExt cx="1073952" cy="144464"/>
          </a:xfrm>
        </p:grpSpPr>
        <p:sp>
          <p:nvSpPr>
            <p:cNvPr id="13" name="직사각형 1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1428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09"/>
          <p:cNvGrpSpPr/>
          <p:nvPr/>
        </p:nvGrpSpPr>
        <p:grpSpPr>
          <a:xfrm>
            <a:off x="1000100" y="2214554"/>
            <a:ext cx="1285884" cy="142876"/>
            <a:chOff x="5571338" y="1714488"/>
            <a:chExt cx="1073952" cy="144464"/>
          </a:xfrm>
        </p:grpSpPr>
        <p:sp>
          <p:nvSpPr>
            <p:cNvPr id="20" name="직사각형 1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214282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109"/>
          <p:cNvGrpSpPr/>
          <p:nvPr/>
        </p:nvGrpSpPr>
        <p:grpSpPr>
          <a:xfrm>
            <a:off x="1000100" y="2428868"/>
            <a:ext cx="1285884" cy="142876"/>
            <a:chOff x="5571338" y="1714488"/>
            <a:chExt cx="1073952" cy="144464"/>
          </a:xfrm>
        </p:grpSpPr>
        <p:sp>
          <p:nvSpPr>
            <p:cNvPr id="27" name="직사각형 2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214282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109"/>
          <p:cNvGrpSpPr/>
          <p:nvPr/>
        </p:nvGrpSpPr>
        <p:grpSpPr>
          <a:xfrm>
            <a:off x="1000100" y="2643182"/>
            <a:ext cx="4143404" cy="142876"/>
            <a:chOff x="5571338" y="1714488"/>
            <a:chExt cx="1073952" cy="144464"/>
          </a:xfrm>
        </p:grpSpPr>
        <p:sp>
          <p:nvSpPr>
            <p:cNvPr id="34" name="직사각형 3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214282" y="264318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992843" y="292167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0100" y="292893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455492" y="292167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62749" y="292893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164"/>
          <p:cNvGrpSpPr/>
          <p:nvPr/>
        </p:nvGrpSpPr>
        <p:grpSpPr>
          <a:xfrm>
            <a:off x="1000100" y="2000240"/>
            <a:ext cx="857573" cy="142876"/>
            <a:chOff x="7286644" y="2143116"/>
            <a:chExt cx="857573" cy="142876"/>
          </a:xfrm>
        </p:grpSpPr>
        <p:grpSp>
          <p:nvGrpSpPr>
            <p:cNvPr id="95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이등변 삼각형 95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9"/>
          <p:cNvGrpSpPr/>
          <p:nvPr/>
        </p:nvGrpSpPr>
        <p:grpSpPr>
          <a:xfrm>
            <a:off x="1928794" y="2000240"/>
            <a:ext cx="142876" cy="142876"/>
            <a:chOff x="5571338" y="1714488"/>
            <a:chExt cx="1073952" cy="144464"/>
          </a:xfrm>
        </p:grpSpPr>
        <p:sp>
          <p:nvSpPr>
            <p:cNvPr id="108" name="직사각형 10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2143108" y="2000240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직접입력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회수 현황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214282" y="2000240"/>
            <a:ext cx="642942" cy="1857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14282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4282" y="342900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14282" y="364331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14282" y="257174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14282" y="278605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14282" y="300037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14282" y="321468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수정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428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4282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109"/>
          <p:cNvGrpSpPr/>
          <p:nvPr/>
        </p:nvGrpSpPr>
        <p:grpSpPr>
          <a:xfrm>
            <a:off x="1000100" y="2428868"/>
            <a:ext cx="1285884" cy="142876"/>
            <a:chOff x="5571338" y="1714488"/>
            <a:chExt cx="1073952" cy="144464"/>
          </a:xfrm>
        </p:grpSpPr>
        <p:sp>
          <p:nvSpPr>
            <p:cNvPr id="27" name="직사각형 2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214282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109"/>
          <p:cNvGrpSpPr/>
          <p:nvPr/>
        </p:nvGrpSpPr>
        <p:grpSpPr>
          <a:xfrm>
            <a:off x="1000100" y="2857496"/>
            <a:ext cx="4071966" cy="142876"/>
            <a:chOff x="5571338" y="1714488"/>
            <a:chExt cx="1073952" cy="144464"/>
          </a:xfrm>
        </p:grpSpPr>
        <p:sp>
          <p:nvSpPr>
            <p:cNvPr id="34" name="직사각형 3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214282" y="285749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992843" y="399324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0100" y="400050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455492" y="399324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62749" y="400050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28662" y="2000240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FILE_EXT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28662" y="2214554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bmp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14282" y="264318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삭제여부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64"/>
          <p:cNvGrpSpPr/>
          <p:nvPr/>
        </p:nvGrpSpPr>
        <p:grpSpPr>
          <a:xfrm>
            <a:off x="1000100" y="2643182"/>
            <a:ext cx="857573" cy="142876"/>
            <a:chOff x="7286644" y="2143116"/>
            <a:chExt cx="857573" cy="142876"/>
          </a:xfrm>
        </p:grpSpPr>
        <p:grpSp>
          <p:nvGrpSpPr>
            <p:cNvPr id="120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이등변 삼각형 120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/>
          <p:cNvSpPr/>
          <p:nvPr/>
        </p:nvSpPr>
        <p:spPr>
          <a:xfrm>
            <a:off x="214282" y="307181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28662" y="3071810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14282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928662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14282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28662" y="3500438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14282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갱신일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28662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회수 현황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14282" y="2000240"/>
            <a:ext cx="642942" cy="1857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14282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4282" y="342900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14282" y="364331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4282" y="257174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4282" y="278605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14282" y="300037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4282" y="321468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조회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428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4282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4282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4282" y="285749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992843" y="399324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0100" y="400050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28662" y="2000240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FILE_EXT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28662" y="2214554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bmp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14282" y="264318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삭제여부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14282" y="307181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28662" y="3071810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14282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928662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14282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28662" y="3500438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14282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갱신일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28662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8662" y="2428868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비트맵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28662" y="2643182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8662" y="2857496"/>
            <a:ext cx="271464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비트맵 이미지 파일 확장명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회수 현황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검색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14283" y="1928803"/>
            <a:ext cx="8715435" cy="500066"/>
          </a:xfrm>
          <a:prstGeom prst="roundRect">
            <a:avLst>
              <a:gd name="adj" fmla="val 9048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209488" y="2566983"/>
          <a:ext cx="8755851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08280"/>
                <a:gridCol w="725208"/>
                <a:gridCol w="857256"/>
                <a:gridCol w="428628"/>
                <a:gridCol w="571504"/>
                <a:gridCol w="1214446"/>
                <a:gridCol w="928694"/>
                <a:gridCol w="1461682"/>
                <a:gridCol w="1181524"/>
                <a:gridCol w="500066"/>
                <a:gridCol w="678563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이름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성별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내부인원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회사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부서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이메일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직급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생성일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admin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남성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네트웍스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TFT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011-1111-1111 / 02-222-2222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admin@example.com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2008-03-05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supervisor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슈퍼바이저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남성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네트웍스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TFT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011-3333-3333 / 02-555-5555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super@example.com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2008-03-05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테스트 사용자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여성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인사부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011-777-7777 / 02-888-8888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user1@example.com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대리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2008-03-05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830" y="2651803"/>
            <a:ext cx="83125" cy="45719"/>
          </a:xfrm>
          <a:prstGeom prst="rect">
            <a:avLst/>
          </a:prstGeom>
          <a:noFill/>
        </p:spPr>
      </p:pic>
      <p:grpSp>
        <p:nvGrpSpPr>
          <p:cNvPr id="5" name="그룹 109"/>
          <p:cNvGrpSpPr/>
          <p:nvPr/>
        </p:nvGrpSpPr>
        <p:grpSpPr>
          <a:xfrm>
            <a:off x="246064" y="2808845"/>
            <a:ext cx="142876" cy="142876"/>
            <a:chOff x="5571338" y="1714488"/>
            <a:chExt cx="1073952" cy="144464"/>
          </a:xfrm>
        </p:grpSpPr>
        <p:sp>
          <p:nvSpPr>
            <p:cNvPr id="189" name="직사각형 18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109"/>
          <p:cNvGrpSpPr/>
          <p:nvPr/>
        </p:nvGrpSpPr>
        <p:grpSpPr>
          <a:xfrm>
            <a:off x="246064" y="3015844"/>
            <a:ext cx="142876" cy="142876"/>
            <a:chOff x="5571338" y="1714488"/>
            <a:chExt cx="1073952" cy="144464"/>
          </a:xfrm>
        </p:grpSpPr>
        <p:sp>
          <p:nvSpPr>
            <p:cNvPr id="195" name="직사각형 19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09"/>
          <p:cNvGrpSpPr/>
          <p:nvPr/>
        </p:nvGrpSpPr>
        <p:grpSpPr>
          <a:xfrm>
            <a:off x="246064" y="3230158"/>
            <a:ext cx="142876" cy="142876"/>
            <a:chOff x="5571338" y="1714488"/>
            <a:chExt cx="1073952" cy="144464"/>
          </a:xfrm>
        </p:grpSpPr>
        <p:sp>
          <p:nvSpPr>
            <p:cNvPr id="201" name="직사각형 20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109"/>
          <p:cNvGrpSpPr/>
          <p:nvPr/>
        </p:nvGrpSpPr>
        <p:grpSpPr>
          <a:xfrm>
            <a:off x="246064" y="2609161"/>
            <a:ext cx="142876" cy="142876"/>
            <a:chOff x="5571338" y="1714488"/>
            <a:chExt cx="1073952" cy="144464"/>
          </a:xfrm>
        </p:grpSpPr>
        <p:sp>
          <p:nvSpPr>
            <p:cNvPr id="207" name="직사각형 20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567338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853090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138842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424594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710346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96098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281850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567602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853354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8139106" y="59245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924396" y="5924568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8353420" y="5924568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422395" y="19929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8429652" y="20002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666012" y="591730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673269" y="592456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130925" y="591730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138182" y="592456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94974" y="591730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02231" y="592456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3" name="그룹 111"/>
          <p:cNvGrpSpPr/>
          <p:nvPr/>
        </p:nvGrpSpPr>
        <p:grpSpPr>
          <a:xfrm>
            <a:off x="785786" y="2000240"/>
            <a:ext cx="642942" cy="142876"/>
            <a:chOff x="5571338" y="1714488"/>
            <a:chExt cx="1073952" cy="144464"/>
          </a:xfrm>
        </p:grpSpPr>
        <p:sp>
          <p:nvSpPr>
            <p:cNvPr id="124" name="직사각형 12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333034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아이디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0" name="그룹 111"/>
          <p:cNvGrpSpPr/>
          <p:nvPr/>
        </p:nvGrpSpPr>
        <p:grpSpPr>
          <a:xfrm>
            <a:off x="1952918" y="2000240"/>
            <a:ext cx="642942" cy="142876"/>
            <a:chOff x="5571338" y="1714488"/>
            <a:chExt cx="1073952" cy="144464"/>
          </a:xfrm>
        </p:grpSpPr>
        <p:sp>
          <p:nvSpPr>
            <p:cNvPr id="150" name="직사각형 14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직사각형 159"/>
          <p:cNvSpPr/>
          <p:nvPr/>
        </p:nvSpPr>
        <p:spPr>
          <a:xfrm>
            <a:off x="1500166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643174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성별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2" name="그룹 164"/>
          <p:cNvGrpSpPr/>
          <p:nvPr/>
        </p:nvGrpSpPr>
        <p:grpSpPr>
          <a:xfrm>
            <a:off x="3044428" y="2000240"/>
            <a:ext cx="857573" cy="142876"/>
            <a:chOff x="7286644" y="2143116"/>
            <a:chExt cx="857573" cy="142876"/>
          </a:xfrm>
        </p:grpSpPr>
        <p:grpSp>
          <p:nvGrpSpPr>
            <p:cNvPr id="188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230" name="직사각형 229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37" name="직선 연결선 236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이등변 삼각형 193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8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000240"/>
            <a:ext cx="136071" cy="142875"/>
          </a:xfrm>
          <a:prstGeom prst="rect">
            <a:avLst/>
          </a:prstGeom>
          <a:noFill/>
        </p:spPr>
      </p:pic>
      <p:grpSp>
        <p:nvGrpSpPr>
          <p:cNvPr id="249" name="그룹 118"/>
          <p:cNvGrpSpPr/>
          <p:nvPr/>
        </p:nvGrpSpPr>
        <p:grpSpPr>
          <a:xfrm>
            <a:off x="4489356" y="2000240"/>
            <a:ext cx="487148" cy="142876"/>
            <a:chOff x="5571338" y="1714488"/>
            <a:chExt cx="1073952" cy="144464"/>
          </a:xfrm>
        </p:grpSpPr>
        <p:sp>
          <p:nvSpPr>
            <p:cNvPr id="250" name="직사각형 24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51" name="직선 연결선 25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직사각형 254"/>
          <p:cNvSpPr/>
          <p:nvPr/>
        </p:nvSpPr>
        <p:spPr>
          <a:xfrm>
            <a:off x="4000496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6" name="그룹 125"/>
          <p:cNvGrpSpPr/>
          <p:nvPr/>
        </p:nvGrpSpPr>
        <p:grpSpPr>
          <a:xfrm>
            <a:off x="5248093" y="2000240"/>
            <a:ext cx="487148" cy="142876"/>
            <a:chOff x="5571338" y="1714488"/>
            <a:chExt cx="1073952" cy="144464"/>
          </a:xfrm>
        </p:grpSpPr>
        <p:sp>
          <p:nvSpPr>
            <p:cNvPr id="257" name="직사각형 25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2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9365" y="2000240"/>
            <a:ext cx="136071" cy="142875"/>
          </a:xfrm>
          <a:prstGeom prst="rect">
            <a:avLst/>
          </a:prstGeom>
          <a:noFill/>
        </p:spPr>
      </p:pic>
      <p:sp>
        <p:nvSpPr>
          <p:cNvPr id="263" name="직사각형 262"/>
          <p:cNvSpPr/>
          <p:nvPr/>
        </p:nvSpPr>
        <p:spPr>
          <a:xfrm>
            <a:off x="5063039" y="2000240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000760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내부인원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5" name="그룹 164"/>
          <p:cNvGrpSpPr/>
          <p:nvPr/>
        </p:nvGrpSpPr>
        <p:grpSpPr>
          <a:xfrm>
            <a:off x="6572264" y="2000240"/>
            <a:ext cx="857573" cy="142876"/>
            <a:chOff x="7286644" y="2143116"/>
            <a:chExt cx="857573" cy="142876"/>
          </a:xfrm>
        </p:grpSpPr>
        <p:grpSp>
          <p:nvGrpSpPr>
            <p:cNvPr id="266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272" name="직사각형 271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73" name="직선 연결선 272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이등변 삼각형 266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68" name="직선 연결선 267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그룹 111"/>
          <p:cNvGrpSpPr/>
          <p:nvPr/>
        </p:nvGrpSpPr>
        <p:grpSpPr>
          <a:xfrm>
            <a:off x="785786" y="2214554"/>
            <a:ext cx="642942" cy="142876"/>
            <a:chOff x="5571338" y="1714488"/>
            <a:chExt cx="1073952" cy="144464"/>
          </a:xfrm>
        </p:grpSpPr>
        <p:sp>
          <p:nvSpPr>
            <p:cNvPr id="278" name="직사각형 27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79" name="직선 연결선 27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직사각형 282"/>
          <p:cNvSpPr/>
          <p:nvPr/>
        </p:nvSpPr>
        <p:spPr>
          <a:xfrm>
            <a:off x="333034" y="2214554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4" name="그룹 111"/>
          <p:cNvGrpSpPr/>
          <p:nvPr/>
        </p:nvGrpSpPr>
        <p:grpSpPr>
          <a:xfrm>
            <a:off x="1952918" y="2214554"/>
            <a:ext cx="642942" cy="142876"/>
            <a:chOff x="5571338" y="1714488"/>
            <a:chExt cx="1073952" cy="144464"/>
          </a:xfrm>
        </p:grpSpPr>
        <p:sp>
          <p:nvSpPr>
            <p:cNvPr id="285" name="직사각형 28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6" name="직선 연결선 28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직사각형 289"/>
          <p:cNvSpPr/>
          <p:nvPr/>
        </p:nvSpPr>
        <p:spPr>
          <a:xfrm>
            <a:off x="1500166" y="2214554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1" name="그룹 111"/>
          <p:cNvGrpSpPr/>
          <p:nvPr/>
        </p:nvGrpSpPr>
        <p:grpSpPr>
          <a:xfrm>
            <a:off x="3052752" y="2214554"/>
            <a:ext cx="642942" cy="142876"/>
            <a:chOff x="5571338" y="1714488"/>
            <a:chExt cx="1073952" cy="144464"/>
          </a:xfrm>
        </p:grpSpPr>
        <p:sp>
          <p:nvSpPr>
            <p:cNvPr id="292" name="직사각형 29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93" name="직선 연결선 29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직사각형 296"/>
          <p:cNvSpPr/>
          <p:nvPr/>
        </p:nvSpPr>
        <p:spPr>
          <a:xfrm>
            <a:off x="2643174" y="2214554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285"/>
          <p:cNvSpPr/>
          <p:nvPr/>
        </p:nvSpPr>
        <p:spPr>
          <a:xfrm>
            <a:off x="214282" y="1785926"/>
            <a:ext cx="3786214" cy="7858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2008.08.08    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 시스템 화면 설계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2008.07.28    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 시스템 코드 설계</a:t>
            </a:r>
          </a:p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2008.07.24    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 시스템 데이터베이스 테이블 정의서 작업</a:t>
            </a:r>
          </a:p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2008.07.22     KIOSK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모델링</a:t>
            </a:r>
          </a:p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2008.07.21    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 시스템 데이터 모델링 작업</a:t>
            </a:r>
          </a:p>
        </p:txBody>
      </p:sp>
      <p:sp>
        <p:nvSpPr>
          <p:cNvPr id="287" name="직사각형 286"/>
          <p:cNvSpPr/>
          <p:nvPr/>
        </p:nvSpPr>
        <p:spPr>
          <a:xfrm>
            <a:off x="142844" y="1500174"/>
            <a:ext cx="10715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알리는 글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화면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내부 구성원용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Welcome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직사각형 184"/>
          <p:cNvSpPr/>
          <p:nvPr/>
        </p:nvSpPr>
        <p:spPr>
          <a:xfrm>
            <a:off x="214282" y="2000240"/>
            <a:ext cx="642942" cy="2500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214282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214282" y="342900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214282" y="364331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214282" y="385762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214282" y="407194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214282" y="257174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214282" y="278605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214282" y="300037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214282" y="321468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214282" y="428625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등록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21428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214282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1" name="그룹 109"/>
          <p:cNvGrpSpPr/>
          <p:nvPr/>
        </p:nvGrpSpPr>
        <p:grpSpPr>
          <a:xfrm>
            <a:off x="1000100" y="2643182"/>
            <a:ext cx="1285884" cy="142876"/>
            <a:chOff x="5571338" y="1714488"/>
            <a:chExt cx="1073952" cy="144464"/>
          </a:xfrm>
        </p:grpSpPr>
        <p:sp>
          <p:nvSpPr>
            <p:cNvPr id="192" name="직사각형 19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직사각형 196"/>
          <p:cNvSpPr/>
          <p:nvPr/>
        </p:nvSpPr>
        <p:spPr>
          <a:xfrm>
            <a:off x="214282" y="264318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8" name="그룹 109"/>
          <p:cNvGrpSpPr/>
          <p:nvPr/>
        </p:nvGrpSpPr>
        <p:grpSpPr>
          <a:xfrm>
            <a:off x="1000100" y="3071810"/>
            <a:ext cx="1285884" cy="142876"/>
            <a:chOff x="5571338" y="1714488"/>
            <a:chExt cx="1073952" cy="144464"/>
          </a:xfrm>
        </p:grpSpPr>
        <p:sp>
          <p:nvSpPr>
            <p:cNvPr id="199" name="직사각형 19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0" name="직선 연결선 19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직사각형 203"/>
          <p:cNvSpPr/>
          <p:nvPr/>
        </p:nvSpPr>
        <p:spPr>
          <a:xfrm>
            <a:off x="214282" y="307181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핸드폰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92067" y="613638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299324" y="614364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54716" y="613638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761973" y="614364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214282" y="285749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2" name="그룹 164"/>
          <p:cNvGrpSpPr/>
          <p:nvPr/>
        </p:nvGrpSpPr>
        <p:grpSpPr>
          <a:xfrm>
            <a:off x="1000100" y="2857496"/>
            <a:ext cx="857573" cy="142876"/>
            <a:chOff x="7286644" y="2143116"/>
            <a:chExt cx="857573" cy="142876"/>
          </a:xfrm>
        </p:grpSpPr>
        <p:grpSp>
          <p:nvGrpSpPr>
            <p:cNvPr id="213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남성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직선 연결선 219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이등변 삼각형 213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15" name="직선 연결선 214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직사각형 223"/>
          <p:cNvSpPr/>
          <p:nvPr/>
        </p:nvSpPr>
        <p:spPr>
          <a:xfrm>
            <a:off x="214282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전화번호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14282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214282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14282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2350165" y="2635923"/>
            <a:ext cx="581181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사번찾기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2357422" y="2643182"/>
            <a:ext cx="571504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214282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암호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214282" y="414338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214282" y="435769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내부인원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9" name="그룹 109"/>
          <p:cNvGrpSpPr/>
          <p:nvPr/>
        </p:nvGrpSpPr>
        <p:grpSpPr>
          <a:xfrm>
            <a:off x="1000100" y="2000240"/>
            <a:ext cx="1285884" cy="142876"/>
            <a:chOff x="5571338" y="1714488"/>
            <a:chExt cx="1073952" cy="144464"/>
          </a:xfrm>
        </p:grpSpPr>
        <p:sp>
          <p:nvSpPr>
            <p:cNvPr id="240" name="직사각형 23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1" name="직선 연결선 24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109"/>
          <p:cNvGrpSpPr/>
          <p:nvPr/>
        </p:nvGrpSpPr>
        <p:grpSpPr>
          <a:xfrm>
            <a:off x="1000100" y="2214554"/>
            <a:ext cx="1285884" cy="142876"/>
            <a:chOff x="5571338" y="1714488"/>
            <a:chExt cx="1073952" cy="144464"/>
          </a:xfrm>
        </p:grpSpPr>
        <p:sp>
          <p:nvSpPr>
            <p:cNvPr id="246" name="직사각형 24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7" name="직선 연결선 24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109"/>
          <p:cNvGrpSpPr/>
          <p:nvPr/>
        </p:nvGrpSpPr>
        <p:grpSpPr>
          <a:xfrm>
            <a:off x="1000100" y="2428868"/>
            <a:ext cx="1285884" cy="142876"/>
            <a:chOff x="5571338" y="1714488"/>
            <a:chExt cx="1073952" cy="144464"/>
          </a:xfrm>
        </p:grpSpPr>
        <p:sp>
          <p:nvSpPr>
            <p:cNvPr id="252" name="직사각형 25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53" name="직선 연결선 25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109"/>
          <p:cNvGrpSpPr/>
          <p:nvPr/>
        </p:nvGrpSpPr>
        <p:grpSpPr>
          <a:xfrm>
            <a:off x="1000100" y="3286124"/>
            <a:ext cx="1285884" cy="142876"/>
            <a:chOff x="5571338" y="1714488"/>
            <a:chExt cx="1073952" cy="144464"/>
          </a:xfrm>
        </p:grpSpPr>
        <p:sp>
          <p:nvSpPr>
            <p:cNvPr id="258" name="직사각형 25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59" name="직선 연결선 25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109"/>
          <p:cNvGrpSpPr/>
          <p:nvPr/>
        </p:nvGrpSpPr>
        <p:grpSpPr>
          <a:xfrm>
            <a:off x="1000100" y="3500438"/>
            <a:ext cx="1285884" cy="142876"/>
            <a:chOff x="5571338" y="1714488"/>
            <a:chExt cx="1073952" cy="144464"/>
          </a:xfrm>
        </p:grpSpPr>
        <p:sp>
          <p:nvSpPr>
            <p:cNvPr id="264" name="직사각형 26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5" name="직선 연결선 26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109"/>
          <p:cNvGrpSpPr/>
          <p:nvPr/>
        </p:nvGrpSpPr>
        <p:grpSpPr>
          <a:xfrm>
            <a:off x="1000100" y="3714752"/>
            <a:ext cx="1285884" cy="142876"/>
            <a:chOff x="5571338" y="1714488"/>
            <a:chExt cx="1073952" cy="144464"/>
          </a:xfrm>
        </p:grpSpPr>
        <p:sp>
          <p:nvSpPr>
            <p:cNvPr id="270" name="직사각형 26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71" name="직선 연결선 27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그룹 109"/>
          <p:cNvGrpSpPr/>
          <p:nvPr/>
        </p:nvGrpSpPr>
        <p:grpSpPr>
          <a:xfrm>
            <a:off x="1000100" y="3929066"/>
            <a:ext cx="1285884" cy="142876"/>
            <a:chOff x="5571338" y="1714488"/>
            <a:chExt cx="1073952" cy="144464"/>
          </a:xfrm>
        </p:grpSpPr>
        <p:sp>
          <p:nvSpPr>
            <p:cNvPr id="276" name="직사각형 27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그룹 164"/>
          <p:cNvGrpSpPr/>
          <p:nvPr/>
        </p:nvGrpSpPr>
        <p:grpSpPr>
          <a:xfrm>
            <a:off x="1000100" y="4143380"/>
            <a:ext cx="857573" cy="142876"/>
            <a:chOff x="7286644" y="2143116"/>
            <a:chExt cx="857573" cy="142876"/>
          </a:xfrm>
        </p:grpSpPr>
        <p:grpSp>
          <p:nvGrpSpPr>
            <p:cNvPr id="295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02" name="직선 연결선 301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이등변 삼각형 295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97" name="직선 연결선 296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164"/>
          <p:cNvGrpSpPr/>
          <p:nvPr/>
        </p:nvGrpSpPr>
        <p:grpSpPr>
          <a:xfrm>
            <a:off x="1000100" y="4357694"/>
            <a:ext cx="857573" cy="142876"/>
            <a:chOff x="7286644" y="2143116"/>
            <a:chExt cx="857573" cy="142876"/>
          </a:xfrm>
        </p:grpSpPr>
        <p:grpSp>
          <p:nvGrpSpPr>
            <p:cNvPr id="307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Yes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14" name="직선 연결선 313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이등변 삼각형 307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8" name="Picture 20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5218122"/>
            <a:ext cx="577850" cy="1444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319" name="Rectangle 204"/>
          <p:cNvSpPr>
            <a:spLocks noChangeArrowheads="1"/>
          </p:cNvSpPr>
          <p:nvPr/>
        </p:nvSpPr>
        <p:spPr bwMode="auto">
          <a:xfrm>
            <a:off x="285721" y="5653097"/>
            <a:ext cx="2889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800">
              <a:solidFill>
                <a:schemeClr val="bg2"/>
              </a:solidFill>
              <a:latin typeface="Microsoft Sans Serif" pitchFamily="34" charset="0"/>
              <a:ea typeface="HY중고딕" pitchFamily="18" charset="-127"/>
            </a:endParaRPr>
          </a:p>
        </p:txBody>
      </p:sp>
      <p:sp>
        <p:nvSpPr>
          <p:cNvPr id="320" name="Rectangle 205"/>
          <p:cNvSpPr>
            <a:spLocks noChangeArrowheads="1"/>
          </p:cNvSpPr>
          <p:nvPr/>
        </p:nvSpPr>
        <p:spPr bwMode="auto">
          <a:xfrm>
            <a:off x="285721" y="5435609"/>
            <a:ext cx="288925" cy="2174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800">
              <a:latin typeface="Microsoft Sans Serif" pitchFamily="34" charset="0"/>
              <a:ea typeface="HY중고딕" pitchFamily="18" charset="-127"/>
            </a:endParaRPr>
          </a:p>
        </p:txBody>
      </p:sp>
      <p:grpSp>
        <p:nvGrpSpPr>
          <p:cNvPr id="321" name="Group 206"/>
          <p:cNvGrpSpPr>
            <a:grpSpLocks/>
          </p:cNvGrpSpPr>
          <p:nvPr/>
        </p:nvGrpSpPr>
        <p:grpSpPr bwMode="auto">
          <a:xfrm>
            <a:off x="357158" y="5473709"/>
            <a:ext cx="144463" cy="144463"/>
            <a:chOff x="1882" y="3657"/>
            <a:chExt cx="91" cy="91"/>
          </a:xfrm>
        </p:grpSpPr>
        <p:sp>
          <p:nvSpPr>
            <p:cNvPr id="322" name="Rectangle 207"/>
            <p:cNvSpPr>
              <a:spLocks noChangeArrowheads="1"/>
            </p:cNvSpPr>
            <p:nvPr/>
          </p:nvSpPr>
          <p:spPr bwMode="auto">
            <a:xfrm>
              <a:off x="1882" y="3657"/>
              <a:ext cx="91" cy="9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de-DE" sz="800">
                <a:solidFill>
                  <a:schemeClr val="bg1"/>
                </a:solidFill>
                <a:latin typeface="Microsoft Sans Serif" pitchFamily="34" charset="0"/>
                <a:ea typeface="HY중고딕" pitchFamily="18" charset="-127"/>
                <a:sym typeface="Wingdings" pitchFamily="2" charset="2"/>
              </a:endParaRPr>
            </a:p>
          </p:txBody>
        </p:sp>
        <p:sp>
          <p:nvSpPr>
            <p:cNvPr id="323" name="Line 208"/>
            <p:cNvSpPr>
              <a:spLocks noChangeShapeType="1"/>
            </p:cNvSpPr>
            <p:nvPr/>
          </p:nvSpPr>
          <p:spPr bwMode="auto">
            <a:xfrm>
              <a:off x="1882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4" name="Line 209"/>
            <p:cNvSpPr>
              <a:spLocks noChangeShapeType="1"/>
            </p:cNvSpPr>
            <p:nvPr/>
          </p:nvSpPr>
          <p:spPr bwMode="auto">
            <a:xfrm>
              <a:off x="1882" y="3657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5" name="Line 210"/>
            <p:cNvSpPr>
              <a:spLocks noChangeShapeType="1"/>
            </p:cNvSpPr>
            <p:nvPr/>
          </p:nvSpPr>
          <p:spPr bwMode="auto">
            <a:xfrm>
              <a:off x="1882" y="3748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6" name="Line 211"/>
            <p:cNvSpPr>
              <a:spLocks noChangeShapeType="1"/>
            </p:cNvSpPr>
            <p:nvPr/>
          </p:nvSpPr>
          <p:spPr bwMode="auto">
            <a:xfrm>
              <a:off x="1973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7" name="Group 212"/>
          <p:cNvGrpSpPr>
            <a:grpSpLocks/>
          </p:cNvGrpSpPr>
          <p:nvPr/>
        </p:nvGrpSpPr>
        <p:grpSpPr bwMode="auto">
          <a:xfrm>
            <a:off x="357158" y="5688022"/>
            <a:ext cx="144463" cy="144462"/>
            <a:chOff x="1882" y="3657"/>
            <a:chExt cx="91" cy="91"/>
          </a:xfrm>
        </p:grpSpPr>
        <p:sp>
          <p:nvSpPr>
            <p:cNvPr id="328" name="Rectangle 213"/>
            <p:cNvSpPr>
              <a:spLocks noChangeArrowheads="1"/>
            </p:cNvSpPr>
            <p:nvPr/>
          </p:nvSpPr>
          <p:spPr bwMode="auto">
            <a:xfrm>
              <a:off x="1882" y="3657"/>
              <a:ext cx="91" cy="9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800">
                  <a:solidFill>
                    <a:schemeClr val="bg2"/>
                  </a:solidFill>
                  <a:latin typeface="Microsoft Sans Serif" pitchFamily="34" charset="0"/>
                  <a:ea typeface="HY중고딕" pitchFamily="18" charset="-127"/>
                  <a:sym typeface="Wingdings" pitchFamily="2" charset="2"/>
                </a:rPr>
                <a:t></a:t>
              </a:r>
            </a:p>
          </p:txBody>
        </p:sp>
        <p:sp>
          <p:nvSpPr>
            <p:cNvPr id="329" name="Line 214"/>
            <p:cNvSpPr>
              <a:spLocks noChangeShapeType="1"/>
            </p:cNvSpPr>
            <p:nvPr/>
          </p:nvSpPr>
          <p:spPr bwMode="auto">
            <a:xfrm>
              <a:off x="1882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0" name="Line 215"/>
            <p:cNvSpPr>
              <a:spLocks noChangeShapeType="1"/>
            </p:cNvSpPr>
            <p:nvPr/>
          </p:nvSpPr>
          <p:spPr bwMode="auto">
            <a:xfrm>
              <a:off x="1882" y="3657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1" name="Line 216"/>
            <p:cNvSpPr>
              <a:spLocks noChangeShapeType="1"/>
            </p:cNvSpPr>
            <p:nvPr/>
          </p:nvSpPr>
          <p:spPr bwMode="auto">
            <a:xfrm>
              <a:off x="1882" y="3748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2" name="Line 217"/>
            <p:cNvSpPr>
              <a:spLocks noChangeShapeType="1"/>
            </p:cNvSpPr>
            <p:nvPr/>
          </p:nvSpPr>
          <p:spPr bwMode="auto">
            <a:xfrm>
              <a:off x="1973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33" name="Rectangle 219"/>
          <p:cNvSpPr>
            <a:spLocks noChangeArrowheads="1"/>
          </p:cNvSpPr>
          <p:nvPr/>
        </p:nvSpPr>
        <p:spPr bwMode="auto">
          <a:xfrm>
            <a:off x="285721" y="5868997"/>
            <a:ext cx="2889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800">
              <a:solidFill>
                <a:schemeClr val="bg2"/>
              </a:solidFill>
              <a:latin typeface="Microsoft Sans Serif" pitchFamily="34" charset="0"/>
              <a:ea typeface="HY중고딕" pitchFamily="18" charset="-127"/>
            </a:endParaRPr>
          </a:p>
        </p:txBody>
      </p:sp>
      <p:grpSp>
        <p:nvGrpSpPr>
          <p:cNvPr id="334" name="Group 220"/>
          <p:cNvGrpSpPr>
            <a:grpSpLocks/>
          </p:cNvGrpSpPr>
          <p:nvPr/>
        </p:nvGrpSpPr>
        <p:grpSpPr bwMode="auto">
          <a:xfrm>
            <a:off x="357158" y="5903922"/>
            <a:ext cx="144463" cy="144462"/>
            <a:chOff x="1882" y="3657"/>
            <a:chExt cx="91" cy="91"/>
          </a:xfrm>
        </p:grpSpPr>
        <p:sp>
          <p:nvSpPr>
            <p:cNvPr id="335" name="Rectangle 221"/>
            <p:cNvSpPr>
              <a:spLocks noChangeArrowheads="1"/>
            </p:cNvSpPr>
            <p:nvPr/>
          </p:nvSpPr>
          <p:spPr bwMode="auto">
            <a:xfrm>
              <a:off x="1882" y="3657"/>
              <a:ext cx="91" cy="9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800">
                <a:solidFill>
                  <a:schemeClr val="bg2"/>
                </a:solidFill>
                <a:latin typeface="Microsoft Sans Serif" pitchFamily="34" charset="0"/>
                <a:ea typeface="HY중고딕" pitchFamily="18" charset="-127"/>
                <a:sym typeface="Wingdings" pitchFamily="2" charset="2"/>
              </a:endParaRPr>
            </a:p>
          </p:txBody>
        </p:sp>
        <p:sp>
          <p:nvSpPr>
            <p:cNvPr id="336" name="Line 222"/>
            <p:cNvSpPr>
              <a:spLocks noChangeShapeType="1"/>
            </p:cNvSpPr>
            <p:nvPr/>
          </p:nvSpPr>
          <p:spPr bwMode="auto">
            <a:xfrm>
              <a:off x="1882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7" name="Line 223"/>
            <p:cNvSpPr>
              <a:spLocks noChangeShapeType="1"/>
            </p:cNvSpPr>
            <p:nvPr/>
          </p:nvSpPr>
          <p:spPr bwMode="auto">
            <a:xfrm>
              <a:off x="1882" y="3657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" name="Line 224"/>
            <p:cNvSpPr>
              <a:spLocks noChangeShapeType="1"/>
            </p:cNvSpPr>
            <p:nvPr/>
          </p:nvSpPr>
          <p:spPr bwMode="auto">
            <a:xfrm>
              <a:off x="1882" y="3748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" name="Line 225"/>
            <p:cNvSpPr>
              <a:spLocks noChangeShapeType="1"/>
            </p:cNvSpPr>
            <p:nvPr/>
          </p:nvSpPr>
          <p:spPr bwMode="auto">
            <a:xfrm>
              <a:off x="1973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40" name="Picture 226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3421" y="5219709"/>
            <a:ext cx="596900" cy="1492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341" name="Picture 22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82708" y="5219709"/>
            <a:ext cx="596900" cy="1492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342" name="Rectangle 228"/>
          <p:cNvSpPr>
            <a:spLocks noChangeArrowheads="1"/>
          </p:cNvSpPr>
          <p:nvPr/>
        </p:nvSpPr>
        <p:spPr bwMode="auto">
          <a:xfrm>
            <a:off x="2806671" y="5435609"/>
            <a:ext cx="1871662" cy="2174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  <a:sym typeface="Wingdings 2" pitchFamily="18" charset="2"/>
              </a:rPr>
              <a:t>권한이름</a:t>
            </a:r>
            <a:endParaRPr lang="ko-KR" altLang="en-US" sz="7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43" name="Rectangle 229"/>
          <p:cNvSpPr>
            <a:spLocks noChangeArrowheads="1"/>
          </p:cNvSpPr>
          <p:nvPr/>
        </p:nvSpPr>
        <p:spPr bwMode="auto">
          <a:xfrm>
            <a:off x="2806671" y="5653097"/>
            <a:ext cx="1871662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</a:rPr>
              <a:t>일반 사용자</a:t>
            </a:r>
          </a:p>
        </p:txBody>
      </p:sp>
      <p:sp>
        <p:nvSpPr>
          <p:cNvPr id="344" name="Rectangle 230"/>
          <p:cNvSpPr>
            <a:spLocks noChangeArrowheads="1"/>
          </p:cNvSpPr>
          <p:nvPr/>
        </p:nvSpPr>
        <p:spPr bwMode="auto">
          <a:xfrm>
            <a:off x="2806671" y="5868997"/>
            <a:ext cx="1871662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bg2"/>
                </a:solidFill>
                <a:latin typeface="+mj-lt"/>
                <a:ea typeface="HY중고딕" pitchFamily="18" charset="-127"/>
                <a:sym typeface="Wingdings 2" pitchFamily="18" charset="2"/>
              </a:rPr>
              <a:t>...</a:t>
            </a:r>
            <a:endParaRPr lang="en-US" altLang="ko-KR" sz="700">
              <a:solidFill>
                <a:schemeClr val="bg2"/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45" name="Rectangle 231"/>
          <p:cNvSpPr>
            <a:spLocks noChangeArrowheads="1"/>
          </p:cNvSpPr>
          <p:nvPr/>
        </p:nvSpPr>
        <p:spPr bwMode="auto">
          <a:xfrm>
            <a:off x="214282" y="4714884"/>
            <a:ext cx="2520950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700" dirty="0">
                <a:solidFill>
                  <a:srgbClr val="5F5F5F"/>
                </a:solidFill>
                <a:latin typeface="+mj-lt"/>
                <a:ea typeface="HY견고딕" pitchFamily="18" charset="-127"/>
                <a:sym typeface="Wingdings 2" pitchFamily="18" charset="2"/>
              </a:rPr>
              <a:t>사용자권한 목록</a:t>
            </a:r>
            <a:endParaRPr lang="ko-KR" altLang="en-US" sz="700" dirty="0">
              <a:solidFill>
                <a:srgbClr val="5F5F5F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347" name="Rectangle 233"/>
          <p:cNvSpPr>
            <a:spLocks noChangeArrowheads="1"/>
          </p:cNvSpPr>
          <p:nvPr/>
        </p:nvSpPr>
        <p:spPr bwMode="auto">
          <a:xfrm>
            <a:off x="285721" y="4968884"/>
            <a:ext cx="1081087" cy="144463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latin typeface="+mj-lt"/>
                <a:ea typeface="HY중고딕" pitchFamily="18" charset="-127"/>
                <a:sym typeface="Wingdings 2" pitchFamily="18" charset="2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  <a:sym typeface="Wingdings 2" pitchFamily="18" charset="2"/>
              </a:rPr>
              <a:t>사용자 권한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51" name="Rectangle 239"/>
          <p:cNvSpPr>
            <a:spLocks noChangeArrowheads="1"/>
          </p:cNvSpPr>
          <p:nvPr/>
        </p:nvSpPr>
        <p:spPr bwMode="auto">
          <a:xfrm>
            <a:off x="1293783" y="5435609"/>
            <a:ext cx="1512888" cy="2174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  <a:sym typeface="Wingdings 2" pitchFamily="18" charset="2"/>
              </a:rPr>
              <a:t>권한</a:t>
            </a:r>
            <a:endParaRPr lang="ko-KR" altLang="en-US" sz="7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52" name="Rectangle 240"/>
          <p:cNvSpPr>
            <a:spLocks noChangeArrowheads="1"/>
          </p:cNvSpPr>
          <p:nvPr/>
        </p:nvSpPr>
        <p:spPr bwMode="auto">
          <a:xfrm>
            <a:off x="1293783" y="5653097"/>
            <a:ext cx="1512888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</a:rPr>
              <a:t>GENERIC_USER</a:t>
            </a:r>
          </a:p>
        </p:txBody>
      </p:sp>
      <p:sp>
        <p:nvSpPr>
          <p:cNvPr id="353" name="Rectangle 241"/>
          <p:cNvSpPr>
            <a:spLocks noChangeArrowheads="1"/>
          </p:cNvSpPr>
          <p:nvPr/>
        </p:nvSpPr>
        <p:spPr bwMode="auto">
          <a:xfrm>
            <a:off x="1293783" y="5868997"/>
            <a:ext cx="1512888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bg2"/>
                </a:solidFill>
                <a:latin typeface="+mj-lt"/>
                <a:ea typeface="HY중고딕" pitchFamily="18" charset="-127"/>
                <a:sym typeface="Wingdings 2" pitchFamily="18" charset="2"/>
              </a:rPr>
              <a:t>...</a:t>
            </a:r>
            <a:endParaRPr lang="en-US" altLang="ko-KR" sz="700">
              <a:solidFill>
                <a:schemeClr val="bg2"/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54" name="Rectangle 242"/>
          <p:cNvSpPr>
            <a:spLocks noChangeArrowheads="1"/>
          </p:cNvSpPr>
          <p:nvPr/>
        </p:nvSpPr>
        <p:spPr bwMode="auto">
          <a:xfrm>
            <a:off x="574646" y="5435609"/>
            <a:ext cx="719137" cy="2174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  <a:sym typeface="Wingdings 2" pitchFamily="18" charset="2"/>
              </a:rPr>
              <a:t>순서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55" name="Rectangle 243"/>
          <p:cNvSpPr>
            <a:spLocks noChangeArrowheads="1"/>
          </p:cNvSpPr>
          <p:nvPr/>
        </p:nvSpPr>
        <p:spPr bwMode="auto">
          <a:xfrm>
            <a:off x="574646" y="5653097"/>
            <a:ext cx="719137" cy="2174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  <a:sym typeface="Wingdings 2" pitchFamily="18" charset="2"/>
              </a:rPr>
              <a:t>1</a:t>
            </a:r>
          </a:p>
        </p:txBody>
      </p:sp>
      <p:sp>
        <p:nvSpPr>
          <p:cNvPr id="356" name="Rectangle 244"/>
          <p:cNvSpPr>
            <a:spLocks noChangeArrowheads="1"/>
          </p:cNvSpPr>
          <p:nvPr/>
        </p:nvSpPr>
        <p:spPr bwMode="auto">
          <a:xfrm>
            <a:off x="574646" y="5868997"/>
            <a:ext cx="719137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bg2"/>
                </a:solidFill>
                <a:latin typeface="+mj-lt"/>
                <a:ea typeface="HY중고딕" pitchFamily="18" charset="-127"/>
                <a:sym typeface="Wingdings 2" pitchFamily="18" charset="2"/>
              </a:rPr>
              <a:t>...</a:t>
            </a:r>
            <a:endParaRPr lang="en-US" altLang="ko-KR" sz="700">
              <a:solidFill>
                <a:schemeClr val="bg2"/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57" name="Line 245"/>
          <p:cNvSpPr>
            <a:spLocks noChangeShapeType="1"/>
          </p:cNvSpPr>
          <p:nvPr/>
        </p:nvSpPr>
        <p:spPr bwMode="auto">
          <a:xfrm flipV="1">
            <a:off x="285721" y="5146684"/>
            <a:ext cx="4392612" cy="0"/>
          </a:xfrm>
          <a:prstGeom prst="line">
            <a:avLst/>
          </a:prstGeom>
          <a:noFill/>
          <a:ln w="9525" cap="rnd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58" name="Line 246"/>
          <p:cNvSpPr>
            <a:spLocks noChangeShapeType="1"/>
          </p:cNvSpPr>
          <p:nvPr/>
        </p:nvSpPr>
        <p:spPr bwMode="auto">
          <a:xfrm>
            <a:off x="1870046" y="4930784"/>
            <a:ext cx="0" cy="21590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59" name="Line 247"/>
          <p:cNvSpPr>
            <a:spLocks noChangeShapeType="1"/>
          </p:cNvSpPr>
          <p:nvPr/>
        </p:nvSpPr>
        <p:spPr bwMode="auto">
          <a:xfrm flipV="1">
            <a:off x="285721" y="4930784"/>
            <a:ext cx="4392612" cy="0"/>
          </a:xfrm>
          <a:prstGeom prst="line">
            <a:avLst/>
          </a:prstGeom>
          <a:noFill/>
          <a:ln w="9525" cap="rnd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60" name="그룹 164"/>
          <p:cNvGrpSpPr/>
          <p:nvPr/>
        </p:nvGrpSpPr>
        <p:grpSpPr>
          <a:xfrm>
            <a:off x="1142976" y="4962536"/>
            <a:ext cx="857573" cy="142876"/>
            <a:chOff x="7286644" y="2143116"/>
            <a:chExt cx="857573" cy="142876"/>
          </a:xfrm>
        </p:grpSpPr>
        <p:grpSp>
          <p:nvGrpSpPr>
            <p:cNvPr id="361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367" name="직사각형 366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68" name="직선 연결선 367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연결선 370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이등변 삼각형 361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63" name="직선 연결선 362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2" name="직사각형 371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3" name="직선 연결선 372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모서리가 둥근 직사각형 373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5" name="모서리가 둥근 직사각형 374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6" name="모서리가 둥근 사각형 설명선 375"/>
          <p:cNvSpPr/>
          <p:nvPr/>
        </p:nvSpPr>
        <p:spPr>
          <a:xfrm>
            <a:off x="3000364" y="2500306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사번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정보 팝업 창 띄움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회수 현황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214282" y="2000240"/>
            <a:ext cx="642942" cy="292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14282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14282" y="342900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14282" y="364331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14282" y="385762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14282" y="407194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조회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21428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214282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214282" y="264318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214282" y="307181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핸드폰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78463" y="613638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285720" y="614364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214282" y="285749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14282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전화번호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14282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214282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14282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214282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암호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214282" y="414338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214282" y="435769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내부인원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9" name="Rectangle 204"/>
          <p:cNvSpPr>
            <a:spLocks noChangeArrowheads="1"/>
          </p:cNvSpPr>
          <p:nvPr/>
        </p:nvSpPr>
        <p:spPr bwMode="auto">
          <a:xfrm>
            <a:off x="282547" y="5575314"/>
            <a:ext cx="2889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800">
              <a:solidFill>
                <a:schemeClr val="bg2"/>
              </a:solidFill>
              <a:latin typeface="Microsoft Sans Serif" pitchFamily="34" charset="0"/>
              <a:ea typeface="HY중고딕" pitchFamily="18" charset="-127"/>
            </a:endParaRPr>
          </a:p>
        </p:txBody>
      </p:sp>
      <p:sp>
        <p:nvSpPr>
          <p:cNvPr id="320" name="Rectangle 205"/>
          <p:cNvSpPr>
            <a:spLocks noChangeArrowheads="1"/>
          </p:cNvSpPr>
          <p:nvPr/>
        </p:nvSpPr>
        <p:spPr bwMode="auto">
          <a:xfrm>
            <a:off x="282547" y="5357826"/>
            <a:ext cx="288925" cy="2174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800">
              <a:latin typeface="Microsoft Sans Serif" pitchFamily="34" charset="0"/>
              <a:ea typeface="HY중고딕" pitchFamily="18" charset="-127"/>
            </a:endParaRPr>
          </a:p>
        </p:txBody>
      </p:sp>
      <p:grpSp>
        <p:nvGrpSpPr>
          <p:cNvPr id="231" name="Group 206"/>
          <p:cNvGrpSpPr>
            <a:grpSpLocks/>
          </p:cNvGrpSpPr>
          <p:nvPr/>
        </p:nvGrpSpPr>
        <p:grpSpPr bwMode="auto">
          <a:xfrm>
            <a:off x="353984" y="5395926"/>
            <a:ext cx="144463" cy="144463"/>
            <a:chOff x="1882" y="3657"/>
            <a:chExt cx="91" cy="91"/>
          </a:xfrm>
        </p:grpSpPr>
        <p:sp>
          <p:nvSpPr>
            <p:cNvPr id="322" name="Rectangle 207"/>
            <p:cNvSpPr>
              <a:spLocks noChangeArrowheads="1"/>
            </p:cNvSpPr>
            <p:nvPr/>
          </p:nvSpPr>
          <p:spPr bwMode="auto">
            <a:xfrm>
              <a:off x="1882" y="3657"/>
              <a:ext cx="91" cy="9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de-DE" sz="800">
                <a:solidFill>
                  <a:schemeClr val="bg1"/>
                </a:solidFill>
                <a:latin typeface="Microsoft Sans Serif" pitchFamily="34" charset="0"/>
                <a:ea typeface="HY중고딕" pitchFamily="18" charset="-127"/>
                <a:sym typeface="Wingdings" pitchFamily="2" charset="2"/>
              </a:endParaRPr>
            </a:p>
          </p:txBody>
        </p:sp>
        <p:sp>
          <p:nvSpPr>
            <p:cNvPr id="323" name="Line 208"/>
            <p:cNvSpPr>
              <a:spLocks noChangeShapeType="1"/>
            </p:cNvSpPr>
            <p:nvPr/>
          </p:nvSpPr>
          <p:spPr bwMode="auto">
            <a:xfrm>
              <a:off x="1882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4" name="Line 209"/>
            <p:cNvSpPr>
              <a:spLocks noChangeShapeType="1"/>
            </p:cNvSpPr>
            <p:nvPr/>
          </p:nvSpPr>
          <p:spPr bwMode="auto">
            <a:xfrm>
              <a:off x="1882" y="3657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5" name="Line 210"/>
            <p:cNvSpPr>
              <a:spLocks noChangeShapeType="1"/>
            </p:cNvSpPr>
            <p:nvPr/>
          </p:nvSpPr>
          <p:spPr bwMode="auto">
            <a:xfrm>
              <a:off x="1882" y="3748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6" name="Line 211"/>
            <p:cNvSpPr>
              <a:spLocks noChangeShapeType="1"/>
            </p:cNvSpPr>
            <p:nvPr/>
          </p:nvSpPr>
          <p:spPr bwMode="auto">
            <a:xfrm>
              <a:off x="1973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35" name="Group 212"/>
          <p:cNvGrpSpPr>
            <a:grpSpLocks/>
          </p:cNvGrpSpPr>
          <p:nvPr/>
        </p:nvGrpSpPr>
        <p:grpSpPr bwMode="auto">
          <a:xfrm>
            <a:off x="353984" y="5610239"/>
            <a:ext cx="144463" cy="144462"/>
            <a:chOff x="1882" y="3657"/>
            <a:chExt cx="91" cy="91"/>
          </a:xfrm>
        </p:grpSpPr>
        <p:sp>
          <p:nvSpPr>
            <p:cNvPr id="328" name="Rectangle 213"/>
            <p:cNvSpPr>
              <a:spLocks noChangeArrowheads="1"/>
            </p:cNvSpPr>
            <p:nvPr/>
          </p:nvSpPr>
          <p:spPr bwMode="auto">
            <a:xfrm>
              <a:off x="1882" y="3657"/>
              <a:ext cx="91" cy="9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800">
                  <a:solidFill>
                    <a:schemeClr val="bg2"/>
                  </a:solidFill>
                  <a:latin typeface="Microsoft Sans Serif" pitchFamily="34" charset="0"/>
                  <a:ea typeface="HY중고딕" pitchFamily="18" charset="-127"/>
                  <a:sym typeface="Wingdings" pitchFamily="2" charset="2"/>
                </a:rPr>
                <a:t></a:t>
              </a:r>
            </a:p>
          </p:txBody>
        </p:sp>
        <p:sp>
          <p:nvSpPr>
            <p:cNvPr id="329" name="Line 214"/>
            <p:cNvSpPr>
              <a:spLocks noChangeShapeType="1"/>
            </p:cNvSpPr>
            <p:nvPr/>
          </p:nvSpPr>
          <p:spPr bwMode="auto">
            <a:xfrm>
              <a:off x="1882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0" name="Line 215"/>
            <p:cNvSpPr>
              <a:spLocks noChangeShapeType="1"/>
            </p:cNvSpPr>
            <p:nvPr/>
          </p:nvSpPr>
          <p:spPr bwMode="auto">
            <a:xfrm>
              <a:off x="1882" y="3657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1" name="Line 216"/>
            <p:cNvSpPr>
              <a:spLocks noChangeShapeType="1"/>
            </p:cNvSpPr>
            <p:nvPr/>
          </p:nvSpPr>
          <p:spPr bwMode="auto">
            <a:xfrm>
              <a:off x="1882" y="3748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2" name="Line 217"/>
            <p:cNvSpPr>
              <a:spLocks noChangeShapeType="1"/>
            </p:cNvSpPr>
            <p:nvPr/>
          </p:nvSpPr>
          <p:spPr bwMode="auto">
            <a:xfrm>
              <a:off x="1973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33" name="Rectangle 219"/>
          <p:cNvSpPr>
            <a:spLocks noChangeArrowheads="1"/>
          </p:cNvSpPr>
          <p:nvPr/>
        </p:nvSpPr>
        <p:spPr bwMode="auto">
          <a:xfrm>
            <a:off x="282547" y="5791214"/>
            <a:ext cx="2889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800">
              <a:solidFill>
                <a:schemeClr val="bg2"/>
              </a:solidFill>
              <a:latin typeface="Microsoft Sans Serif" pitchFamily="34" charset="0"/>
              <a:ea typeface="HY중고딕" pitchFamily="18" charset="-127"/>
            </a:endParaRPr>
          </a:p>
        </p:txBody>
      </p:sp>
      <p:grpSp>
        <p:nvGrpSpPr>
          <p:cNvPr id="238" name="Group 220"/>
          <p:cNvGrpSpPr>
            <a:grpSpLocks/>
          </p:cNvGrpSpPr>
          <p:nvPr/>
        </p:nvGrpSpPr>
        <p:grpSpPr bwMode="auto">
          <a:xfrm>
            <a:off x="353984" y="5826139"/>
            <a:ext cx="144463" cy="144462"/>
            <a:chOff x="1882" y="3657"/>
            <a:chExt cx="91" cy="91"/>
          </a:xfrm>
        </p:grpSpPr>
        <p:sp>
          <p:nvSpPr>
            <p:cNvPr id="335" name="Rectangle 221"/>
            <p:cNvSpPr>
              <a:spLocks noChangeArrowheads="1"/>
            </p:cNvSpPr>
            <p:nvPr/>
          </p:nvSpPr>
          <p:spPr bwMode="auto">
            <a:xfrm>
              <a:off x="1882" y="3657"/>
              <a:ext cx="91" cy="9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800">
                <a:solidFill>
                  <a:schemeClr val="bg2"/>
                </a:solidFill>
                <a:latin typeface="Microsoft Sans Serif" pitchFamily="34" charset="0"/>
                <a:ea typeface="HY중고딕" pitchFamily="18" charset="-127"/>
                <a:sym typeface="Wingdings" pitchFamily="2" charset="2"/>
              </a:endParaRPr>
            </a:p>
          </p:txBody>
        </p:sp>
        <p:sp>
          <p:nvSpPr>
            <p:cNvPr id="336" name="Line 222"/>
            <p:cNvSpPr>
              <a:spLocks noChangeShapeType="1"/>
            </p:cNvSpPr>
            <p:nvPr/>
          </p:nvSpPr>
          <p:spPr bwMode="auto">
            <a:xfrm>
              <a:off x="1882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7" name="Line 223"/>
            <p:cNvSpPr>
              <a:spLocks noChangeShapeType="1"/>
            </p:cNvSpPr>
            <p:nvPr/>
          </p:nvSpPr>
          <p:spPr bwMode="auto">
            <a:xfrm>
              <a:off x="1882" y="3657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" name="Line 224"/>
            <p:cNvSpPr>
              <a:spLocks noChangeShapeType="1"/>
            </p:cNvSpPr>
            <p:nvPr/>
          </p:nvSpPr>
          <p:spPr bwMode="auto">
            <a:xfrm>
              <a:off x="1882" y="3748"/>
              <a:ext cx="9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" name="Line 225"/>
            <p:cNvSpPr>
              <a:spLocks noChangeShapeType="1"/>
            </p:cNvSpPr>
            <p:nvPr/>
          </p:nvSpPr>
          <p:spPr bwMode="auto">
            <a:xfrm>
              <a:off x="1973" y="3657"/>
              <a:ext cx="0" cy="91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2" name="Rectangle 228"/>
          <p:cNvSpPr>
            <a:spLocks noChangeArrowheads="1"/>
          </p:cNvSpPr>
          <p:nvPr/>
        </p:nvSpPr>
        <p:spPr bwMode="auto">
          <a:xfrm>
            <a:off x="2803497" y="5357826"/>
            <a:ext cx="1871662" cy="2174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700">
                <a:latin typeface="+mj-lt"/>
                <a:ea typeface="HY중고딕" pitchFamily="18" charset="-127"/>
                <a:sym typeface="Wingdings 2" pitchFamily="18" charset="2"/>
              </a:rPr>
              <a:t>권한이름</a:t>
            </a:r>
            <a:endParaRPr lang="ko-KR" altLang="en-US" sz="700">
              <a:latin typeface="+mj-lt"/>
              <a:ea typeface="HY중고딕" pitchFamily="18" charset="-127"/>
            </a:endParaRPr>
          </a:p>
        </p:txBody>
      </p:sp>
      <p:sp>
        <p:nvSpPr>
          <p:cNvPr id="343" name="Rectangle 229"/>
          <p:cNvSpPr>
            <a:spLocks noChangeArrowheads="1"/>
          </p:cNvSpPr>
          <p:nvPr/>
        </p:nvSpPr>
        <p:spPr bwMode="auto">
          <a:xfrm>
            <a:off x="2803497" y="5575314"/>
            <a:ext cx="1871662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</a:rPr>
              <a:t>일반 사용자</a:t>
            </a:r>
          </a:p>
        </p:txBody>
      </p:sp>
      <p:sp>
        <p:nvSpPr>
          <p:cNvPr id="344" name="Rectangle 230"/>
          <p:cNvSpPr>
            <a:spLocks noChangeArrowheads="1"/>
          </p:cNvSpPr>
          <p:nvPr/>
        </p:nvSpPr>
        <p:spPr bwMode="auto">
          <a:xfrm>
            <a:off x="2803497" y="5791214"/>
            <a:ext cx="1871662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bg2"/>
                </a:solidFill>
                <a:latin typeface="+mj-lt"/>
                <a:ea typeface="HY중고딕" pitchFamily="18" charset="-127"/>
                <a:sym typeface="Wingdings 2" pitchFamily="18" charset="2"/>
              </a:rPr>
              <a:t>...</a:t>
            </a:r>
            <a:endParaRPr lang="en-US" altLang="ko-KR" sz="700">
              <a:solidFill>
                <a:schemeClr val="bg2"/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51" name="Rectangle 239"/>
          <p:cNvSpPr>
            <a:spLocks noChangeArrowheads="1"/>
          </p:cNvSpPr>
          <p:nvPr/>
        </p:nvSpPr>
        <p:spPr bwMode="auto">
          <a:xfrm>
            <a:off x="1290609" y="5357826"/>
            <a:ext cx="1512888" cy="2174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700">
                <a:latin typeface="+mj-lt"/>
                <a:ea typeface="HY중고딕" pitchFamily="18" charset="-127"/>
                <a:sym typeface="Wingdings 2" pitchFamily="18" charset="2"/>
              </a:rPr>
              <a:t>권한</a:t>
            </a:r>
            <a:endParaRPr lang="ko-KR" altLang="en-US" sz="700">
              <a:latin typeface="+mj-lt"/>
              <a:ea typeface="HY중고딕" pitchFamily="18" charset="-127"/>
            </a:endParaRPr>
          </a:p>
        </p:txBody>
      </p:sp>
      <p:sp>
        <p:nvSpPr>
          <p:cNvPr id="352" name="Rectangle 240"/>
          <p:cNvSpPr>
            <a:spLocks noChangeArrowheads="1"/>
          </p:cNvSpPr>
          <p:nvPr/>
        </p:nvSpPr>
        <p:spPr bwMode="auto">
          <a:xfrm>
            <a:off x="1290609" y="5575314"/>
            <a:ext cx="1512888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</a:rPr>
              <a:t>GENERIC_USER</a:t>
            </a:r>
          </a:p>
        </p:txBody>
      </p:sp>
      <p:sp>
        <p:nvSpPr>
          <p:cNvPr id="353" name="Rectangle 241"/>
          <p:cNvSpPr>
            <a:spLocks noChangeArrowheads="1"/>
          </p:cNvSpPr>
          <p:nvPr/>
        </p:nvSpPr>
        <p:spPr bwMode="auto">
          <a:xfrm>
            <a:off x="1290609" y="5791214"/>
            <a:ext cx="1512888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bg2"/>
                </a:solidFill>
                <a:latin typeface="+mj-lt"/>
                <a:ea typeface="HY중고딕" pitchFamily="18" charset="-127"/>
                <a:sym typeface="Wingdings 2" pitchFamily="18" charset="2"/>
              </a:rPr>
              <a:t>...</a:t>
            </a:r>
            <a:endParaRPr lang="en-US" altLang="ko-KR" sz="700">
              <a:solidFill>
                <a:schemeClr val="bg2"/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54" name="Rectangle 242"/>
          <p:cNvSpPr>
            <a:spLocks noChangeArrowheads="1"/>
          </p:cNvSpPr>
          <p:nvPr/>
        </p:nvSpPr>
        <p:spPr bwMode="auto">
          <a:xfrm>
            <a:off x="571472" y="5357826"/>
            <a:ext cx="719137" cy="2174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700">
                <a:latin typeface="+mj-lt"/>
                <a:ea typeface="HY중고딕" pitchFamily="18" charset="-127"/>
                <a:sym typeface="Wingdings 2" pitchFamily="18" charset="2"/>
              </a:rPr>
              <a:t>순서</a:t>
            </a:r>
            <a:endParaRPr lang="ko-KR" altLang="en-US" sz="700">
              <a:latin typeface="+mj-lt"/>
              <a:ea typeface="HY중고딕" pitchFamily="18" charset="-127"/>
            </a:endParaRPr>
          </a:p>
        </p:txBody>
      </p:sp>
      <p:sp>
        <p:nvSpPr>
          <p:cNvPr id="355" name="Rectangle 243"/>
          <p:cNvSpPr>
            <a:spLocks noChangeArrowheads="1"/>
          </p:cNvSpPr>
          <p:nvPr/>
        </p:nvSpPr>
        <p:spPr bwMode="auto">
          <a:xfrm>
            <a:off x="571472" y="5575314"/>
            <a:ext cx="719137" cy="2174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중고딕" pitchFamily="18" charset="-127"/>
                <a:sym typeface="Wingdings 2" pitchFamily="18" charset="2"/>
              </a:rPr>
              <a:t>1</a:t>
            </a:r>
          </a:p>
        </p:txBody>
      </p:sp>
      <p:sp>
        <p:nvSpPr>
          <p:cNvPr id="356" name="Rectangle 244"/>
          <p:cNvSpPr>
            <a:spLocks noChangeArrowheads="1"/>
          </p:cNvSpPr>
          <p:nvPr/>
        </p:nvSpPr>
        <p:spPr bwMode="auto">
          <a:xfrm>
            <a:off x="571472" y="5791214"/>
            <a:ext cx="719137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>
                <a:solidFill>
                  <a:schemeClr val="bg2"/>
                </a:solidFill>
                <a:latin typeface="+mj-lt"/>
                <a:ea typeface="HY중고딕" pitchFamily="18" charset="-127"/>
                <a:sym typeface="Wingdings 2" pitchFamily="18" charset="2"/>
              </a:rPr>
              <a:t>...</a:t>
            </a:r>
            <a:endParaRPr lang="en-US" altLang="ko-KR" sz="700">
              <a:solidFill>
                <a:schemeClr val="bg2"/>
              </a:solidFill>
              <a:latin typeface="+mj-lt"/>
              <a:ea typeface="HY중고딕" pitchFamily="18" charset="-127"/>
            </a:endParaRPr>
          </a:p>
        </p:txBody>
      </p:sp>
      <p:sp>
        <p:nvSpPr>
          <p:cNvPr id="358" name="Line 246"/>
          <p:cNvSpPr>
            <a:spLocks noChangeShapeType="1"/>
          </p:cNvSpPr>
          <p:nvPr/>
        </p:nvSpPr>
        <p:spPr bwMode="auto">
          <a:xfrm>
            <a:off x="1727202" y="5359412"/>
            <a:ext cx="0" cy="21590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59" name="Line 247"/>
          <p:cNvSpPr>
            <a:spLocks noChangeShapeType="1"/>
          </p:cNvSpPr>
          <p:nvPr/>
        </p:nvSpPr>
        <p:spPr bwMode="auto">
          <a:xfrm flipV="1">
            <a:off x="285720" y="5286388"/>
            <a:ext cx="4392612" cy="0"/>
          </a:xfrm>
          <a:prstGeom prst="line">
            <a:avLst/>
          </a:prstGeom>
          <a:noFill/>
          <a:ln w="9525" cap="rnd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214282" y="5072074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권한 목록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142976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admin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42976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관리자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42976" y="264318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2007010123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1142976" y="307181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011-1111-1111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142976" y="285749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남성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142976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02-222-2222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142976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amin@example.com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1142976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SK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네트웍스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142976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TFT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142976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admin01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1142976" y="414338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과장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142976" y="435769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Yes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214282" y="457200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214282" y="478632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갱신일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1142976" y="457200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142976" y="478632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모서리가 둥근 직사각형 268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214282" y="257174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14282" y="278605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214282" y="300037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14282" y="321468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14282" y="428625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214282" y="450057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14282" y="471488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회수 현황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14283" y="1928803"/>
            <a:ext cx="6357981" cy="285751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209488" y="2319330"/>
          <a:ext cx="8720230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19108"/>
                <a:gridCol w="785818"/>
                <a:gridCol w="5572164"/>
                <a:gridCol w="714380"/>
                <a:gridCol w="1428760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일련번호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제목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생성자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생성일시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방문자 관리 시스템 화면 설계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2008-03-05 12:34:35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방문자 관리 시스템 코드 설계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2008-03-05 12:34:35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방문자 관리 시스템 데이터베이스 테이블 정의서 작업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2008-03-05 12:34:35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171" y="2404150"/>
            <a:ext cx="83125" cy="45719"/>
          </a:xfrm>
          <a:prstGeom prst="rect">
            <a:avLst/>
          </a:prstGeom>
          <a:noFill/>
        </p:spPr>
      </p:pic>
      <p:grpSp>
        <p:nvGrpSpPr>
          <p:cNvPr id="2" name="그룹 109"/>
          <p:cNvGrpSpPr/>
          <p:nvPr/>
        </p:nvGrpSpPr>
        <p:grpSpPr>
          <a:xfrm>
            <a:off x="246064" y="2561192"/>
            <a:ext cx="142876" cy="142876"/>
            <a:chOff x="5571338" y="1714488"/>
            <a:chExt cx="1073952" cy="144464"/>
          </a:xfrm>
        </p:grpSpPr>
        <p:sp>
          <p:nvSpPr>
            <p:cNvPr id="189" name="직사각형 18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09"/>
          <p:cNvGrpSpPr/>
          <p:nvPr/>
        </p:nvGrpSpPr>
        <p:grpSpPr>
          <a:xfrm>
            <a:off x="246064" y="2768191"/>
            <a:ext cx="142876" cy="142876"/>
            <a:chOff x="5571338" y="1714488"/>
            <a:chExt cx="1073952" cy="144464"/>
          </a:xfrm>
        </p:grpSpPr>
        <p:sp>
          <p:nvSpPr>
            <p:cNvPr id="195" name="직사각형 19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09"/>
          <p:cNvGrpSpPr/>
          <p:nvPr/>
        </p:nvGrpSpPr>
        <p:grpSpPr>
          <a:xfrm>
            <a:off x="246064" y="2982505"/>
            <a:ext cx="142876" cy="142876"/>
            <a:chOff x="5571338" y="1714488"/>
            <a:chExt cx="1073952" cy="144464"/>
          </a:xfrm>
        </p:grpSpPr>
        <p:sp>
          <p:nvSpPr>
            <p:cNvPr id="201" name="직사각형 20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09"/>
          <p:cNvGrpSpPr/>
          <p:nvPr/>
        </p:nvGrpSpPr>
        <p:grpSpPr>
          <a:xfrm>
            <a:off x="246064" y="2361508"/>
            <a:ext cx="142876" cy="142876"/>
            <a:chOff x="5571338" y="1714488"/>
            <a:chExt cx="1073952" cy="144464"/>
          </a:xfrm>
        </p:grpSpPr>
        <p:sp>
          <p:nvSpPr>
            <p:cNvPr id="207" name="직사각형 20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567338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853090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138842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424594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710346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96098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281850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567602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853354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8139106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924396" y="5676915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8353420" y="5676915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064941" y="19929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072198" y="20002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666012" y="5669656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673269" y="5676915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130925" y="5669656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138182" y="5676915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94974" y="5669656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02231" y="5676915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111"/>
          <p:cNvGrpSpPr/>
          <p:nvPr/>
        </p:nvGrpSpPr>
        <p:grpSpPr>
          <a:xfrm>
            <a:off x="667034" y="2000240"/>
            <a:ext cx="2119016" cy="142876"/>
            <a:chOff x="5571338" y="1714488"/>
            <a:chExt cx="1073952" cy="144464"/>
          </a:xfrm>
        </p:grpSpPr>
        <p:sp>
          <p:nvSpPr>
            <p:cNvPr id="124" name="직사각형 12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214282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제목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111"/>
          <p:cNvGrpSpPr/>
          <p:nvPr/>
        </p:nvGrpSpPr>
        <p:grpSpPr>
          <a:xfrm>
            <a:off x="3310240" y="2000240"/>
            <a:ext cx="642942" cy="142876"/>
            <a:chOff x="5571338" y="1714488"/>
            <a:chExt cx="1073952" cy="144464"/>
          </a:xfrm>
        </p:grpSpPr>
        <p:sp>
          <p:nvSpPr>
            <p:cNvPr id="150" name="직사각형 14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직사각형 159"/>
          <p:cNvSpPr/>
          <p:nvPr/>
        </p:nvSpPr>
        <p:spPr>
          <a:xfrm>
            <a:off x="2857488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8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000240"/>
            <a:ext cx="136071" cy="142875"/>
          </a:xfrm>
          <a:prstGeom prst="rect">
            <a:avLst/>
          </a:prstGeom>
          <a:noFill/>
        </p:spPr>
      </p:pic>
      <p:grpSp>
        <p:nvGrpSpPr>
          <p:cNvPr id="10" name="그룹 118"/>
          <p:cNvGrpSpPr/>
          <p:nvPr/>
        </p:nvGrpSpPr>
        <p:grpSpPr>
          <a:xfrm>
            <a:off x="4489356" y="2000240"/>
            <a:ext cx="487148" cy="142876"/>
            <a:chOff x="5571338" y="1714488"/>
            <a:chExt cx="1073952" cy="144464"/>
          </a:xfrm>
        </p:grpSpPr>
        <p:sp>
          <p:nvSpPr>
            <p:cNvPr id="250" name="직사각형 24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51" name="직선 연결선 25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직사각형 254"/>
          <p:cNvSpPr/>
          <p:nvPr/>
        </p:nvSpPr>
        <p:spPr>
          <a:xfrm>
            <a:off x="4000496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25"/>
          <p:cNvGrpSpPr/>
          <p:nvPr/>
        </p:nvGrpSpPr>
        <p:grpSpPr>
          <a:xfrm>
            <a:off x="5248093" y="2000240"/>
            <a:ext cx="487148" cy="142876"/>
            <a:chOff x="5571338" y="1714488"/>
            <a:chExt cx="1073952" cy="144464"/>
          </a:xfrm>
        </p:grpSpPr>
        <p:sp>
          <p:nvSpPr>
            <p:cNvPr id="257" name="직사각형 25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2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9365" y="2000240"/>
            <a:ext cx="136071" cy="142875"/>
          </a:xfrm>
          <a:prstGeom prst="rect">
            <a:avLst/>
          </a:prstGeom>
          <a:noFill/>
        </p:spPr>
      </p:pic>
      <p:sp>
        <p:nvSpPr>
          <p:cNvPr id="263" name="직사각형 262"/>
          <p:cNvSpPr/>
          <p:nvPr/>
        </p:nvSpPr>
        <p:spPr>
          <a:xfrm>
            <a:off x="5063039" y="2000240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14282" y="2000240"/>
            <a:ext cx="642942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28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4282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92843" y="335030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00100" y="335756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55492" y="335030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62749" y="335756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109"/>
          <p:cNvGrpSpPr/>
          <p:nvPr/>
        </p:nvGrpSpPr>
        <p:grpSpPr>
          <a:xfrm>
            <a:off x="1000100" y="2000240"/>
            <a:ext cx="4071966" cy="142876"/>
            <a:chOff x="5571338" y="1714488"/>
            <a:chExt cx="1073952" cy="144464"/>
          </a:xfrm>
        </p:grpSpPr>
        <p:sp>
          <p:nvSpPr>
            <p:cNvPr id="63" name="직사각형 6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109"/>
          <p:cNvGrpSpPr/>
          <p:nvPr/>
        </p:nvGrpSpPr>
        <p:grpSpPr>
          <a:xfrm>
            <a:off x="1000100" y="2214554"/>
            <a:ext cx="4071966" cy="928694"/>
            <a:chOff x="5571338" y="1714488"/>
            <a:chExt cx="1073952" cy="144464"/>
          </a:xfrm>
        </p:grpSpPr>
        <p:sp>
          <p:nvSpPr>
            <p:cNvPr id="69" name="직사각형 6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직사각형 177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17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214282" y="2000240"/>
            <a:ext cx="642942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14282" y="342900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14282" y="364331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14282" y="385762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14282" y="407194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282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4282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92843" y="449331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00100" y="450057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55492" y="449331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62749" y="450057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109"/>
          <p:cNvGrpSpPr/>
          <p:nvPr/>
        </p:nvGrpSpPr>
        <p:grpSpPr>
          <a:xfrm>
            <a:off x="1000100" y="2428868"/>
            <a:ext cx="4071966" cy="928694"/>
            <a:chOff x="5571338" y="1714488"/>
            <a:chExt cx="1073952" cy="144464"/>
          </a:xfrm>
        </p:grpSpPr>
        <p:sp>
          <p:nvSpPr>
            <p:cNvPr id="69" name="직사각형 6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직사각형 177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17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428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일련번호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866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21341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109"/>
          <p:cNvGrpSpPr/>
          <p:nvPr/>
        </p:nvGrpSpPr>
        <p:grpSpPr>
          <a:xfrm>
            <a:off x="1000100" y="2214554"/>
            <a:ext cx="4071966" cy="142876"/>
            <a:chOff x="5571338" y="1714488"/>
            <a:chExt cx="1073952" cy="144464"/>
          </a:xfrm>
        </p:grpSpPr>
        <p:sp>
          <p:nvSpPr>
            <p:cNvPr id="48" name="직사각형 4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214282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282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8662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28662" y="3714752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2008-07-23 12:35:24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4282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갱신자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4282" y="414338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갱신일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28662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28662" y="4143380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2008-07-23 12:35:24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14282" y="2000240"/>
            <a:ext cx="642942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4282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14282" y="342900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14282" y="364331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14282" y="385762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조회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282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4282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1405" y="449331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28662" y="450057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109"/>
          <p:cNvGrpSpPr/>
          <p:nvPr/>
        </p:nvGrpSpPr>
        <p:grpSpPr>
          <a:xfrm>
            <a:off x="1000100" y="2428868"/>
            <a:ext cx="4000528" cy="928694"/>
            <a:chOff x="5571338" y="1714488"/>
            <a:chExt cx="1073952" cy="144464"/>
          </a:xfrm>
        </p:grpSpPr>
        <p:sp>
          <p:nvSpPr>
            <p:cNvPr id="69" name="직사각형 6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직사각형 177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17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428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일련번호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866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21341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4282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282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8662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28662" y="3714752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2008-07-23 12:35:24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4282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갱신자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4282" y="414338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갱신일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28662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28662" y="4143380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2008-07-23 12:35:24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28662" y="2214554"/>
            <a:ext cx="400052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 시스템 데이터베이스 테이블 정의서 작업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00100" y="2428868"/>
            <a:ext cx="4071966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 시스템 데이터베이스 테이블 정의서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 시스템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ERD : Entity Relationship Diagram</a:t>
            </a:r>
            <a:b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데이터베이스 테이블 관계 다이어그램을 정의하고 테이블 </a:t>
            </a:r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스펙을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정의하고 </a:t>
            </a:r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있슴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14282" y="407194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사원 정보 검색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14283" y="1928803"/>
            <a:ext cx="5286411" cy="285751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209488" y="2319330"/>
          <a:ext cx="8723808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08280"/>
                <a:gridCol w="572327"/>
                <a:gridCol w="561685"/>
                <a:gridCol w="2162964"/>
                <a:gridCol w="571504"/>
                <a:gridCol w="2071702"/>
                <a:gridCol w="1357322"/>
                <a:gridCol w="1218024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사번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이름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부서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직급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이메일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내선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0892456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TFT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011-1111-1111 / 02-222-2222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(1234)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hkd@sknetworks.co.kr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2134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0892456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강감찬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TFT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011-2222-2222 / 02-222-2223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(1235)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kkc@sknetworks.co.kr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2432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0892456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임꺽정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TFT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대리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011-3333-3333 / 02-222-2224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(1236)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lkj@sknetworks.co.kr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4563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975" y="2404150"/>
            <a:ext cx="83125" cy="45719"/>
          </a:xfrm>
          <a:prstGeom prst="rect">
            <a:avLst/>
          </a:prstGeom>
          <a:noFill/>
        </p:spPr>
      </p:pic>
      <p:grpSp>
        <p:nvGrpSpPr>
          <p:cNvPr id="2" name="그룹 109"/>
          <p:cNvGrpSpPr/>
          <p:nvPr/>
        </p:nvGrpSpPr>
        <p:grpSpPr>
          <a:xfrm>
            <a:off x="246064" y="2561192"/>
            <a:ext cx="142876" cy="142876"/>
            <a:chOff x="5571338" y="1714488"/>
            <a:chExt cx="1073952" cy="144464"/>
          </a:xfrm>
        </p:grpSpPr>
        <p:sp>
          <p:nvSpPr>
            <p:cNvPr id="189" name="직사각형 18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09"/>
          <p:cNvGrpSpPr/>
          <p:nvPr/>
        </p:nvGrpSpPr>
        <p:grpSpPr>
          <a:xfrm>
            <a:off x="246064" y="2768191"/>
            <a:ext cx="142876" cy="142876"/>
            <a:chOff x="5571338" y="1714488"/>
            <a:chExt cx="1073952" cy="144464"/>
          </a:xfrm>
        </p:grpSpPr>
        <p:sp>
          <p:nvSpPr>
            <p:cNvPr id="195" name="직사각형 19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09"/>
          <p:cNvGrpSpPr/>
          <p:nvPr/>
        </p:nvGrpSpPr>
        <p:grpSpPr>
          <a:xfrm>
            <a:off x="246064" y="2982505"/>
            <a:ext cx="142876" cy="142876"/>
            <a:chOff x="5571338" y="1714488"/>
            <a:chExt cx="1073952" cy="144464"/>
          </a:xfrm>
        </p:grpSpPr>
        <p:sp>
          <p:nvSpPr>
            <p:cNvPr id="201" name="직사각형 20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09"/>
          <p:cNvGrpSpPr/>
          <p:nvPr/>
        </p:nvGrpSpPr>
        <p:grpSpPr>
          <a:xfrm>
            <a:off x="246064" y="2361508"/>
            <a:ext cx="142876" cy="142876"/>
            <a:chOff x="5571338" y="1714488"/>
            <a:chExt cx="1073952" cy="144464"/>
          </a:xfrm>
        </p:grpSpPr>
        <p:sp>
          <p:nvSpPr>
            <p:cNvPr id="207" name="직사각형 20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567338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853090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138842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424594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710346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96098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281850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567602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853354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8139106" y="5676915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924396" y="5676915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8353420" y="5676915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993371" y="19929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00628" y="20002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678063" y="570775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685320" y="57150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142976" y="570775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150233" y="57150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07025" y="570775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14282" y="57150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9"/>
          <p:cNvGrpSpPr/>
          <p:nvPr/>
        </p:nvGrpSpPr>
        <p:grpSpPr>
          <a:xfrm>
            <a:off x="609990" y="2000239"/>
            <a:ext cx="642942" cy="142876"/>
            <a:chOff x="5571338" y="1714488"/>
            <a:chExt cx="1073952" cy="144464"/>
          </a:xfrm>
        </p:grpSpPr>
        <p:sp>
          <p:nvSpPr>
            <p:cNvPr id="104" name="직사각형 10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/>
          <p:cNvSpPr/>
          <p:nvPr/>
        </p:nvSpPr>
        <p:spPr>
          <a:xfrm>
            <a:off x="248504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1"/>
          <p:cNvGrpSpPr/>
          <p:nvPr/>
        </p:nvGrpSpPr>
        <p:grpSpPr>
          <a:xfrm>
            <a:off x="1668519" y="2000239"/>
            <a:ext cx="642942" cy="142876"/>
            <a:chOff x="5571338" y="1714488"/>
            <a:chExt cx="1073952" cy="144464"/>
          </a:xfrm>
        </p:grpSpPr>
        <p:sp>
          <p:nvSpPr>
            <p:cNvPr id="112" name="직사각형 11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직사각형 117"/>
          <p:cNvSpPr/>
          <p:nvPr/>
        </p:nvSpPr>
        <p:spPr>
          <a:xfrm>
            <a:off x="1307964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378366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418321" y="2000239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111"/>
          <p:cNvGrpSpPr/>
          <p:nvPr/>
        </p:nvGrpSpPr>
        <p:grpSpPr>
          <a:xfrm>
            <a:off x="3782768" y="2000239"/>
            <a:ext cx="642942" cy="142876"/>
            <a:chOff x="5571338" y="1714488"/>
            <a:chExt cx="1073952" cy="144464"/>
          </a:xfrm>
        </p:grpSpPr>
        <p:sp>
          <p:nvSpPr>
            <p:cNvPr id="144" name="직사각형 14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모서리가 둥근 직사각형 199"/>
          <p:cNvSpPr/>
          <p:nvPr/>
        </p:nvSpPr>
        <p:spPr>
          <a:xfrm>
            <a:off x="1707224" y="5707757"/>
            <a:ext cx="581182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1714480" y="5715016"/>
            <a:ext cx="571504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11"/>
          <p:cNvGrpSpPr/>
          <p:nvPr/>
        </p:nvGrpSpPr>
        <p:grpSpPr>
          <a:xfrm>
            <a:off x="2739154" y="2000240"/>
            <a:ext cx="642942" cy="142876"/>
            <a:chOff x="5571338" y="1714488"/>
            <a:chExt cx="1073952" cy="144464"/>
          </a:xfrm>
        </p:grpSpPr>
        <p:sp>
          <p:nvSpPr>
            <p:cNvPr id="125" name="직사각형 12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직사각형 211"/>
          <p:cNvSpPr/>
          <p:nvPr/>
        </p:nvSpPr>
        <p:spPr>
          <a:xfrm>
            <a:off x="214282" y="1928802"/>
            <a:ext cx="642942" cy="242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214282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>
            <a:off x="214282" y="257174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214282" y="278605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214282" y="300037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214282" y="321468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214282" y="342900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214282" y="364331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사원 정보 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2844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2844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2844" y="264318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109"/>
          <p:cNvGrpSpPr/>
          <p:nvPr/>
        </p:nvGrpSpPr>
        <p:grpSpPr>
          <a:xfrm>
            <a:off x="928662" y="2857496"/>
            <a:ext cx="1285884" cy="142876"/>
            <a:chOff x="5571338" y="1714488"/>
            <a:chExt cx="1073952" cy="144464"/>
          </a:xfrm>
        </p:grpSpPr>
        <p:sp>
          <p:nvSpPr>
            <p:cNvPr id="37" name="직사각형 3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142844" y="285749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핸드폰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1405" y="420755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28662" y="421481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84054" y="420755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91311" y="421481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2844" y="307181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전화번호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2844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2844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109"/>
          <p:cNvGrpSpPr/>
          <p:nvPr/>
        </p:nvGrpSpPr>
        <p:grpSpPr>
          <a:xfrm>
            <a:off x="928662" y="2000240"/>
            <a:ext cx="1285884" cy="142876"/>
            <a:chOff x="5571338" y="1714488"/>
            <a:chExt cx="1073952" cy="144464"/>
          </a:xfrm>
        </p:grpSpPr>
        <p:sp>
          <p:nvSpPr>
            <p:cNvPr id="70" name="직사각형 6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109"/>
          <p:cNvGrpSpPr/>
          <p:nvPr/>
        </p:nvGrpSpPr>
        <p:grpSpPr>
          <a:xfrm>
            <a:off x="928662" y="2214554"/>
            <a:ext cx="1285884" cy="142876"/>
            <a:chOff x="5571338" y="1714488"/>
            <a:chExt cx="1073952" cy="144464"/>
          </a:xfrm>
        </p:grpSpPr>
        <p:sp>
          <p:nvSpPr>
            <p:cNvPr id="76" name="직사각형 7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109"/>
          <p:cNvGrpSpPr/>
          <p:nvPr/>
        </p:nvGrpSpPr>
        <p:grpSpPr>
          <a:xfrm>
            <a:off x="928662" y="3071810"/>
            <a:ext cx="1285884" cy="142876"/>
            <a:chOff x="5571338" y="1714488"/>
            <a:chExt cx="1073952" cy="144464"/>
          </a:xfrm>
        </p:grpSpPr>
        <p:sp>
          <p:nvSpPr>
            <p:cNvPr id="88" name="직사각형 8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109"/>
          <p:cNvGrpSpPr/>
          <p:nvPr/>
        </p:nvGrpSpPr>
        <p:grpSpPr>
          <a:xfrm>
            <a:off x="928662" y="3500438"/>
            <a:ext cx="1285884" cy="142876"/>
            <a:chOff x="5571338" y="1714488"/>
            <a:chExt cx="1073952" cy="144464"/>
          </a:xfrm>
        </p:grpSpPr>
        <p:sp>
          <p:nvSpPr>
            <p:cNvPr id="94" name="직사각형 9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직사각형 185"/>
          <p:cNvSpPr/>
          <p:nvPr/>
        </p:nvSpPr>
        <p:spPr>
          <a:xfrm>
            <a:off x="142844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내선번호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7" name="그룹 109"/>
          <p:cNvGrpSpPr/>
          <p:nvPr/>
        </p:nvGrpSpPr>
        <p:grpSpPr>
          <a:xfrm>
            <a:off x="928662" y="3286124"/>
            <a:ext cx="1285884" cy="142876"/>
            <a:chOff x="5571338" y="1714488"/>
            <a:chExt cx="1073952" cy="144464"/>
          </a:xfrm>
        </p:grpSpPr>
        <p:sp>
          <p:nvSpPr>
            <p:cNvPr id="188" name="직사각형 18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직사각형 204"/>
          <p:cNvSpPr/>
          <p:nvPr/>
        </p:nvSpPr>
        <p:spPr>
          <a:xfrm>
            <a:off x="142844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6" name="그룹 109"/>
          <p:cNvGrpSpPr/>
          <p:nvPr/>
        </p:nvGrpSpPr>
        <p:grpSpPr>
          <a:xfrm>
            <a:off x="928662" y="3714752"/>
            <a:ext cx="4143404" cy="428628"/>
            <a:chOff x="5571338" y="1714488"/>
            <a:chExt cx="1073952" cy="144464"/>
          </a:xfrm>
        </p:grpSpPr>
        <p:sp>
          <p:nvSpPr>
            <p:cNvPr id="207" name="직사각형 20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09"/>
          <p:cNvGrpSpPr/>
          <p:nvPr/>
        </p:nvGrpSpPr>
        <p:grpSpPr>
          <a:xfrm>
            <a:off x="928662" y="2394364"/>
            <a:ext cx="1285884" cy="142876"/>
            <a:chOff x="5571338" y="1714488"/>
            <a:chExt cx="1073952" cy="144464"/>
          </a:xfrm>
        </p:grpSpPr>
        <p:sp>
          <p:nvSpPr>
            <p:cNvPr id="115" name="직사각형 11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09"/>
          <p:cNvGrpSpPr/>
          <p:nvPr/>
        </p:nvGrpSpPr>
        <p:grpSpPr>
          <a:xfrm>
            <a:off x="928662" y="2608678"/>
            <a:ext cx="1285884" cy="142876"/>
            <a:chOff x="5571338" y="1714488"/>
            <a:chExt cx="1073952" cy="144464"/>
          </a:xfrm>
        </p:grpSpPr>
        <p:sp>
          <p:nvSpPr>
            <p:cNvPr id="121" name="직사각형 12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 162"/>
          <p:cNvSpPr/>
          <p:nvPr/>
        </p:nvSpPr>
        <p:spPr>
          <a:xfrm>
            <a:off x="214282" y="2000240"/>
            <a:ext cx="642942" cy="4000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214282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214282" y="257174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214282" y="278605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214282" y="300037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214282" y="321468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214282" y="342900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214282" y="364331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14282" y="385762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사원 정보 수정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2844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2844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2844" y="285749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2844" y="307181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핸드폰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8662" y="6143644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35919" y="6150903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91311" y="6143644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98568" y="6150903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164"/>
          <p:cNvGrpSpPr/>
          <p:nvPr/>
        </p:nvGrpSpPr>
        <p:grpSpPr>
          <a:xfrm>
            <a:off x="928662" y="2857496"/>
            <a:ext cx="857573" cy="142876"/>
            <a:chOff x="7286644" y="2143116"/>
            <a:chExt cx="857573" cy="142876"/>
          </a:xfrm>
        </p:grpSpPr>
        <p:grpSp>
          <p:nvGrpSpPr>
            <p:cNvPr id="30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과장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이등변 삼각형 49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142844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전화번호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2844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2844" y="264318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42844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내선번호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164"/>
          <p:cNvGrpSpPr/>
          <p:nvPr/>
        </p:nvGrpSpPr>
        <p:grpSpPr>
          <a:xfrm>
            <a:off x="928662" y="2643182"/>
            <a:ext cx="857573" cy="142876"/>
            <a:chOff x="7286644" y="2143116"/>
            <a:chExt cx="857573" cy="142876"/>
          </a:xfrm>
        </p:grpSpPr>
        <p:grpSp>
          <p:nvGrpSpPr>
            <p:cNvPr id="48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200" name="직사각형 199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신규 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TFT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이등변 삼각형 194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142844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일련번호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57224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123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928662" y="2214554"/>
            <a:ext cx="1285884" cy="142876"/>
            <a:chOff x="928662" y="2214554"/>
            <a:chExt cx="1285884" cy="142876"/>
          </a:xfrm>
        </p:grpSpPr>
        <p:grpSp>
          <p:nvGrpSpPr>
            <p:cNvPr id="31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직사각형 100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맑은 고딕" pitchFamily="50" charset="-127"/>
                  <a:cs typeface="Arial"/>
                </a:rPr>
                <a:t>089514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28662" y="2428868"/>
            <a:ext cx="1285884" cy="142876"/>
            <a:chOff x="928662" y="2214554"/>
            <a:chExt cx="1285884" cy="142876"/>
          </a:xfrm>
        </p:grpSpPr>
        <p:grpSp>
          <p:nvGrpSpPr>
            <p:cNvPr id="104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직사각형 104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홍길동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928662" y="3071810"/>
            <a:ext cx="1285884" cy="142876"/>
            <a:chOff x="928662" y="2214554"/>
            <a:chExt cx="1285884" cy="142876"/>
          </a:xfrm>
        </p:grpSpPr>
        <p:grpSp>
          <p:nvGrpSpPr>
            <p:cNvPr id="112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직사각형 112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011-1111-1111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928662" y="3286124"/>
            <a:ext cx="1285884" cy="142876"/>
            <a:chOff x="928662" y="2214554"/>
            <a:chExt cx="1285884" cy="142876"/>
          </a:xfrm>
        </p:grpSpPr>
        <p:grpSp>
          <p:nvGrpSpPr>
            <p:cNvPr id="120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직사각형 120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02-2222-2222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928662" y="3500438"/>
            <a:ext cx="1285884" cy="142876"/>
            <a:chOff x="928662" y="2214554"/>
            <a:chExt cx="1285884" cy="142876"/>
          </a:xfrm>
        </p:grpSpPr>
        <p:grpSp>
          <p:nvGrpSpPr>
            <p:cNvPr id="128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직사각형 128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1234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928662" y="3714752"/>
            <a:ext cx="1285884" cy="142876"/>
            <a:chOff x="928662" y="2214554"/>
            <a:chExt cx="1285884" cy="142876"/>
          </a:xfrm>
        </p:grpSpPr>
        <p:grpSp>
          <p:nvGrpSpPr>
            <p:cNvPr id="136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직사각형 136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hjd@example.com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150101" y="5579399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935919" y="5579399"/>
            <a:ext cx="4143404" cy="428628"/>
            <a:chOff x="928662" y="2214554"/>
            <a:chExt cx="1285884" cy="142876"/>
          </a:xfrm>
        </p:grpSpPr>
        <p:grpSp>
          <p:nvGrpSpPr>
            <p:cNvPr id="146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직사각형 146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3" name="직사각형 172"/>
          <p:cNvSpPr/>
          <p:nvPr/>
        </p:nvSpPr>
        <p:spPr>
          <a:xfrm>
            <a:off x="928662" y="4572008"/>
            <a:ext cx="857256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483" y="4643446"/>
            <a:ext cx="515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5" name="그룹 109"/>
          <p:cNvGrpSpPr/>
          <p:nvPr/>
        </p:nvGrpSpPr>
        <p:grpSpPr>
          <a:xfrm>
            <a:off x="1843974" y="5286388"/>
            <a:ext cx="142876" cy="142876"/>
            <a:chOff x="5571338" y="1714488"/>
            <a:chExt cx="1073952" cy="144464"/>
          </a:xfrm>
        </p:grpSpPr>
        <p:sp>
          <p:nvSpPr>
            <p:cNvPr id="176" name="직사각형 17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직사각형 180"/>
          <p:cNvSpPr/>
          <p:nvPr/>
        </p:nvSpPr>
        <p:spPr>
          <a:xfrm>
            <a:off x="1928794" y="5286388"/>
            <a:ext cx="57150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삭제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2" name="그룹 109"/>
          <p:cNvGrpSpPr/>
          <p:nvPr/>
        </p:nvGrpSpPr>
        <p:grpSpPr>
          <a:xfrm>
            <a:off x="928662" y="4357694"/>
            <a:ext cx="1285884" cy="142876"/>
            <a:chOff x="5571338" y="1714488"/>
            <a:chExt cx="1073952" cy="144464"/>
          </a:xfrm>
        </p:grpSpPr>
        <p:sp>
          <p:nvSpPr>
            <p:cNvPr id="183" name="직사각형 18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4" name="직선 연결선 18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룹 193"/>
          <p:cNvGrpSpPr/>
          <p:nvPr/>
        </p:nvGrpSpPr>
        <p:grpSpPr>
          <a:xfrm>
            <a:off x="2214546" y="4357694"/>
            <a:ext cx="642942" cy="157506"/>
            <a:chOff x="8321639" y="2564429"/>
            <a:chExt cx="571504" cy="157506"/>
          </a:xfrm>
          <a:noFill/>
        </p:grpSpPr>
        <p:sp>
          <p:nvSpPr>
            <p:cNvPr id="205" name="모서리가 둥근 직사각형 204"/>
            <p:cNvSpPr/>
            <p:nvPr/>
          </p:nvSpPr>
          <p:spPr>
            <a:xfrm>
              <a:off x="8358214" y="2586374"/>
              <a:ext cx="500066" cy="128246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321639" y="2564429"/>
              <a:ext cx="571504" cy="1575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파일찾기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7" name="직사각형 206"/>
          <p:cNvSpPr/>
          <p:nvPr/>
        </p:nvSpPr>
        <p:spPr>
          <a:xfrm>
            <a:off x="214282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로컬 사진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214282" y="414338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사진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928662" y="3929066"/>
            <a:ext cx="1285884" cy="142876"/>
            <a:chOff x="928662" y="2214554"/>
            <a:chExt cx="1285884" cy="142876"/>
          </a:xfrm>
        </p:grpSpPr>
        <p:grpSp>
          <p:nvGrpSpPr>
            <p:cNvPr id="212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15" name="직선 연결선 214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1234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928662" y="4143380"/>
            <a:ext cx="1285884" cy="142876"/>
            <a:chOff x="928662" y="2214554"/>
            <a:chExt cx="1285884" cy="142876"/>
          </a:xfrm>
        </p:grpSpPr>
        <p:grpSp>
          <p:nvGrpSpPr>
            <p:cNvPr id="220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직사각형 220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hjd@example.com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27" name="직선 연결선 226"/>
          <p:cNvCxnSpPr/>
          <p:nvPr/>
        </p:nvCxnSpPr>
        <p:spPr>
          <a:xfrm>
            <a:off x="214282" y="550070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/>
          <p:cNvSpPr/>
          <p:nvPr/>
        </p:nvSpPr>
        <p:spPr>
          <a:xfrm>
            <a:off x="214282" y="1928802"/>
            <a:ext cx="642942" cy="3429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42844" y="1643050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사원 정보 조회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 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92909" y="1135725"/>
            <a:ext cx="1221703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00166" y="1142984"/>
            <a:ext cx="1198433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42507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49765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92106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알림글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9364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41705" y="1135725"/>
            <a:ext cx="1221704" cy="221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 정보 관리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48963" y="1142984"/>
            <a:ext cx="1198434" cy="128441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844" y="1142984"/>
            <a:ext cx="1357323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4282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4282" y="242886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4282" y="285749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4282" y="307181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핸드폰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1405" y="549344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28662" y="550070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84054" y="549344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91311" y="550070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4282" y="328612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전화번호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4282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4282" y="264318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14282" y="350043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내선번호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4282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일련번호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57224" y="200024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123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57224" y="2214554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089514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57224" y="2428868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57224" y="3071810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011-1111-1111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57224" y="3286124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02-2222-2222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57224" y="3500438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1234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57224" y="3714752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hjd@example.com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14282" y="492919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144"/>
          <p:cNvGrpSpPr/>
          <p:nvPr/>
        </p:nvGrpSpPr>
        <p:grpSpPr>
          <a:xfrm>
            <a:off x="928662" y="4929198"/>
            <a:ext cx="4143404" cy="428628"/>
            <a:chOff x="928662" y="2214554"/>
            <a:chExt cx="1285884" cy="142876"/>
          </a:xfrm>
        </p:grpSpPr>
        <p:grpSp>
          <p:nvGrpSpPr>
            <p:cNvPr id="63" name="그룹 109"/>
            <p:cNvGrpSpPr/>
            <p:nvPr/>
          </p:nvGrpSpPr>
          <p:grpSpPr>
            <a:xfrm>
              <a:off x="928662" y="2214554"/>
              <a:ext cx="1285884" cy="142876"/>
              <a:chOff x="5571338" y="1714488"/>
              <a:chExt cx="1073952" cy="144464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직사각형 146"/>
            <p:cNvSpPr/>
            <p:nvPr/>
          </p:nvSpPr>
          <p:spPr>
            <a:xfrm>
              <a:off x="928662" y="2214554"/>
              <a:ext cx="128588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857224" y="2643182"/>
            <a:ext cx="712796" cy="141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TFT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57224" y="2857496"/>
            <a:ext cx="712796" cy="141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과장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214282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214282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214282" y="257174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214282" y="278605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214282" y="300037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214282" y="321468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214282" y="342900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14282" y="364331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214282" y="385762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214810" y="3929066"/>
            <a:ext cx="857256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9631" y="4000504"/>
            <a:ext cx="515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6" name="직선 연결선 175"/>
          <p:cNvCxnSpPr/>
          <p:nvPr/>
        </p:nvCxnSpPr>
        <p:spPr>
          <a:xfrm>
            <a:off x="214282" y="485776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85720" y="4357694"/>
            <a:ext cx="378621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214282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로컬 사진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857224" y="3929066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.jsp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14282" y="442913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사진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857224" y="4429132"/>
            <a:ext cx="128588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100000000001.jsp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 예약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리스트로 보기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14282" y="3357562"/>
            <a:ext cx="8715436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71538" y="2285992"/>
            <a:ext cx="6143668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정우성</a:t>
            </a:r>
            <a:endParaRPr lang="en-US" altLang="ko-KR" sz="1000" u="sng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SK Telecom 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TFT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011-1111-1111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 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011-2222-2222 / 02-222-2222 (2222)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방문일정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2008.08.08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~2008.08.08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예약일시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2008.08.07 10:32:23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방문목적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프로젝트 관련 회의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14282" y="4643446"/>
            <a:ext cx="8715436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71538" y="3571876"/>
            <a:ext cx="6143668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정진영</a:t>
            </a:r>
            <a:endParaRPr lang="en-US" altLang="ko-KR" sz="1000" u="sng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Google 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임꺽정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TFT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011-3333-3333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 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011-4444-4444 / 02-444-4444 (4444)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방문일정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2008.08.09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~2008.08.08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예약일시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2008.08.07 10:32:23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방문목적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프로젝트 관련 회의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1538" y="4857760"/>
            <a:ext cx="6143668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김태희</a:t>
            </a:r>
            <a:endParaRPr lang="en-US" altLang="ko-KR" sz="1000" u="sng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Sun Microsystems 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강감찬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TFT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011-5555-5555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 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011-6666-6666 / 02-666-6666 (6666)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방문일정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2008.08.09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~2008.08.08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예약일시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2008.08.07 10:32:23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방문목적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프로젝트 관련 회의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4282" y="2357430"/>
            <a:ext cx="857256" cy="9144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14282" y="3643314"/>
            <a:ext cx="857256" cy="9144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14282" y="4929198"/>
            <a:ext cx="857256" cy="9144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714752"/>
            <a:ext cx="571504" cy="79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121741"/>
            <a:ext cx="714380" cy="5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103" y="2428868"/>
            <a:ext cx="515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8827" y="1857364"/>
            <a:ext cx="136071" cy="142875"/>
          </a:xfrm>
          <a:prstGeom prst="rect">
            <a:avLst/>
          </a:prstGeom>
          <a:noFill/>
        </p:spPr>
      </p:pic>
      <p:grpSp>
        <p:nvGrpSpPr>
          <p:cNvPr id="110" name="그룹 109"/>
          <p:cNvGrpSpPr/>
          <p:nvPr/>
        </p:nvGrpSpPr>
        <p:grpSpPr>
          <a:xfrm>
            <a:off x="723842" y="1857364"/>
            <a:ext cx="642942" cy="142876"/>
            <a:chOff x="5571338" y="1714488"/>
            <a:chExt cx="1073952" cy="144464"/>
          </a:xfrm>
        </p:grpSpPr>
        <p:sp>
          <p:nvSpPr>
            <p:cNvPr id="99" name="직사각형 9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/>
          <p:cNvSpPr/>
          <p:nvPr/>
        </p:nvSpPr>
        <p:spPr>
          <a:xfrm>
            <a:off x="230624" y="185736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024356" y="1857364"/>
            <a:ext cx="642942" cy="142876"/>
            <a:chOff x="5571338" y="1714488"/>
            <a:chExt cx="1073952" cy="144464"/>
          </a:xfrm>
        </p:grpSpPr>
        <p:sp>
          <p:nvSpPr>
            <p:cNvPr id="113" name="직사각형 11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직사각형 117"/>
          <p:cNvSpPr/>
          <p:nvPr/>
        </p:nvSpPr>
        <p:spPr>
          <a:xfrm>
            <a:off x="1432619" y="1857364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317555" y="1857364"/>
            <a:ext cx="487148" cy="142876"/>
            <a:chOff x="5571338" y="1714488"/>
            <a:chExt cx="1073952" cy="144464"/>
          </a:xfrm>
        </p:grpSpPr>
        <p:sp>
          <p:nvSpPr>
            <p:cNvPr id="120" name="직사각형 11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직사각형 124"/>
          <p:cNvSpPr/>
          <p:nvPr/>
        </p:nvSpPr>
        <p:spPr>
          <a:xfrm>
            <a:off x="2718503" y="1857364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076292" y="1857364"/>
            <a:ext cx="487148" cy="142876"/>
            <a:chOff x="5571338" y="1714488"/>
            <a:chExt cx="1073952" cy="144464"/>
          </a:xfrm>
        </p:grpSpPr>
        <p:sp>
          <p:nvSpPr>
            <p:cNvPr id="127" name="직사각형 12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2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7564" y="1857364"/>
            <a:ext cx="136071" cy="142875"/>
          </a:xfrm>
          <a:prstGeom prst="rect">
            <a:avLst/>
          </a:prstGeom>
          <a:noFill/>
        </p:spPr>
      </p:pic>
      <p:sp>
        <p:nvSpPr>
          <p:cNvPr id="133" name="직사각형 132"/>
          <p:cNvSpPr/>
          <p:nvPr/>
        </p:nvSpPr>
        <p:spPr>
          <a:xfrm>
            <a:off x="3891238" y="1857364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42844" y="1500174"/>
            <a:ext cx="1961510" cy="164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예약현황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리스트로 보기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788493" y="185736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승인상태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5387545" y="1857364"/>
            <a:ext cx="857573" cy="142876"/>
            <a:chOff x="7286644" y="2143116"/>
            <a:chExt cx="857573" cy="142876"/>
          </a:xfrm>
        </p:grpSpPr>
        <p:grpSp>
          <p:nvGrpSpPr>
            <p:cNvPr id="148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승인대기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이등변 삼각형 154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/>
          <p:cNvSpPr/>
          <p:nvPr/>
        </p:nvSpPr>
        <p:spPr>
          <a:xfrm>
            <a:off x="214282" y="1785926"/>
            <a:ext cx="6643734" cy="285752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2" name="직선 연결선 201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109"/>
          <p:cNvGrpSpPr/>
          <p:nvPr/>
        </p:nvGrpSpPr>
        <p:grpSpPr>
          <a:xfrm>
            <a:off x="214282" y="2143116"/>
            <a:ext cx="142876" cy="142876"/>
            <a:chOff x="5571338" y="1714488"/>
            <a:chExt cx="1073952" cy="144464"/>
          </a:xfrm>
        </p:grpSpPr>
        <p:sp>
          <p:nvSpPr>
            <p:cNvPr id="205" name="직사각형 20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109"/>
          <p:cNvGrpSpPr/>
          <p:nvPr/>
        </p:nvGrpSpPr>
        <p:grpSpPr>
          <a:xfrm>
            <a:off x="214282" y="3429000"/>
            <a:ext cx="142876" cy="142876"/>
            <a:chOff x="5571338" y="1714488"/>
            <a:chExt cx="1073952" cy="144464"/>
          </a:xfrm>
        </p:grpSpPr>
        <p:sp>
          <p:nvSpPr>
            <p:cNvPr id="211" name="직사각형 21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12" name="직선 연결선 21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109"/>
          <p:cNvGrpSpPr/>
          <p:nvPr/>
        </p:nvGrpSpPr>
        <p:grpSpPr>
          <a:xfrm>
            <a:off x="214282" y="4714884"/>
            <a:ext cx="142876" cy="142876"/>
            <a:chOff x="5571338" y="1714488"/>
            <a:chExt cx="1073952" cy="144464"/>
          </a:xfrm>
        </p:grpSpPr>
        <p:sp>
          <p:nvSpPr>
            <p:cNvPr id="217" name="직사각형 21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모서리가 둥근 직사각형 237"/>
          <p:cNvSpPr/>
          <p:nvPr/>
        </p:nvSpPr>
        <p:spPr>
          <a:xfrm>
            <a:off x="8072462" y="1500174"/>
            <a:ext cx="857256" cy="21431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표로 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4" name="직선 연결선 243"/>
          <p:cNvCxnSpPr/>
          <p:nvPr/>
        </p:nvCxnSpPr>
        <p:spPr>
          <a:xfrm>
            <a:off x="214282" y="5929330"/>
            <a:ext cx="8715436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모서리가 둥근 직사각형 248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643570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929322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215074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6500826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6786578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7072330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7358082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643834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7929586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8215338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5000628" y="6000768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8429652" y="6000768"/>
            <a:ext cx="571504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421339" y="2135857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428596" y="21431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877863" y="2135857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885120" y="21431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1334387" y="2135857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1341644" y="21431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6350693" y="185010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6357950" y="185736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9" name="모서리가 둥근 직사각형 318"/>
          <p:cNvSpPr/>
          <p:nvPr/>
        </p:nvSpPr>
        <p:spPr>
          <a:xfrm>
            <a:off x="436985" y="3421741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444242" y="342900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1" name="모서리가 둥근 직사각형 320"/>
          <p:cNvSpPr/>
          <p:nvPr/>
        </p:nvSpPr>
        <p:spPr>
          <a:xfrm>
            <a:off x="893509" y="3421741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2" name="모서리가 둥근 직사각형 321"/>
          <p:cNvSpPr/>
          <p:nvPr/>
        </p:nvSpPr>
        <p:spPr>
          <a:xfrm>
            <a:off x="900766" y="342900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1350033" y="3421741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1357290" y="342900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1" name="모서리가 둥근 직사각형 330"/>
          <p:cNvSpPr/>
          <p:nvPr/>
        </p:nvSpPr>
        <p:spPr>
          <a:xfrm>
            <a:off x="421339" y="4707625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2" name="모서리가 둥근 직사각형 331"/>
          <p:cNvSpPr/>
          <p:nvPr/>
        </p:nvSpPr>
        <p:spPr>
          <a:xfrm>
            <a:off x="428596" y="471488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877863" y="4707625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4" name="모서리가 둥근 직사각형 333"/>
          <p:cNvSpPr/>
          <p:nvPr/>
        </p:nvSpPr>
        <p:spPr>
          <a:xfrm>
            <a:off x="885120" y="471488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5" name="모서리가 둥근 직사각형 334"/>
          <p:cNvSpPr/>
          <p:nvPr/>
        </p:nvSpPr>
        <p:spPr>
          <a:xfrm>
            <a:off x="1334387" y="4707625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1341644" y="471488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RVM-002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85320" y="599350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692577" y="600076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1150233" y="599350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1157490" y="600076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214282" y="599350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221539" y="600076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850099" y="213585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857356" y="21431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850099" y="342174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857356" y="342900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850099" y="470762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857356" y="471488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사각형 설명선 191"/>
          <p:cNvSpPr/>
          <p:nvPr/>
        </p:nvSpPr>
        <p:spPr>
          <a:xfrm>
            <a:off x="1714480" y="2214554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방문자 정보 팝업 창 띄움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1736" y="1714488"/>
            <a:ext cx="385765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팝업 화면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9"/>
          <p:cNvGrpSpPr/>
          <p:nvPr/>
        </p:nvGrpSpPr>
        <p:grpSpPr>
          <a:xfrm>
            <a:off x="642910" y="1857364"/>
            <a:ext cx="657572" cy="142876"/>
            <a:chOff x="5571338" y="1714488"/>
            <a:chExt cx="1073952" cy="144464"/>
          </a:xfrm>
        </p:grpSpPr>
        <p:sp>
          <p:nvSpPr>
            <p:cNvPr id="6" name="직사각형 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142844" y="185736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09"/>
          <p:cNvGrpSpPr/>
          <p:nvPr/>
        </p:nvGrpSpPr>
        <p:grpSpPr>
          <a:xfrm>
            <a:off x="642910" y="2071678"/>
            <a:ext cx="1285884" cy="142876"/>
            <a:chOff x="5571338" y="1714488"/>
            <a:chExt cx="1073952" cy="144464"/>
          </a:xfrm>
        </p:grpSpPr>
        <p:sp>
          <p:nvSpPr>
            <p:cNvPr id="13" name="직사각형 1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42844" y="207167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09"/>
          <p:cNvGrpSpPr/>
          <p:nvPr/>
        </p:nvGrpSpPr>
        <p:grpSpPr>
          <a:xfrm>
            <a:off x="642910" y="2285992"/>
            <a:ext cx="1285884" cy="142876"/>
            <a:chOff x="5571338" y="1714488"/>
            <a:chExt cx="1073952" cy="144464"/>
          </a:xfrm>
        </p:grpSpPr>
        <p:sp>
          <p:nvSpPr>
            <p:cNvPr id="20" name="직사각형 1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142844" y="228599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109"/>
          <p:cNvGrpSpPr/>
          <p:nvPr/>
        </p:nvGrpSpPr>
        <p:grpSpPr>
          <a:xfrm>
            <a:off x="642910" y="2500306"/>
            <a:ext cx="657572" cy="142876"/>
            <a:chOff x="5571338" y="1714488"/>
            <a:chExt cx="1073952" cy="144464"/>
          </a:xfrm>
        </p:grpSpPr>
        <p:sp>
          <p:nvSpPr>
            <p:cNvPr id="27" name="직사각형 2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142844" y="250030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109"/>
          <p:cNvGrpSpPr/>
          <p:nvPr/>
        </p:nvGrpSpPr>
        <p:grpSpPr>
          <a:xfrm>
            <a:off x="642910" y="2786058"/>
            <a:ext cx="1285884" cy="142876"/>
            <a:chOff x="5571338" y="1714488"/>
            <a:chExt cx="1073952" cy="144464"/>
          </a:xfrm>
        </p:grpSpPr>
        <p:sp>
          <p:nvSpPr>
            <p:cNvPr id="34" name="직사각형 3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142844" y="2786058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109"/>
          <p:cNvGrpSpPr/>
          <p:nvPr/>
        </p:nvGrpSpPr>
        <p:grpSpPr>
          <a:xfrm>
            <a:off x="642910" y="3000372"/>
            <a:ext cx="1285884" cy="142876"/>
            <a:chOff x="5571338" y="1714488"/>
            <a:chExt cx="1073952" cy="144464"/>
          </a:xfrm>
        </p:grpSpPr>
        <p:sp>
          <p:nvSpPr>
            <p:cNvPr id="41" name="직사각형 4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142844" y="300037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핸드폰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109"/>
          <p:cNvGrpSpPr/>
          <p:nvPr/>
        </p:nvGrpSpPr>
        <p:grpSpPr>
          <a:xfrm>
            <a:off x="642910" y="3214686"/>
            <a:ext cx="1285884" cy="142876"/>
            <a:chOff x="5571338" y="1714488"/>
            <a:chExt cx="1073952" cy="144464"/>
          </a:xfrm>
        </p:grpSpPr>
        <p:sp>
          <p:nvSpPr>
            <p:cNvPr id="48" name="직사각형 4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42844" y="321468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2910" y="3429000"/>
            <a:ext cx="3929092" cy="142876"/>
            <a:chOff x="4786314" y="3786190"/>
            <a:chExt cx="3929092" cy="142876"/>
          </a:xfrm>
        </p:grpSpPr>
        <p:sp>
          <p:nvSpPr>
            <p:cNvPr id="55" name="직사각형 54"/>
            <p:cNvSpPr/>
            <p:nvPr/>
          </p:nvSpPr>
          <p:spPr>
            <a:xfrm>
              <a:off x="4789219" y="3786190"/>
              <a:ext cx="3920375" cy="141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4789219" y="3786190"/>
              <a:ext cx="3920375" cy="15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789219" y="3927495"/>
              <a:ext cx="3920375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 flipH="1">
              <a:off x="4715670" y="3856834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 flipH="1" flipV="1">
              <a:off x="8643967" y="3857627"/>
              <a:ext cx="142876" cy="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142844" y="3429000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109"/>
          <p:cNvGrpSpPr/>
          <p:nvPr/>
        </p:nvGrpSpPr>
        <p:grpSpPr>
          <a:xfrm>
            <a:off x="642910" y="3714752"/>
            <a:ext cx="1285884" cy="142876"/>
            <a:chOff x="5571338" y="1714488"/>
            <a:chExt cx="1073952" cy="144464"/>
          </a:xfrm>
        </p:grpSpPr>
        <p:sp>
          <p:nvSpPr>
            <p:cNvPr id="62" name="직사각형 6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/>
          <p:cNvSpPr/>
          <p:nvPr/>
        </p:nvSpPr>
        <p:spPr>
          <a:xfrm>
            <a:off x="142844" y="3714752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109"/>
          <p:cNvGrpSpPr/>
          <p:nvPr/>
        </p:nvGrpSpPr>
        <p:grpSpPr>
          <a:xfrm>
            <a:off x="642910" y="3929066"/>
            <a:ext cx="1285884" cy="142876"/>
            <a:chOff x="5571338" y="1714488"/>
            <a:chExt cx="1073952" cy="144464"/>
          </a:xfrm>
        </p:grpSpPr>
        <p:sp>
          <p:nvSpPr>
            <p:cNvPr id="69" name="직사각형 6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142844" y="392906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000232" y="3714752"/>
            <a:ext cx="642942" cy="157506"/>
            <a:chOff x="8321639" y="2564429"/>
            <a:chExt cx="571504" cy="157506"/>
          </a:xfrm>
          <a:noFill/>
        </p:grpSpPr>
        <p:sp>
          <p:nvSpPr>
            <p:cNvPr id="76" name="모서리가 둥근 직사각형 75"/>
            <p:cNvSpPr/>
            <p:nvPr/>
          </p:nvSpPr>
          <p:spPr>
            <a:xfrm>
              <a:off x="8358214" y="2586374"/>
              <a:ext cx="500066" cy="128246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321639" y="2564429"/>
              <a:ext cx="571504" cy="1575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파일찾기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000232" y="3929066"/>
            <a:ext cx="642942" cy="157506"/>
            <a:chOff x="8321639" y="2564429"/>
            <a:chExt cx="571504" cy="157506"/>
          </a:xfrm>
          <a:noFill/>
        </p:grpSpPr>
        <p:sp>
          <p:nvSpPr>
            <p:cNvPr id="79" name="모서리가 둥근 직사각형 78"/>
            <p:cNvSpPr/>
            <p:nvPr/>
          </p:nvSpPr>
          <p:spPr>
            <a:xfrm>
              <a:off x="8358214" y="2586374"/>
              <a:ext cx="500066" cy="128246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321639" y="2564429"/>
              <a:ext cx="571504" cy="1575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파일찾기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142844" y="1500174"/>
            <a:ext cx="142876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214282" y="2714620"/>
            <a:ext cx="6929486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214282" y="3643314"/>
            <a:ext cx="6929486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등록 팝업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RVM-010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50167" y="413612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57424" y="414338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12816" y="413612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20073" y="414338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8001024" y="5786454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팝업 화면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1500174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검색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0583" y="1857365"/>
            <a:ext cx="136071" cy="142875"/>
          </a:xfrm>
          <a:prstGeom prst="rect">
            <a:avLst/>
          </a:prstGeom>
          <a:noFill/>
        </p:spPr>
      </p:pic>
      <p:grpSp>
        <p:nvGrpSpPr>
          <p:cNvPr id="4" name="그룹 109"/>
          <p:cNvGrpSpPr/>
          <p:nvPr/>
        </p:nvGrpSpPr>
        <p:grpSpPr>
          <a:xfrm>
            <a:off x="687268" y="1857365"/>
            <a:ext cx="642942" cy="142876"/>
            <a:chOff x="5571338" y="1714488"/>
            <a:chExt cx="1073952" cy="144464"/>
          </a:xfrm>
        </p:grpSpPr>
        <p:sp>
          <p:nvSpPr>
            <p:cNvPr id="5" name="직사각형 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230625" y="1857365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11"/>
          <p:cNvGrpSpPr/>
          <p:nvPr/>
        </p:nvGrpSpPr>
        <p:grpSpPr>
          <a:xfrm>
            <a:off x="1863601" y="1857365"/>
            <a:ext cx="642942" cy="142876"/>
            <a:chOff x="5571338" y="1714488"/>
            <a:chExt cx="1073952" cy="144464"/>
          </a:xfrm>
        </p:grpSpPr>
        <p:sp>
          <p:nvSpPr>
            <p:cNvPr id="12" name="직사각형 1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41084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회사명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18"/>
          <p:cNvGrpSpPr/>
          <p:nvPr/>
        </p:nvGrpSpPr>
        <p:grpSpPr>
          <a:xfrm>
            <a:off x="3149311" y="1857365"/>
            <a:ext cx="487148" cy="142876"/>
            <a:chOff x="5571338" y="1714488"/>
            <a:chExt cx="1073952" cy="144464"/>
          </a:xfrm>
        </p:grpSpPr>
        <p:sp>
          <p:nvSpPr>
            <p:cNvPr id="19" name="직사각형 1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255025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125"/>
          <p:cNvGrpSpPr/>
          <p:nvPr/>
        </p:nvGrpSpPr>
        <p:grpSpPr>
          <a:xfrm>
            <a:off x="3908048" y="1857365"/>
            <a:ext cx="487148" cy="142876"/>
            <a:chOff x="5571338" y="1714488"/>
            <a:chExt cx="1073952" cy="144464"/>
          </a:xfrm>
        </p:grpSpPr>
        <p:sp>
          <p:nvSpPr>
            <p:cNvPr id="26" name="직사각형 2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320" y="1857365"/>
            <a:ext cx="136071" cy="142875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3722994" y="1857365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05619" y="1857365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시스템 사용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164"/>
          <p:cNvGrpSpPr/>
          <p:nvPr/>
        </p:nvGrpSpPr>
        <p:grpSpPr>
          <a:xfrm>
            <a:off x="5261012" y="1857365"/>
            <a:ext cx="857573" cy="142876"/>
            <a:chOff x="7286644" y="2143116"/>
            <a:chExt cx="857573" cy="142876"/>
          </a:xfrm>
        </p:grpSpPr>
        <p:grpSp>
          <p:nvGrpSpPr>
            <p:cNvPr id="35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이등변 삼각형 35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45"/>
          <p:cNvSpPr/>
          <p:nvPr/>
        </p:nvSpPr>
        <p:spPr>
          <a:xfrm>
            <a:off x="214283" y="1785927"/>
            <a:ext cx="6500858" cy="285752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214282" y="2214555"/>
          <a:ext cx="6500858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36272"/>
                <a:gridCol w="757134"/>
                <a:gridCol w="1792676"/>
                <a:gridCol w="1500198"/>
                <a:gridCol w="642942"/>
                <a:gridCol w="697508"/>
                <a:gridCol w="874128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부서명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직급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시스템 사용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핸드폰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정우성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 Telecom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기획부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011-1111-1111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정진영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인사부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011-2222-2222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김태희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Sun Microsystems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011-3333-3333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462" y="2299375"/>
            <a:ext cx="83125" cy="45719"/>
          </a:xfrm>
          <a:prstGeom prst="rect">
            <a:avLst/>
          </a:prstGeom>
          <a:noFill/>
        </p:spPr>
      </p:pic>
      <p:grpSp>
        <p:nvGrpSpPr>
          <p:cNvPr id="49" name="그룹 109"/>
          <p:cNvGrpSpPr/>
          <p:nvPr/>
        </p:nvGrpSpPr>
        <p:grpSpPr>
          <a:xfrm>
            <a:off x="250858" y="2456417"/>
            <a:ext cx="142876" cy="142876"/>
            <a:chOff x="5571338" y="1714488"/>
            <a:chExt cx="1073952" cy="144464"/>
          </a:xfrm>
        </p:grpSpPr>
        <p:sp>
          <p:nvSpPr>
            <p:cNvPr id="50" name="직사각형 4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109"/>
          <p:cNvGrpSpPr/>
          <p:nvPr/>
        </p:nvGrpSpPr>
        <p:grpSpPr>
          <a:xfrm>
            <a:off x="250858" y="2663416"/>
            <a:ext cx="142876" cy="142876"/>
            <a:chOff x="5571338" y="1714488"/>
            <a:chExt cx="1073952" cy="144464"/>
          </a:xfrm>
        </p:grpSpPr>
        <p:sp>
          <p:nvSpPr>
            <p:cNvPr id="56" name="직사각형 5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109"/>
          <p:cNvGrpSpPr/>
          <p:nvPr/>
        </p:nvGrpSpPr>
        <p:grpSpPr>
          <a:xfrm>
            <a:off x="250858" y="2877730"/>
            <a:ext cx="142876" cy="142876"/>
            <a:chOff x="5571338" y="1714488"/>
            <a:chExt cx="1073952" cy="144464"/>
          </a:xfrm>
        </p:grpSpPr>
        <p:sp>
          <p:nvSpPr>
            <p:cNvPr id="62" name="직사각형 6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109"/>
          <p:cNvGrpSpPr/>
          <p:nvPr/>
        </p:nvGrpSpPr>
        <p:grpSpPr>
          <a:xfrm>
            <a:off x="250858" y="2256733"/>
            <a:ext cx="142876" cy="142876"/>
            <a:chOff x="5571338" y="1714488"/>
            <a:chExt cx="1073952" cy="144464"/>
          </a:xfrm>
        </p:grpSpPr>
        <p:sp>
          <p:nvSpPr>
            <p:cNvPr id="68" name="직사각형 6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72"/>
          <p:cNvSpPr/>
          <p:nvPr/>
        </p:nvSpPr>
        <p:spPr>
          <a:xfrm>
            <a:off x="71434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0010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8585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7160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5735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4310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2886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1461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0036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8611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1406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500430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207817" y="185010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15074" y="185736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850627" y="563631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857884" y="564357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315540" y="563631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322797" y="564357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검색 팝업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RVM-010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사각형 설명선 97"/>
          <p:cNvSpPr/>
          <p:nvPr/>
        </p:nvSpPr>
        <p:spPr>
          <a:xfrm>
            <a:off x="8001024" y="5786454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팝업 화면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142844" y="1500174"/>
            <a:ext cx="142876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조회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조회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RVM-008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538" y="1482264"/>
            <a:ext cx="6143668" cy="4000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정우성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일련번호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123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SK Telecom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인사부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011-1111-1111 / 02-222-2222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jungwoosung@mail.com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중구 을지로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시스템 사용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Yes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2008-07-21 13:15:22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관리자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2008-07-21 13:15:22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관리자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비고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42976" y="3143248"/>
            <a:ext cx="778674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282" y="1768016"/>
            <a:ext cx="857256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103" y="1839454"/>
            <a:ext cx="515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직선 연결선 42"/>
          <p:cNvCxnSpPr/>
          <p:nvPr/>
        </p:nvCxnSpPr>
        <p:spPr>
          <a:xfrm>
            <a:off x="1142976" y="2714620"/>
            <a:ext cx="778674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143108" y="2886524"/>
            <a:ext cx="171451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908295"/>
            <a:ext cx="428628" cy="17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모서리가 둥근 직사각형 70"/>
          <p:cNvSpPr/>
          <p:nvPr/>
        </p:nvSpPr>
        <p:spPr>
          <a:xfrm>
            <a:off x="2542708" y="371475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8001024" y="5786454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팝업 화면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35719" y="392180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42976" y="392906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42976" y="3678467"/>
            <a:ext cx="778674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1500174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 대상자 검색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0583" y="1857365"/>
            <a:ext cx="136071" cy="142875"/>
          </a:xfrm>
          <a:prstGeom prst="rect">
            <a:avLst/>
          </a:prstGeom>
          <a:noFill/>
        </p:spPr>
      </p:pic>
      <p:grpSp>
        <p:nvGrpSpPr>
          <p:cNvPr id="4" name="그룹 109"/>
          <p:cNvGrpSpPr/>
          <p:nvPr/>
        </p:nvGrpSpPr>
        <p:grpSpPr>
          <a:xfrm>
            <a:off x="687268" y="1857365"/>
            <a:ext cx="642942" cy="142876"/>
            <a:chOff x="5571338" y="1714488"/>
            <a:chExt cx="1073952" cy="144464"/>
          </a:xfrm>
        </p:grpSpPr>
        <p:sp>
          <p:nvSpPr>
            <p:cNvPr id="5" name="직사각형 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230625" y="1857365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11"/>
          <p:cNvGrpSpPr/>
          <p:nvPr/>
        </p:nvGrpSpPr>
        <p:grpSpPr>
          <a:xfrm>
            <a:off x="1863601" y="1857365"/>
            <a:ext cx="642942" cy="142876"/>
            <a:chOff x="5571338" y="1714488"/>
            <a:chExt cx="1073952" cy="144464"/>
          </a:xfrm>
        </p:grpSpPr>
        <p:sp>
          <p:nvSpPr>
            <p:cNvPr id="12" name="직사각형 1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41084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회사명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18"/>
          <p:cNvGrpSpPr/>
          <p:nvPr/>
        </p:nvGrpSpPr>
        <p:grpSpPr>
          <a:xfrm>
            <a:off x="3149311" y="1857365"/>
            <a:ext cx="487148" cy="142876"/>
            <a:chOff x="5571338" y="1714488"/>
            <a:chExt cx="1073952" cy="144464"/>
          </a:xfrm>
        </p:grpSpPr>
        <p:sp>
          <p:nvSpPr>
            <p:cNvPr id="19" name="직사각형 1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255025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125"/>
          <p:cNvGrpSpPr/>
          <p:nvPr/>
        </p:nvGrpSpPr>
        <p:grpSpPr>
          <a:xfrm>
            <a:off x="3908048" y="1857365"/>
            <a:ext cx="487148" cy="142876"/>
            <a:chOff x="5571338" y="1714488"/>
            <a:chExt cx="1073952" cy="144464"/>
          </a:xfrm>
        </p:grpSpPr>
        <p:sp>
          <p:nvSpPr>
            <p:cNvPr id="26" name="직사각형 2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320" y="1857365"/>
            <a:ext cx="136071" cy="142875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3722994" y="1857365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05619" y="1857365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시스템 사용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164"/>
          <p:cNvGrpSpPr/>
          <p:nvPr/>
        </p:nvGrpSpPr>
        <p:grpSpPr>
          <a:xfrm>
            <a:off x="5261012" y="1857365"/>
            <a:ext cx="857573" cy="142876"/>
            <a:chOff x="7286644" y="2143116"/>
            <a:chExt cx="857573" cy="142876"/>
          </a:xfrm>
        </p:grpSpPr>
        <p:grpSp>
          <p:nvGrpSpPr>
            <p:cNvPr id="35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이등변 삼각형 35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45"/>
          <p:cNvSpPr/>
          <p:nvPr/>
        </p:nvSpPr>
        <p:spPr>
          <a:xfrm>
            <a:off x="214283" y="1785927"/>
            <a:ext cx="6500858" cy="285752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214282" y="2214555"/>
          <a:ext cx="6500858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36272"/>
                <a:gridCol w="757134"/>
                <a:gridCol w="1792676"/>
                <a:gridCol w="1500198"/>
                <a:gridCol w="642942"/>
                <a:gridCol w="697508"/>
                <a:gridCol w="874128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부서명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직급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시스템 사용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핸드폰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정우성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 Telecom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기획부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011-1111-1111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정진영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인사부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011-2222-2222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김태희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Sun Microsystems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011-3333-3333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462" y="2299375"/>
            <a:ext cx="83125" cy="45719"/>
          </a:xfrm>
          <a:prstGeom prst="rect">
            <a:avLst/>
          </a:prstGeom>
          <a:noFill/>
        </p:spPr>
      </p:pic>
      <p:grpSp>
        <p:nvGrpSpPr>
          <p:cNvPr id="49" name="그룹 109"/>
          <p:cNvGrpSpPr/>
          <p:nvPr/>
        </p:nvGrpSpPr>
        <p:grpSpPr>
          <a:xfrm>
            <a:off x="250858" y="2456417"/>
            <a:ext cx="142876" cy="142876"/>
            <a:chOff x="5571338" y="1714488"/>
            <a:chExt cx="1073952" cy="144464"/>
          </a:xfrm>
        </p:grpSpPr>
        <p:sp>
          <p:nvSpPr>
            <p:cNvPr id="50" name="직사각형 4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109"/>
          <p:cNvGrpSpPr/>
          <p:nvPr/>
        </p:nvGrpSpPr>
        <p:grpSpPr>
          <a:xfrm>
            <a:off x="250858" y="2663416"/>
            <a:ext cx="142876" cy="142876"/>
            <a:chOff x="5571338" y="1714488"/>
            <a:chExt cx="1073952" cy="144464"/>
          </a:xfrm>
        </p:grpSpPr>
        <p:sp>
          <p:nvSpPr>
            <p:cNvPr id="56" name="직사각형 5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109"/>
          <p:cNvGrpSpPr/>
          <p:nvPr/>
        </p:nvGrpSpPr>
        <p:grpSpPr>
          <a:xfrm>
            <a:off x="250858" y="2877730"/>
            <a:ext cx="142876" cy="142876"/>
            <a:chOff x="5571338" y="1714488"/>
            <a:chExt cx="1073952" cy="144464"/>
          </a:xfrm>
        </p:grpSpPr>
        <p:sp>
          <p:nvSpPr>
            <p:cNvPr id="62" name="직사각형 6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109"/>
          <p:cNvGrpSpPr/>
          <p:nvPr/>
        </p:nvGrpSpPr>
        <p:grpSpPr>
          <a:xfrm>
            <a:off x="250858" y="2256733"/>
            <a:ext cx="142876" cy="142876"/>
            <a:chOff x="5571338" y="1714488"/>
            <a:chExt cx="1073952" cy="144464"/>
          </a:xfrm>
        </p:grpSpPr>
        <p:sp>
          <p:nvSpPr>
            <p:cNvPr id="68" name="직사각형 6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72"/>
          <p:cNvSpPr/>
          <p:nvPr/>
        </p:nvSpPr>
        <p:spPr>
          <a:xfrm>
            <a:off x="71434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0010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8585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7160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5735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4310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2886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1461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0036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8611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1406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500430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207817" y="185010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15074" y="185736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850627" y="563631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857884" y="564357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315540" y="563631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322797" y="564357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 대상자 검색 팝업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RVM-010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사각형 설명선 93"/>
          <p:cNvSpPr/>
          <p:nvPr/>
        </p:nvSpPr>
        <p:spPr>
          <a:xfrm>
            <a:off x="8001024" y="5786454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팝업 화면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142844" y="1500174"/>
            <a:ext cx="142876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 대상자 조회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 대상자 조회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RVM-008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538" y="1482264"/>
            <a:ext cx="6143668" cy="4000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1234567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TFT  		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011-1111-1111 / 02-222-2222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jungwoosung@mail.com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중구 을지로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2008-07-21 13:15:22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관리자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2008-07-21 13:15:22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관리자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비고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42976" y="3143248"/>
            <a:ext cx="778674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282" y="1768016"/>
            <a:ext cx="857256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103" y="1839454"/>
            <a:ext cx="515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직선 연결선 42"/>
          <p:cNvCxnSpPr/>
          <p:nvPr/>
        </p:nvCxnSpPr>
        <p:spPr>
          <a:xfrm>
            <a:off x="1142976" y="2614154"/>
            <a:ext cx="778674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807829"/>
            <a:ext cx="428628" cy="17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모서리가 둥근 직사각형 70"/>
          <p:cNvSpPr/>
          <p:nvPr/>
        </p:nvSpPr>
        <p:spPr>
          <a:xfrm>
            <a:off x="2542708" y="371475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8001024" y="5786454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팝업 화면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35719" y="349317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42976" y="350043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1500174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109"/>
          <p:cNvGrpSpPr/>
          <p:nvPr/>
        </p:nvGrpSpPr>
        <p:grpSpPr>
          <a:xfrm>
            <a:off x="642910" y="1857364"/>
            <a:ext cx="642942" cy="142876"/>
            <a:chOff x="5571338" y="1714488"/>
            <a:chExt cx="1073952" cy="144464"/>
          </a:xfrm>
        </p:grpSpPr>
        <p:sp>
          <p:nvSpPr>
            <p:cNvPr id="5" name="직사각형 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230625" y="1857365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이름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11"/>
          <p:cNvGrpSpPr/>
          <p:nvPr/>
        </p:nvGrpSpPr>
        <p:grpSpPr>
          <a:xfrm>
            <a:off x="1785918" y="1857364"/>
            <a:ext cx="642942" cy="142876"/>
            <a:chOff x="5571338" y="1714488"/>
            <a:chExt cx="1073952" cy="144464"/>
          </a:xfrm>
        </p:grpSpPr>
        <p:sp>
          <p:nvSpPr>
            <p:cNvPr id="12" name="직사각형 1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41084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025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57620" y="185736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사번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164"/>
          <p:cNvGrpSpPr/>
          <p:nvPr/>
        </p:nvGrpSpPr>
        <p:grpSpPr>
          <a:xfrm>
            <a:off x="2928926" y="1857364"/>
            <a:ext cx="857573" cy="142876"/>
            <a:chOff x="7286644" y="2143116"/>
            <a:chExt cx="857573" cy="142876"/>
          </a:xfrm>
        </p:grpSpPr>
        <p:grpSp>
          <p:nvGrpSpPr>
            <p:cNvPr id="35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572132" y="1714488"/>
                <a:ext cx="1071571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이등변 삼각형 35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45"/>
          <p:cNvSpPr/>
          <p:nvPr/>
        </p:nvSpPr>
        <p:spPr>
          <a:xfrm>
            <a:off x="214283" y="1785927"/>
            <a:ext cx="5286411" cy="285752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214282" y="2214555"/>
          <a:ext cx="5929353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34805"/>
                <a:gridCol w="551013"/>
                <a:gridCol w="590093"/>
                <a:gridCol w="1127502"/>
                <a:gridCol w="427005"/>
                <a:gridCol w="1742411"/>
                <a:gridCol w="1256524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사번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이름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부서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직급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이메일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0892456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TFT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011-1111-1111 / 02-222-2222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(1234)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hkd@sknetworks.co.kr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0892456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강감찬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TFT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011-2222-2222 / 02-222-2223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(1235)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kkc@sknetworks.co.kr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0892456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임꺽정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TFT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대리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011-3333-3333 / 02-222-2224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(1236)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lkj@sknetworks.co.kr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836" y="2299375"/>
            <a:ext cx="83125" cy="45719"/>
          </a:xfrm>
          <a:prstGeom prst="rect">
            <a:avLst/>
          </a:prstGeom>
          <a:noFill/>
        </p:spPr>
      </p:pic>
      <p:grpSp>
        <p:nvGrpSpPr>
          <p:cNvPr id="49" name="그룹 109"/>
          <p:cNvGrpSpPr/>
          <p:nvPr/>
        </p:nvGrpSpPr>
        <p:grpSpPr>
          <a:xfrm>
            <a:off x="250858" y="2456417"/>
            <a:ext cx="142876" cy="142876"/>
            <a:chOff x="5571338" y="1714488"/>
            <a:chExt cx="1073952" cy="144464"/>
          </a:xfrm>
        </p:grpSpPr>
        <p:sp>
          <p:nvSpPr>
            <p:cNvPr id="50" name="직사각형 4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109"/>
          <p:cNvGrpSpPr/>
          <p:nvPr/>
        </p:nvGrpSpPr>
        <p:grpSpPr>
          <a:xfrm>
            <a:off x="250858" y="2663416"/>
            <a:ext cx="142876" cy="142876"/>
            <a:chOff x="5571338" y="1714488"/>
            <a:chExt cx="1073952" cy="144464"/>
          </a:xfrm>
        </p:grpSpPr>
        <p:sp>
          <p:nvSpPr>
            <p:cNvPr id="56" name="직사각형 5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109"/>
          <p:cNvGrpSpPr/>
          <p:nvPr/>
        </p:nvGrpSpPr>
        <p:grpSpPr>
          <a:xfrm>
            <a:off x="250858" y="2877730"/>
            <a:ext cx="142876" cy="142876"/>
            <a:chOff x="5571338" y="1714488"/>
            <a:chExt cx="1073952" cy="144464"/>
          </a:xfrm>
        </p:grpSpPr>
        <p:sp>
          <p:nvSpPr>
            <p:cNvPr id="62" name="직사각형 6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109"/>
          <p:cNvGrpSpPr/>
          <p:nvPr/>
        </p:nvGrpSpPr>
        <p:grpSpPr>
          <a:xfrm>
            <a:off x="250858" y="2256733"/>
            <a:ext cx="142876" cy="142876"/>
            <a:chOff x="5571338" y="1714488"/>
            <a:chExt cx="1073952" cy="144464"/>
          </a:xfrm>
        </p:grpSpPr>
        <p:sp>
          <p:nvSpPr>
            <p:cNvPr id="68" name="직사각형 6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72"/>
          <p:cNvSpPr/>
          <p:nvPr/>
        </p:nvSpPr>
        <p:spPr>
          <a:xfrm>
            <a:off x="71434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0010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8585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7160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5735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4310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2886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1461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0036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8611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1406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500430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93371" y="185010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000628" y="185736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242838" y="563631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250095" y="564357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707751" y="563631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15008" y="564357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 대상자 검색 팝업 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RVM-010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사각형 설명선 93"/>
          <p:cNvSpPr/>
          <p:nvPr/>
        </p:nvSpPr>
        <p:spPr>
          <a:xfrm>
            <a:off x="8001024" y="5786454"/>
            <a:ext cx="914400" cy="612648"/>
          </a:xfrm>
          <a:prstGeom prst="wedgeRoundRectCallout">
            <a:avLst>
              <a:gd name="adj1" fmla="val -60515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팝업 화면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5" name="그룹 111"/>
          <p:cNvGrpSpPr/>
          <p:nvPr/>
        </p:nvGrpSpPr>
        <p:grpSpPr>
          <a:xfrm>
            <a:off x="4214810" y="1857364"/>
            <a:ext cx="642942" cy="142876"/>
            <a:chOff x="5571338" y="1714488"/>
            <a:chExt cx="1073952" cy="144464"/>
          </a:xfrm>
        </p:grpSpPr>
        <p:sp>
          <p:nvSpPr>
            <p:cNvPr id="96" name="직사각형 9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8827" y="1857364"/>
            <a:ext cx="136071" cy="142875"/>
          </a:xfrm>
          <a:prstGeom prst="rect">
            <a:avLst/>
          </a:prstGeom>
          <a:noFill/>
        </p:spPr>
      </p:pic>
      <p:grpSp>
        <p:nvGrpSpPr>
          <p:cNvPr id="9" name="그룹 109"/>
          <p:cNvGrpSpPr/>
          <p:nvPr/>
        </p:nvGrpSpPr>
        <p:grpSpPr>
          <a:xfrm>
            <a:off x="723842" y="1857364"/>
            <a:ext cx="642942" cy="142876"/>
            <a:chOff x="5571338" y="1714488"/>
            <a:chExt cx="1073952" cy="144464"/>
          </a:xfrm>
        </p:grpSpPr>
        <p:sp>
          <p:nvSpPr>
            <p:cNvPr id="99" name="직사각형 9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/>
          <p:cNvSpPr/>
          <p:nvPr/>
        </p:nvSpPr>
        <p:spPr>
          <a:xfrm>
            <a:off x="230624" y="185736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111"/>
          <p:cNvGrpSpPr/>
          <p:nvPr/>
        </p:nvGrpSpPr>
        <p:grpSpPr>
          <a:xfrm>
            <a:off x="2024356" y="1857364"/>
            <a:ext cx="642942" cy="142876"/>
            <a:chOff x="5571338" y="1714488"/>
            <a:chExt cx="1073952" cy="144464"/>
          </a:xfrm>
        </p:grpSpPr>
        <p:sp>
          <p:nvSpPr>
            <p:cNvPr id="113" name="직사각형 11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직사각형 117"/>
          <p:cNvSpPr/>
          <p:nvPr/>
        </p:nvSpPr>
        <p:spPr>
          <a:xfrm>
            <a:off x="1432619" y="1857364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18"/>
          <p:cNvGrpSpPr/>
          <p:nvPr/>
        </p:nvGrpSpPr>
        <p:grpSpPr>
          <a:xfrm>
            <a:off x="3317555" y="1857364"/>
            <a:ext cx="487148" cy="142876"/>
            <a:chOff x="5571338" y="1714488"/>
            <a:chExt cx="1073952" cy="144464"/>
          </a:xfrm>
        </p:grpSpPr>
        <p:sp>
          <p:nvSpPr>
            <p:cNvPr id="120" name="직사각형 11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직사각형 124"/>
          <p:cNvSpPr/>
          <p:nvPr/>
        </p:nvSpPr>
        <p:spPr>
          <a:xfrm>
            <a:off x="2718503" y="1857364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25"/>
          <p:cNvGrpSpPr/>
          <p:nvPr/>
        </p:nvGrpSpPr>
        <p:grpSpPr>
          <a:xfrm>
            <a:off x="4076292" y="1857364"/>
            <a:ext cx="487148" cy="142876"/>
            <a:chOff x="5571338" y="1714488"/>
            <a:chExt cx="1073952" cy="144464"/>
          </a:xfrm>
        </p:grpSpPr>
        <p:sp>
          <p:nvSpPr>
            <p:cNvPr id="127" name="직사각형 12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2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564" y="1857364"/>
            <a:ext cx="136071" cy="142875"/>
          </a:xfrm>
          <a:prstGeom prst="rect">
            <a:avLst/>
          </a:prstGeom>
          <a:noFill/>
        </p:spPr>
      </p:pic>
      <p:sp>
        <p:nvSpPr>
          <p:cNvPr id="133" name="직사각형 132"/>
          <p:cNvSpPr/>
          <p:nvPr/>
        </p:nvSpPr>
        <p:spPr>
          <a:xfrm>
            <a:off x="3891238" y="1857364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42844" y="1500174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예약현황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표로 보기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788493" y="185736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승인상태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4"/>
          <p:cNvGrpSpPr/>
          <p:nvPr/>
        </p:nvGrpSpPr>
        <p:grpSpPr>
          <a:xfrm>
            <a:off x="5387545" y="1857364"/>
            <a:ext cx="857573" cy="142876"/>
            <a:chOff x="7286644" y="2143116"/>
            <a:chExt cx="857573" cy="142876"/>
          </a:xfrm>
        </p:grpSpPr>
        <p:grpSp>
          <p:nvGrpSpPr>
            <p:cNvPr id="18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승인대기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이등변 삼각형 154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/>
          <p:cNvSpPr/>
          <p:nvPr/>
        </p:nvSpPr>
        <p:spPr>
          <a:xfrm>
            <a:off x="214282" y="1785926"/>
            <a:ext cx="6643734" cy="285752"/>
          </a:xfrm>
          <a:prstGeom prst="roundRect">
            <a:avLst>
              <a:gd name="adj" fmla="val 1154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214282" y="2214554"/>
          <a:ext cx="8715436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85752"/>
                <a:gridCol w="671355"/>
                <a:gridCol w="2186165"/>
                <a:gridCol w="2000264"/>
                <a:gridCol w="785818"/>
                <a:gridCol w="428628"/>
                <a:gridCol w="428628"/>
                <a:gridCol w="1928826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방문일정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방문대상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취소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상태변경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정우성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SK Telecom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2008.08.08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~2008.08.08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정진영</a:t>
                      </a:r>
                      <a:endParaRPr lang="ko-KR" altLang="en-US" sz="700" b="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Google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2008.08.09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~2008.08.08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임꺽정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김태희</a:t>
                      </a:r>
                      <a:endParaRPr lang="ko-KR" altLang="en-US" sz="700" b="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Sun Microsystems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2008.08.09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~2008.08.08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강감찬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" name="모서리가 둥근 직사각형 111"/>
          <p:cNvSpPr/>
          <p:nvPr/>
        </p:nvSpPr>
        <p:spPr>
          <a:xfrm>
            <a:off x="8072462" y="1500174"/>
            <a:ext cx="857256" cy="21431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리스트로 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2379" y="2300622"/>
            <a:ext cx="83125" cy="45719"/>
          </a:xfrm>
          <a:prstGeom prst="rect">
            <a:avLst/>
          </a:prstGeom>
          <a:noFill/>
        </p:spPr>
      </p:pic>
      <p:grpSp>
        <p:nvGrpSpPr>
          <p:cNvPr id="197" name="그룹 109"/>
          <p:cNvGrpSpPr/>
          <p:nvPr/>
        </p:nvGrpSpPr>
        <p:grpSpPr>
          <a:xfrm>
            <a:off x="282180" y="2449100"/>
            <a:ext cx="142876" cy="142876"/>
            <a:chOff x="5571338" y="1714488"/>
            <a:chExt cx="1073952" cy="144464"/>
          </a:xfrm>
        </p:grpSpPr>
        <p:sp>
          <p:nvSpPr>
            <p:cNvPr id="198" name="직사각형 197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9" name="직선 연결선 198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109"/>
          <p:cNvGrpSpPr/>
          <p:nvPr/>
        </p:nvGrpSpPr>
        <p:grpSpPr>
          <a:xfrm>
            <a:off x="282180" y="2656099"/>
            <a:ext cx="142876" cy="142876"/>
            <a:chOff x="5571338" y="1714488"/>
            <a:chExt cx="1073952" cy="144464"/>
          </a:xfrm>
        </p:grpSpPr>
        <p:sp>
          <p:nvSpPr>
            <p:cNvPr id="204" name="직사각형 20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직선 연결선 20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109"/>
          <p:cNvGrpSpPr/>
          <p:nvPr/>
        </p:nvGrpSpPr>
        <p:grpSpPr>
          <a:xfrm>
            <a:off x="282180" y="2870413"/>
            <a:ext cx="142876" cy="142876"/>
            <a:chOff x="5571338" y="1714488"/>
            <a:chExt cx="1073952" cy="144464"/>
          </a:xfrm>
        </p:grpSpPr>
        <p:sp>
          <p:nvSpPr>
            <p:cNvPr id="222" name="직사각형 22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109"/>
          <p:cNvGrpSpPr/>
          <p:nvPr/>
        </p:nvGrpSpPr>
        <p:grpSpPr>
          <a:xfrm>
            <a:off x="282180" y="2249416"/>
            <a:ext cx="142876" cy="142876"/>
            <a:chOff x="5571338" y="1714488"/>
            <a:chExt cx="1073952" cy="144464"/>
          </a:xfrm>
        </p:grpSpPr>
        <p:sp>
          <p:nvSpPr>
            <p:cNvPr id="234" name="직사각형 23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35" name="직선 연결선 234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직사각형 186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모서리가 둥근 직사각형 271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7043706" y="2450637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7050963" y="245789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7500230" y="2450637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7" name="모서리가 둥근 직사각형 276"/>
          <p:cNvSpPr/>
          <p:nvPr/>
        </p:nvSpPr>
        <p:spPr>
          <a:xfrm>
            <a:off x="7507487" y="245789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7956754" y="2450637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모서리가 둥근 직사각형 278"/>
          <p:cNvSpPr/>
          <p:nvPr/>
        </p:nvSpPr>
        <p:spPr>
          <a:xfrm>
            <a:off x="7964011" y="245789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7042574" y="2657694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모서리가 둥근 직사각형 284"/>
          <p:cNvSpPr/>
          <p:nvPr/>
        </p:nvSpPr>
        <p:spPr>
          <a:xfrm>
            <a:off x="7049831" y="2664953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7499098" y="2657694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7506355" y="2664953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7955622" y="2657694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7962879" y="2664953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7049831" y="2864751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7057088" y="287201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7506355" y="2864751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7513612" y="287201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7962879" y="2864751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7970136" y="287201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557213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9" name="직사각형 318"/>
          <p:cNvSpPr/>
          <p:nvPr/>
        </p:nvSpPr>
        <p:spPr>
          <a:xfrm>
            <a:off x="585788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614363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642938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671514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700089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728664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757239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785814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814390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4929190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8358214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6350693" y="185010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357950" y="185736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 예약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표로 보기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RVM-003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685320" y="55648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692577" y="55721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150233" y="55648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1157490" y="55721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214282" y="55648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221539" y="55721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모서리가 둥근 사각형 설명선 165"/>
          <p:cNvSpPr/>
          <p:nvPr/>
        </p:nvSpPr>
        <p:spPr>
          <a:xfrm>
            <a:off x="1071538" y="2357430"/>
            <a:ext cx="914400" cy="612648"/>
          </a:xfrm>
          <a:prstGeom prst="wedgeRoundRectCallout">
            <a:avLst>
              <a:gd name="adj1" fmla="val -58928"/>
              <a:gd name="adj2" fmla="val -21604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방문자 정보 팝업 창 띄움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8444631" y="2443380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8451888" y="2450639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8444166" y="265043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8451423" y="265769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8444166" y="286475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451423" y="287201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71538" y="1928802"/>
            <a:ext cx="6143668" cy="4000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정우성</a:t>
            </a:r>
            <a:endParaRPr lang="en-US" altLang="ko-KR" sz="1000" u="sng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일련번호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123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SK Telecom  		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011-1111-1111 / 02-222-2222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jungwoosung@mail.com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중구 을지로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방문일정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2008. 08.08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 2008.08.08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방문목적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프로젝트 관련 회의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방문층수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TFT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 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011-2222-2222 / 02-222-2222 (2222)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예약일시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2008.08.07 10:32:23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방문여부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방문일시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출입종류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방문취소 여부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No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승인여부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승인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승인일시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2008-08-07 12:54:23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승인자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홍길동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출입카드 회수 여부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No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출입카드 회수 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2008-07-21 13:15:22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관리자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2008-07-21 13:15:22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관리자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비고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142976" y="3500438"/>
            <a:ext cx="7786742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4282" y="2000240"/>
            <a:ext cx="857256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103" y="2071678"/>
            <a:ext cx="515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직사각형 84"/>
          <p:cNvSpPr/>
          <p:nvPr/>
        </p:nvSpPr>
        <p:spPr>
          <a:xfrm>
            <a:off x="142844" y="1500174"/>
            <a:ext cx="142876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예약현황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1142976" y="3071810"/>
            <a:ext cx="7786742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142976" y="4000504"/>
            <a:ext cx="7786742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142976" y="4572008"/>
            <a:ext cx="7786742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142976" y="5000636"/>
            <a:ext cx="7786742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07025" y="1778667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4282" y="178592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63549" y="1778667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70806" y="178592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120073" y="1778667"/>
            <a:ext cx="435885" cy="1501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27330" y="178592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 예약 현황 조회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RVM-004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142976" y="5286388"/>
            <a:ext cx="7786742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070538" y="592207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077795" y="592933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35451" y="592207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542708" y="592933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35719" y="592207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2976" y="592933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606757" y="592207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4014" y="592933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1714480" y="1857364"/>
            <a:ext cx="914400" cy="612648"/>
          </a:xfrm>
          <a:prstGeom prst="wedgeRoundRectCallout">
            <a:avLst>
              <a:gd name="adj1" fmla="val -60516"/>
              <a:gd name="adj2" fmla="val -20419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방문자 정보 팝업 창 띄움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42844" y="1785926"/>
            <a:ext cx="642942" cy="1857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142844" y="192880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42844" y="2143116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42844" y="2357430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42844" y="2571744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142844" y="2786058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42844" y="3000372"/>
            <a:ext cx="485778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2844" y="1785926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2844" y="2857496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방문대상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164"/>
          <p:cNvGrpSpPr/>
          <p:nvPr/>
        </p:nvGrpSpPr>
        <p:grpSpPr>
          <a:xfrm>
            <a:off x="857224" y="2857496"/>
            <a:ext cx="857573" cy="142876"/>
            <a:chOff x="7286644" y="2143116"/>
            <a:chExt cx="857573" cy="142876"/>
          </a:xfrm>
        </p:grpSpPr>
        <p:grpSp>
          <p:nvGrpSpPr>
            <p:cNvPr id="42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572132" y="1714488"/>
                <a:ext cx="1071571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이등변 삼각형 42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605" y="2000240"/>
            <a:ext cx="136071" cy="142875"/>
          </a:xfrm>
          <a:prstGeom prst="rect">
            <a:avLst/>
          </a:prstGeom>
          <a:noFill/>
        </p:spPr>
      </p:pic>
      <p:grpSp>
        <p:nvGrpSpPr>
          <p:cNvPr id="62" name="그룹 118"/>
          <p:cNvGrpSpPr/>
          <p:nvPr/>
        </p:nvGrpSpPr>
        <p:grpSpPr>
          <a:xfrm>
            <a:off x="857224" y="2000240"/>
            <a:ext cx="487148" cy="142876"/>
            <a:chOff x="5571338" y="1714488"/>
            <a:chExt cx="1073952" cy="144464"/>
          </a:xfrm>
        </p:grpSpPr>
        <p:sp>
          <p:nvSpPr>
            <p:cNvPr id="63" name="직사각형 6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142844" y="200024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125"/>
          <p:cNvGrpSpPr/>
          <p:nvPr/>
        </p:nvGrpSpPr>
        <p:grpSpPr>
          <a:xfrm>
            <a:off x="1643042" y="2000240"/>
            <a:ext cx="487148" cy="142876"/>
            <a:chOff x="5571338" y="1714488"/>
            <a:chExt cx="1073952" cy="144464"/>
          </a:xfrm>
        </p:grpSpPr>
        <p:sp>
          <p:nvSpPr>
            <p:cNvPr id="70" name="직사각형 6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7738" y="2000240"/>
            <a:ext cx="136071" cy="142875"/>
          </a:xfrm>
          <a:prstGeom prst="rect">
            <a:avLst/>
          </a:prstGeom>
          <a:noFill/>
        </p:spPr>
      </p:pic>
      <p:sp>
        <p:nvSpPr>
          <p:cNvPr id="76" name="직사각형 75"/>
          <p:cNvSpPr/>
          <p:nvPr/>
        </p:nvSpPr>
        <p:spPr>
          <a:xfrm>
            <a:off x="1428728" y="2000240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44" y="2214554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방문층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57224" y="2214554"/>
            <a:ext cx="858228" cy="573092"/>
            <a:chOff x="2857488" y="2643182"/>
            <a:chExt cx="858228" cy="573092"/>
          </a:xfrm>
        </p:grpSpPr>
        <p:sp>
          <p:nvSpPr>
            <p:cNvPr id="98" name="직사각형 97"/>
            <p:cNvSpPr/>
            <p:nvPr/>
          </p:nvSpPr>
          <p:spPr>
            <a:xfrm>
              <a:off x="2857488" y="2643182"/>
              <a:ext cx="71438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층</a:t>
              </a:r>
              <a:endPara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 flipV="1">
              <a:off x="2857488" y="2643182"/>
              <a:ext cx="71438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2857488" y="3214686"/>
              <a:ext cx="71438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 flipH="1" flipV="1">
              <a:off x="2572530" y="2928140"/>
              <a:ext cx="571504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5400000" flipH="1" flipV="1">
              <a:off x="3288771" y="2925307"/>
              <a:ext cx="565222" cy="97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이등변 삼각형 92"/>
            <p:cNvSpPr/>
            <p:nvPr/>
          </p:nvSpPr>
          <p:spPr>
            <a:xfrm flipV="1">
              <a:off x="3608285" y="3113988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3571868" y="3071810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3571868" y="3213115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이등변 삼각형 102"/>
            <p:cNvSpPr/>
            <p:nvPr/>
          </p:nvSpPr>
          <p:spPr>
            <a:xfrm>
              <a:off x="3614046" y="2678045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571868" y="2643182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3571868" y="2784487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2857488" y="2786058"/>
              <a:ext cx="715462" cy="142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</a:rPr>
                <a:t>2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층</a:t>
              </a:r>
              <a:endParaRPr lang="en-US" altLang="ko-KR" sz="7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7488" y="2928934"/>
              <a:ext cx="715462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층</a:t>
              </a:r>
              <a:endPara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857488" y="3071810"/>
              <a:ext cx="715462" cy="142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</a:rPr>
                <a:t>4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층</a:t>
              </a:r>
              <a:endParaRPr lang="en-US" altLang="ko-KR" sz="7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>
            <a:xfrm rot="5400000" flipH="1" flipV="1">
              <a:off x="3432619" y="2925307"/>
              <a:ext cx="565222" cy="97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직사각형 137"/>
          <p:cNvSpPr/>
          <p:nvPr/>
        </p:nvSpPr>
        <p:spPr>
          <a:xfrm>
            <a:off x="142844" y="3071810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방문목적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857224" y="3071810"/>
            <a:ext cx="4143404" cy="571505"/>
            <a:chOff x="2857488" y="3500437"/>
            <a:chExt cx="5286414" cy="142877"/>
          </a:xfrm>
        </p:grpSpPr>
        <p:sp>
          <p:nvSpPr>
            <p:cNvPr id="140" name="직사각형 139"/>
            <p:cNvSpPr/>
            <p:nvPr/>
          </p:nvSpPr>
          <p:spPr>
            <a:xfrm>
              <a:off x="2861396" y="3500438"/>
              <a:ext cx="5274687" cy="141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2861396" y="3500438"/>
              <a:ext cx="5274687" cy="15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2861396" y="3641743"/>
              <a:ext cx="5274687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 flipH="1" flipV="1">
              <a:off x="2786051" y="3571875"/>
              <a:ext cx="142876" cy="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 flipV="1">
              <a:off x="8072462" y="3571875"/>
              <a:ext cx="142877" cy="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64"/>
          <p:cNvGrpSpPr/>
          <p:nvPr/>
        </p:nvGrpSpPr>
        <p:grpSpPr>
          <a:xfrm>
            <a:off x="857224" y="1785926"/>
            <a:ext cx="857573" cy="142876"/>
            <a:chOff x="7286644" y="2143116"/>
            <a:chExt cx="857573" cy="142876"/>
          </a:xfrm>
        </p:grpSpPr>
        <p:grpSp>
          <p:nvGrpSpPr>
            <p:cNvPr id="159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5572132" y="1714488"/>
                <a:ext cx="1071571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6" name="직선 연결선 165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이등변 삼각형 159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142844" y="1500174"/>
            <a:ext cx="142876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예약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모서리가 둥근 직사각형 260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1778661" y="177866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1785918" y="178592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2278727" y="177866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2285984" y="178592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" name="모서리가 둥근 사각형 설명선 309"/>
          <p:cNvSpPr/>
          <p:nvPr/>
        </p:nvSpPr>
        <p:spPr>
          <a:xfrm>
            <a:off x="2786050" y="1643050"/>
            <a:ext cx="914400" cy="612648"/>
          </a:xfrm>
          <a:prstGeom prst="wedgeRoundRectCallout">
            <a:avLst>
              <a:gd name="adj1" fmla="val -61309"/>
              <a:gd name="adj2" fmla="val -21604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방문자 등록 팝업 창 띄움</a:t>
            </a:r>
            <a:endParaRPr lang="ko-KR" altLang="en-US" sz="800" dirty="0"/>
          </a:p>
        </p:txBody>
      </p:sp>
      <p:sp>
        <p:nvSpPr>
          <p:cNvPr id="311" name="직사각형 310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 등록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RVM-005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849967" y="370749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857224" y="371475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9" name="모서리가 둥근 직사각형 318"/>
          <p:cNvSpPr/>
          <p:nvPr/>
        </p:nvSpPr>
        <p:spPr>
          <a:xfrm>
            <a:off x="1312616" y="370749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1319873" y="371475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2" name="모서리가 둥근 직사각형 321"/>
          <p:cNvSpPr/>
          <p:nvPr/>
        </p:nvSpPr>
        <p:spPr>
          <a:xfrm>
            <a:off x="1778661" y="285023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1785918" y="285749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4" name="모서리가 둥근 사각형 설명선 323"/>
          <p:cNvSpPr/>
          <p:nvPr/>
        </p:nvSpPr>
        <p:spPr>
          <a:xfrm>
            <a:off x="1714480" y="1071546"/>
            <a:ext cx="914400" cy="612648"/>
          </a:xfrm>
          <a:prstGeom prst="wedgeRoundRectCallout">
            <a:avLst>
              <a:gd name="adj1" fmla="val -21627"/>
              <a:gd name="adj2" fmla="val 61315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방문자 검색 </a:t>
            </a:r>
            <a:r>
              <a:rPr lang="ko-KR" altLang="en-US" sz="800" dirty="0" smtClean="0"/>
              <a:t>팝업 창 띄움</a:t>
            </a:r>
            <a:endParaRPr lang="ko-KR" altLang="en-US" sz="800" dirty="0"/>
          </a:p>
        </p:txBody>
      </p:sp>
      <p:sp>
        <p:nvSpPr>
          <p:cNvPr id="325" name="모서리가 둥근 사각형 설명선 324"/>
          <p:cNvSpPr/>
          <p:nvPr/>
        </p:nvSpPr>
        <p:spPr>
          <a:xfrm>
            <a:off x="2285984" y="2786058"/>
            <a:ext cx="914400" cy="612648"/>
          </a:xfrm>
          <a:prstGeom prst="wedgeRoundRectCallout">
            <a:avLst>
              <a:gd name="adj1" fmla="val -61310"/>
              <a:gd name="adj2" fmla="val -21604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방문대상 검색 팝업 창 띄움</a:t>
            </a:r>
            <a:endParaRPr lang="ko-KR" altLang="en-US" sz="800" dirty="0"/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9" name="모서리가 둥근 직사각형 328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1" name="모서리가 둥근 직사각형 330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2" name="모서리가 둥근 직사각형 331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221540" y="3357562"/>
            <a:ext cx="8708178" cy="726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78796" y="2293252"/>
            <a:ext cx="6143668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정우성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SK Telecom 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인사부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jws@example.com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011-1111-1111 / 02-222-2222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시스템 사용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Yes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사무실 주소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중구 을지로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221540" y="4643446"/>
            <a:ext cx="8708178" cy="726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78796" y="3579136"/>
            <a:ext cx="6143668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정진영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Google 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총무부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jjy@example.com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011-3333-3333 / 02-3333-3333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시스템 사용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Yes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사무실 주소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강남구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테헤란로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78796" y="4865020"/>
            <a:ext cx="6143668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김태희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Sun Microsystems 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부서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kth@example.com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011-5555-5555 / 02-777-7777	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 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시스템 사용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Yes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사무실 주소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강북구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1540" y="2364690"/>
            <a:ext cx="857256" cy="9144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21540" y="3650574"/>
            <a:ext cx="857256" cy="9144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21540" y="4936458"/>
            <a:ext cx="857256" cy="9144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416" y="3722012"/>
            <a:ext cx="571504" cy="79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978" y="5129001"/>
            <a:ext cx="714380" cy="5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361" y="2436128"/>
            <a:ext cx="515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1" name="직사각형 200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2" name="직선 연결선 201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09"/>
          <p:cNvGrpSpPr/>
          <p:nvPr/>
        </p:nvGrpSpPr>
        <p:grpSpPr>
          <a:xfrm>
            <a:off x="221540" y="2150376"/>
            <a:ext cx="142876" cy="142876"/>
            <a:chOff x="5571338" y="1714488"/>
            <a:chExt cx="1073952" cy="144464"/>
          </a:xfrm>
        </p:grpSpPr>
        <p:sp>
          <p:nvSpPr>
            <p:cNvPr id="205" name="직사각형 20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9"/>
          <p:cNvGrpSpPr/>
          <p:nvPr/>
        </p:nvGrpSpPr>
        <p:grpSpPr>
          <a:xfrm>
            <a:off x="221540" y="3436260"/>
            <a:ext cx="142876" cy="142876"/>
            <a:chOff x="5571338" y="1714488"/>
            <a:chExt cx="1073952" cy="144464"/>
          </a:xfrm>
        </p:grpSpPr>
        <p:sp>
          <p:nvSpPr>
            <p:cNvPr id="211" name="직사각형 21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12" name="직선 연결선 21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09"/>
          <p:cNvGrpSpPr/>
          <p:nvPr/>
        </p:nvGrpSpPr>
        <p:grpSpPr>
          <a:xfrm>
            <a:off x="221540" y="4722144"/>
            <a:ext cx="142876" cy="142876"/>
            <a:chOff x="5571338" y="1714488"/>
            <a:chExt cx="1073952" cy="144464"/>
          </a:xfrm>
        </p:grpSpPr>
        <p:sp>
          <p:nvSpPr>
            <p:cNvPr id="217" name="직사각형 21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모서리가 둥근 직사각형 237"/>
          <p:cNvSpPr/>
          <p:nvPr/>
        </p:nvSpPr>
        <p:spPr>
          <a:xfrm>
            <a:off x="8072462" y="1500174"/>
            <a:ext cx="857256" cy="21431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표로 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4" name="직선 연결선 243"/>
          <p:cNvCxnSpPr/>
          <p:nvPr/>
        </p:nvCxnSpPr>
        <p:spPr>
          <a:xfrm flipV="1">
            <a:off x="221540" y="5929330"/>
            <a:ext cx="8708178" cy="726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모서리가 둥근 직사각형 248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643538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929290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215042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6500794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6786546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7072298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7358050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643802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7929554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8215306" y="6000768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5000596" y="6000768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8358214" y="6000768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모서리가 둥근 직사각형 337"/>
          <p:cNvSpPr/>
          <p:nvPr/>
        </p:nvSpPr>
        <p:spPr>
          <a:xfrm>
            <a:off x="1335783" y="4729401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42844" y="1500174"/>
            <a:ext cx="1721770" cy="15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등록 현황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리스트로 보기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0583" y="1857365"/>
            <a:ext cx="136071" cy="142875"/>
          </a:xfrm>
          <a:prstGeom prst="rect">
            <a:avLst/>
          </a:prstGeom>
          <a:noFill/>
        </p:spPr>
      </p:pic>
      <p:grpSp>
        <p:nvGrpSpPr>
          <p:cNvPr id="148" name="그룹 109"/>
          <p:cNvGrpSpPr/>
          <p:nvPr/>
        </p:nvGrpSpPr>
        <p:grpSpPr>
          <a:xfrm>
            <a:off x="687268" y="1857365"/>
            <a:ext cx="642942" cy="142876"/>
            <a:chOff x="5571338" y="1714488"/>
            <a:chExt cx="1073952" cy="144464"/>
          </a:xfrm>
        </p:grpSpPr>
        <p:sp>
          <p:nvSpPr>
            <p:cNvPr id="154" name="직사각형 153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/>
          <p:cNvSpPr/>
          <p:nvPr/>
        </p:nvSpPr>
        <p:spPr>
          <a:xfrm>
            <a:off x="230625" y="1857365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5" name="그룹 111"/>
          <p:cNvGrpSpPr/>
          <p:nvPr/>
        </p:nvGrpSpPr>
        <p:grpSpPr>
          <a:xfrm>
            <a:off x="1863601" y="1857365"/>
            <a:ext cx="642942" cy="142876"/>
            <a:chOff x="5571338" y="1714488"/>
            <a:chExt cx="1073952" cy="144464"/>
          </a:xfrm>
        </p:grpSpPr>
        <p:sp>
          <p:nvSpPr>
            <p:cNvPr id="166" name="직사각형 16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직사각형 170"/>
          <p:cNvSpPr/>
          <p:nvPr/>
        </p:nvSpPr>
        <p:spPr>
          <a:xfrm>
            <a:off x="141084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회사명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2" name="그룹 118"/>
          <p:cNvGrpSpPr/>
          <p:nvPr/>
        </p:nvGrpSpPr>
        <p:grpSpPr>
          <a:xfrm>
            <a:off x="3149311" y="1857365"/>
            <a:ext cx="487148" cy="142876"/>
            <a:chOff x="5571338" y="1714488"/>
            <a:chExt cx="1073952" cy="144464"/>
          </a:xfrm>
        </p:grpSpPr>
        <p:sp>
          <p:nvSpPr>
            <p:cNvPr id="173" name="직사각형 17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직사각형 177"/>
          <p:cNvSpPr/>
          <p:nvPr/>
        </p:nvSpPr>
        <p:spPr>
          <a:xfrm>
            <a:off x="255025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9" name="그룹 125"/>
          <p:cNvGrpSpPr/>
          <p:nvPr/>
        </p:nvGrpSpPr>
        <p:grpSpPr>
          <a:xfrm>
            <a:off x="3908048" y="1857365"/>
            <a:ext cx="487148" cy="142876"/>
            <a:chOff x="5571338" y="1714488"/>
            <a:chExt cx="1073952" cy="144464"/>
          </a:xfrm>
        </p:grpSpPr>
        <p:sp>
          <p:nvSpPr>
            <p:cNvPr id="180" name="직사각형 179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5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320" y="1857365"/>
            <a:ext cx="136071" cy="142875"/>
          </a:xfrm>
          <a:prstGeom prst="rect">
            <a:avLst/>
          </a:prstGeom>
          <a:noFill/>
        </p:spPr>
      </p:pic>
      <p:sp>
        <p:nvSpPr>
          <p:cNvPr id="186" name="직사각형 185"/>
          <p:cNvSpPr/>
          <p:nvPr/>
        </p:nvSpPr>
        <p:spPr>
          <a:xfrm>
            <a:off x="3722994" y="1857365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4605619" y="1857365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시스템 사용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8" name="그룹 164"/>
          <p:cNvGrpSpPr/>
          <p:nvPr/>
        </p:nvGrpSpPr>
        <p:grpSpPr>
          <a:xfrm>
            <a:off x="5261012" y="1857365"/>
            <a:ext cx="857573" cy="142876"/>
            <a:chOff x="7286644" y="2143116"/>
            <a:chExt cx="857573" cy="142876"/>
          </a:xfrm>
        </p:grpSpPr>
        <p:grpSp>
          <p:nvGrpSpPr>
            <p:cNvPr id="189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195" name="직사각형 194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6" name="직선 연결선 195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이등변 삼각형 189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91" name="직선 연결선 190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모서리가 둥근 직사각형 199"/>
          <p:cNvSpPr/>
          <p:nvPr/>
        </p:nvSpPr>
        <p:spPr>
          <a:xfrm>
            <a:off x="214283" y="1785927"/>
            <a:ext cx="6500858" cy="285752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2150366" y="3079070"/>
            <a:ext cx="171451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6207817" y="185010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6215074" y="185736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50898" y="3106966"/>
            <a:ext cx="428628" cy="17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7" name="직사각형 226"/>
          <p:cNvSpPr/>
          <p:nvPr/>
        </p:nvSpPr>
        <p:spPr>
          <a:xfrm>
            <a:off x="2150366" y="4364954"/>
            <a:ext cx="171451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72669" y="4393982"/>
            <a:ext cx="406857" cy="15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8" name="직사각형 227"/>
          <p:cNvSpPr/>
          <p:nvPr/>
        </p:nvSpPr>
        <p:spPr>
          <a:xfrm>
            <a:off x="2150366" y="5650838"/>
            <a:ext cx="171451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93308" y="5683609"/>
            <a:ext cx="428628" cy="15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직사각형 228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등록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리스트로 보기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RVM-006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692577" y="599350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699834" y="600076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1157490" y="599350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1164747" y="600076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221539" y="5993509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228796" y="6000768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7" name="모서리가 둥근 직사각형 276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421339" y="2135857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모서리가 둥근 직사각형 278"/>
          <p:cNvSpPr/>
          <p:nvPr/>
        </p:nvSpPr>
        <p:spPr>
          <a:xfrm>
            <a:off x="428596" y="2143116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421339" y="342174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428596" y="342900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모서리가 둥근 직사각형 281"/>
          <p:cNvSpPr/>
          <p:nvPr/>
        </p:nvSpPr>
        <p:spPr>
          <a:xfrm>
            <a:off x="421339" y="470762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모서리가 둥근 직사각형 282"/>
          <p:cNvSpPr/>
          <p:nvPr/>
        </p:nvSpPr>
        <p:spPr>
          <a:xfrm>
            <a:off x="428596" y="471488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42844" y="1500174"/>
            <a:ext cx="1650331" cy="15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등록 현황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표로 보기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0583" y="1857365"/>
            <a:ext cx="136071" cy="142875"/>
          </a:xfrm>
          <a:prstGeom prst="rect">
            <a:avLst/>
          </a:prstGeom>
          <a:noFill/>
        </p:spPr>
      </p:pic>
      <p:grpSp>
        <p:nvGrpSpPr>
          <p:cNvPr id="101" name="그룹 109"/>
          <p:cNvGrpSpPr/>
          <p:nvPr/>
        </p:nvGrpSpPr>
        <p:grpSpPr>
          <a:xfrm>
            <a:off x="687268" y="1857365"/>
            <a:ext cx="642942" cy="142876"/>
            <a:chOff x="5571338" y="1714488"/>
            <a:chExt cx="1073952" cy="144464"/>
          </a:xfrm>
        </p:grpSpPr>
        <p:sp>
          <p:nvSpPr>
            <p:cNvPr id="102" name="직사각형 101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/>
          <p:nvPr/>
        </p:nvSpPr>
        <p:spPr>
          <a:xfrm>
            <a:off x="230625" y="1857365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11"/>
          <p:cNvGrpSpPr/>
          <p:nvPr/>
        </p:nvGrpSpPr>
        <p:grpSpPr>
          <a:xfrm>
            <a:off x="1863601" y="1857365"/>
            <a:ext cx="642942" cy="142876"/>
            <a:chOff x="5571338" y="1714488"/>
            <a:chExt cx="1073952" cy="144464"/>
          </a:xfrm>
        </p:grpSpPr>
        <p:sp>
          <p:nvSpPr>
            <p:cNvPr id="109" name="직사각형 10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직사각형 113"/>
          <p:cNvSpPr/>
          <p:nvPr/>
        </p:nvSpPr>
        <p:spPr>
          <a:xfrm>
            <a:off x="141084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회사명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8"/>
          <p:cNvGrpSpPr/>
          <p:nvPr/>
        </p:nvGrpSpPr>
        <p:grpSpPr>
          <a:xfrm>
            <a:off x="3149311" y="1857365"/>
            <a:ext cx="487148" cy="142876"/>
            <a:chOff x="5571338" y="1714488"/>
            <a:chExt cx="1073952" cy="144464"/>
          </a:xfrm>
        </p:grpSpPr>
        <p:sp>
          <p:nvSpPr>
            <p:cNvPr id="116" name="직사각형 115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2550259" y="1857365"/>
            <a:ext cx="78581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5"/>
          <p:cNvGrpSpPr/>
          <p:nvPr/>
        </p:nvGrpSpPr>
        <p:grpSpPr>
          <a:xfrm>
            <a:off x="3908048" y="1857365"/>
            <a:ext cx="487148" cy="142876"/>
            <a:chOff x="5571338" y="1714488"/>
            <a:chExt cx="1073952" cy="144464"/>
          </a:xfrm>
        </p:grpSpPr>
        <p:sp>
          <p:nvSpPr>
            <p:cNvPr id="123" name="직사각형 122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Picture 10" descr="C:\Java\eclipse\workspace\artszenorg\webapp\img\calend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320" y="1857365"/>
            <a:ext cx="136071" cy="142875"/>
          </a:xfrm>
          <a:prstGeom prst="rect">
            <a:avLst/>
          </a:prstGeom>
          <a:noFill/>
        </p:spPr>
      </p:pic>
      <p:sp>
        <p:nvSpPr>
          <p:cNvPr id="129" name="직사각형 128"/>
          <p:cNvSpPr/>
          <p:nvPr/>
        </p:nvSpPr>
        <p:spPr>
          <a:xfrm>
            <a:off x="3722994" y="1857365"/>
            <a:ext cx="214314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605619" y="1857365"/>
            <a:ext cx="85725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시스템 사용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: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" name="그룹 164"/>
          <p:cNvGrpSpPr/>
          <p:nvPr/>
        </p:nvGrpSpPr>
        <p:grpSpPr>
          <a:xfrm>
            <a:off x="5261012" y="1857365"/>
            <a:ext cx="857573" cy="142876"/>
            <a:chOff x="7286644" y="2143116"/>
            <a:chExt cx="857573" cy="142876"/>
          </a:xfrm>
        </p:grpSpPr>
        <p:grpSp>
          <p:nvGrpSpPr>
            <p:cNvPr id="134" name="그룹 147"/>
            <p:cNvGrpSpPr/>
            <p:nvPr/>
          </p:nvGrpSpPr>
          <p:grpSpPr>
            <a:xfrm>
              <a:off x="7286644" y="2143116"/>
              <a:ext cx="714380" cy="142876"/>
              <a:chOff x="5571338" y="1714488"/>
              <a:chExt cx="1073952" cy="144464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5572132" y="1714488"/>
                <a:ext cx="1071570" cy="1428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선택하세요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5572132" y="1714488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5572132" y="1857364"/>
                <a:ext cx="1071570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5400000" flipH="1" flipV="1">
                <a:off x="5500694" y="1785926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5400000" flipH="1" flipV="1">
                <a:off x="6573058" y="1785132"/>
                <a:ext cx="142876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이등변 삼각형 134"/>
            <p:cNvSpPr/>
            <p:nvPr/>
          </p:nvSpPr>
          <p:spPr>
            <a:xfrm flipV="1">
              <a:off x="8037599" y="2185294"/>
              <a:ext cx="71438" cy="7143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8001182" y="2143116"/>
              <a:ext cx="142718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8001182" y="2284421"/>
              <a:ext cx="142718" cy="15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rot="5400000" flipH="1" flipV="1">
              <a:off x="7930530" y="2214396"/>
              <a:ext cx="141305" cy="3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5400000" flipH="1" flipV="1">
              <a:off x="8073406" y="2213610"/>
              <a:ext cx="141305" cy="31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모서리가 둥근 직사각형 145"/>
          <p:cNvSpPr/>
          <p:nvPr/>
        </p:nvSpPr>
        <p:spPr>
          <a:xfrm>
            <a:off x="214283" y="1785927"/>
            <a:ext cx="6500858" cy="285752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214282" y="2214555"/>
          <a:ext cx="8715436" cy="328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30531"/>
                <a:gridCol w="798706"/>
                <a:gridCol w="1971159"/>
                <a:gridCol w="1071570"/>
                <a:gridCol w="642942"/>
                <a:gridCol w="714380"/>
                <a:gridCol w="1000132"/>
                <a:gridCol w="1714512"/>
                <a:gridCol w="571504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방문자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부서명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직급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시스템 사용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이메일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조회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정우성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 Telecom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기획부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jws@example.com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011-1111-1111 / 02-2222-2222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정진영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인사부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jjy@example.com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011-2222-2222 / 02-3333-3333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김태희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Sun Microsystems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과장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kth@example.com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011-3333-3333 / 02-5555-5555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2" descr="C:\Documents and Settings\admin\바탕 화면\무제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233" y="2299375"/>
            <a:ext cx="83125" cy="45719"/>
          </a:xfrm>
          <a:prstGeom prst="rect">
            <a:avLst/>
          </a:prstGeom>
          <a:noFill/>
        </p:spPr>
      </p:pic>
      <p:grpSp>
        <p:nvGrpSpPr>
          <p:cNvPr id="188" name="그룹 109"/>
          <p:cNvGrpSpPr/>
          <p:nvPr/>
        </p:nvGrpSpPr>
        <p:grpSpPr>
          <a:xfrm>
            <a:off x="250858" y="2456417"/>
            <a:ext cx="142876" cy="142876"/>
            <a:chOff x="5571338" y="1714488"/>
            <a:chExt cx="1073952" cy="144464"/>
          </a:xfrm>
        </p:grpSpPr>
        <p:sp>
          <p:nvSpPr>
            <p:cNvPr id="189" name="직사각형 188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룹 109"/>
          <p:cNvGrpSpPr/>
          <p:nvPr/>
        </p:nvGrpSpPr>
        <p:grpSpPr>
          <a:xfrm>
            <a:off x="250858" y="2663416"/>
            <a:ext cx="142876" cy="142876"/>
            <a:chOff x="5571338" y="1714488"/>
            <a:chExt cx="1073952" cy="144464"/>
          </a:xfrm>
        </p:grpSpPr>
        <p:sp>
          <p:nvSpPr>
            <p:cNvPr id="195" name="직사각형 194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09"/>
          <p:cNvGrpSpPr/>
          <p:nvPr/>
        </p:nvGrpSpPr>
        <p:grpSpPr>
          <a:xfrm>
            <a:off x="250858" y="2877730"/>
            <a:ext cx="142876" cy="142876"/>
            <a:chOff x="5571338" y="1714488"/>
            <a:chExt cx="1073952" cy="144464"/>
          </a:xfrm>
        </p:grpSpPr>
        <p:sp>
          <p:nvSpPr>
            <p:cNvPr id="201" name="직사각형 200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109"/>
          <p:cNvGrpSpPr/>
          <p:nvPr/>
        </p:nvGrpSpPr>
        <p:grpSpPr>
          <a:xfrm>
            <a:off x="250858" y="2256733"/>
            <a:ext cx="142876" cy="142876"/>
            <a:chOff x="5571338" y="1714488"/>
            <a:chExt cx="1073952" cy="144464"/>
          </a:xfrm>
        </p:grpSpPr>
        <p:sp>
          <p:nvSpPr>
            <p:cNvPr id="207" name="직사각형 206"/>
            <p:cNvSpPr/>
            <p:nvPr/>
          </p:nvSpPr>
          <p:spPr>
            <a:xfrm>
              <a:off x="5572132" y="1714488"/>
              <a:ext cx="1071570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5572132" y="1714488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572132" y="1857364"/>
              <a:ext cx="107157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5400000" flipH="1" flipV="1">
              <a:off x="5500694" y="1785926"/>
              <a:ext cx="142876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5400000" flipH="1" flipV="1">
              <a:off x="6573058" y="1785132"/>
              <a:ext cx="142876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57213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85788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14363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42938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71514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000892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286644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572396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858148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8143900" y="5572140"/>
            <a:ext cx="28575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929190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처음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이전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8358214" y="5572140"/>
            <a:ext cx="714380" cy="21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다음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072462" y="1500174"/>
            <a:ext cx="857256" cy="21431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리스트로 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207817" y="1850105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215074" y="1857364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685320" y="55648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92577" y="55721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150233" y="55648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157490" y="55721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등록 현황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표로 보기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RVM-007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214282" y="5564881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221539" y="5572140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8430117" y="2443380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8437374" y="2450639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429652" y="2657694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8436909" y="2664953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8429652" y="2872008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36909" y="2879267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142844" y="1500174"/>
            <a:ext cx="142876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조회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2910" y="6500834"/>
            <a:ext cx="250033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2008.8.7 12:34:24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접속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42844" y="6500834"/>
            <a:ext cx="8858312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64615" y="6535985"/>
            <a:ext cx="507323" cy="150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logoff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71872" y="6543244"/>
            <a:ext cx="500065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40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조회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43636" y="214290"/>
            <a:ext cx="285752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RVM-008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538" y="1482264"/>
            <a:ext cx="6143668" cy="4000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정우성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일련번호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123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SK Telecom  		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차장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		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011-1111-1111 / 02-222-2222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jungwoosung@mail.com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중구 을지로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시스템 사용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Yes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서명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2008-07-21 13:15:22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생성자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관리자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갱신일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2008-07-21 13:15:22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갱신자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관리자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맑은 고딕" pitchFamily="50" charset="-127"/>
              <a:cs typeface="Arial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•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비고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맑은 고딕" pitchFamily="50" charset="-127"/>
                <a:cs typeface="Arial"/>
              </a:rPr>
              <a:t>	: 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42976" y="3042782"/>
            <a:ext cx="778674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282" y="1768016"/>
            <a:ext cx="857256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103" y="1839454"/>
            <a:ext cx="515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직선 연결선 42"/>
          <p:cNvCxnSpPr/>
          <p:nvPr/>
        </p:nvCxnSpPr>
        <p:spPr>
          <a:xfrm>
            <a:off x="1142976" y="2614154"/>
            <a:ext cx="778674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143108" y="2786058"/>
            <a:ext cx="1714512" cy="2143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807829"/>
            <a:ext cx="428628" cy="17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모서리가 둥근 직사각형 67"/>
          <p:cNvSpPr/>
          <p:nvPr/>
        </p:nvSpPr>
        <p:spPr>
          <a:xfrm>
            <a:off x="2064413" y="406468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071670" y="407194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29326" y="406468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36583" y="407194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29594" y="406468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36851" y="407194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00632" y="4064683"/>
            <a:ext cx="435885" cy="1501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07889" y="4071942"/>
            <a:ext cx="428627" cy="71438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2845" y="1142984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1142976" y="3571876"/>
            <a:ext cx="778674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1492908" y="778534"/>
            <a:ext cx="1221704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예약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00166" y="785794"/>
            <a:ext cx="1207190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42507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방문자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749765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993238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출입 카드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000496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243122" y="778534"/>
            <a:ext cx="1221703" cy="221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관리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250380" y="785794"/>
            <a:ext cx="1207189" cy="128442"/>
          </a:xfrm>
          <a:prstGeom prst="roundRect">
            <a:avLst>
              <a:gd name="adj" fmla="val 18904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3635</Words>
  <Application>Microsoft Office PowerPoint</Application>
  <PresentationFormat>화면 슬라이드 쇼(4:3)</PresentationFormat>
  <Paragraphs>2248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화면 설계서 SKN_RVM_003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현철주</dc:creator>
  <cp:lastModifiedBy>admin</cp:lastModifiedBy>
  <cp:revision>249</cp:revision>
  <dcterms:created xsi:type="dcterms:W3CDTF">2008-07-31T08:47:43Z</dcterms:created>
  <dcterms:modified xsi:type="dcterms:W3CDTF">2009-01-29T23:33:20Z</dcterms:modified>
</cp:coreProperties>
</file>