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8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AE4B-AE70-465B-8EDF-F1DB429E9D4E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1374D-4B0F-4114-8029-94AF2C47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3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1374D-4B0F-4114-8029-94AF2C475B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0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7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6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0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8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9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9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6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B16A-BF3F-4B53-96E8-597368A620A6}" type="datetimeFigureOut">
              <a:rPr lang="ko-KR" altLang="en-US" smtClean="0"/>
              <a:t>2016-05-06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901E-305B-42D3-A1D2-8914651E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9552" y="1628800"/>
            <a:ext cx="8064896" cy="1922512"/>
            <a:chOff x="467544" y="404664"/>
            <a:chExt cx="8064896" cy="9144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67544" y="404664"/>
              <a:ext cx="8064896" cy="914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E38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 smtClean="0">
                  <a:solidFill>
                    <a:srgbClr val="FE382E"/>
                  </a:solidFill>
                  <a:latin typeface="Gotham Medium" pitchFamily="50" charset="0"/>
                  <a:ea typeface="MD이솝체" panose="02020603020101020101" pitchFamily="18" charset="-127"/>
                </a:rPr>
                <a:t>     </a:t>
              </a:r>
              <a:r>
                <a:rPr lang="en-US" altLang="ko-KR" sz="7200" dirty="0" smtClean="0">
                  <a:solidFill>
                    <a:srgbClr val="FE382E"/>
                  </a:solidFill>
                  <a:latin typeface="Gotham Medium" pitchFamily="50" charset="0"/>
                  <a:ea typeface="MD이솝체" panose="02020603020101020101" pitchFamily="18" charset="-127"/>
                </a:rPr>
                <a:t>Watcha.net</a:t>
              </a:r>
              <a:endParaRPr lang="ko-KR" altLang="en-US" sz="7200" dirty="0">
                <a:solidFill>
                  <a:srgbClr val="FE382E"/>
                </a:solidFill>
                <a:latin typeface="Gotham Medium" pitchFamily="50" charset="0"/>
                <a:ea typeface="MD이솝체" panose="02020603020101020101" pitchFamily="18" charset="-127"/>
              </a:endParaRPr>
            </a:p>
          </p:txBody>
        </p:sp>
        <p:pic>
          <p:nvPicPr>
            <p:cNvPr id="9" name="Picture 2" descr="https://watcha.net/watcha_icon_200x200_ne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23" y="519412"/>
              <a:ext cx="1462471" cy="684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7740352" y="65160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서명근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12005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500"/>
              </a:spcBef>
              <a:buNone/>
            </a:pPr>
            <a:r>
              <a:rPr lang="ko-KR" altLang="en-US" b="1" dirty="0" err="1" smtClean="0">
                <a:solidFill>
                  <a:srgbClr val="FE38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왓챠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고객을 사랑한다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환경 측면에서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높고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직관적이다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사용자의견 수용에 열심이다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 고객층의 수요에 따라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스포일러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방지와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조작 방지에 힘을 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404664"/>
            <a:ext cx="8064896" cy="914400"/>
            <a:chOff x="467544" y="404664"/>
            <a:chExt cx="8064896" cy="9144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67544" y="404664"/>
              <a:ext cx="8064896" cy="914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E38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err="1" smtClean="0">
                  <a:solidFill>
                    <a:srgbClr val="FE382E"/>
                  </a:solidFill>
                  <a:latin typeface="Gotham Medium" pitchFamily="50" charset="0"/>
                  <a:ea typeface="MD이솝체" panose="02020603020101020101" pitchFamily="18" charset="-127"/>
                </a:rPr>
                <a:t>Watcha</a:t>
              </a:r>
              <a:r>
                <a:rPr lang="en-US" altLang="ko-KR" sz="4800" dirty="0" smtClean="0">
                  <a:solidFill>
                    <a:srgbClr val="FE382E"/>
                  </a:solidFill>
                  <a:latin typeface="Gotham Medium" pitchFamily="50" charset="0"/>
                  <a:ea typeface="MD이솝체" panose="02020603020101020101" pitchFamily="18" charset="-127"/>
                </a:rPr>
                <a:t>: Service</a:t>
              </a:r>
              <a:endParaRPr lang="ko-KR" altLang="en-US" sz="4800" dirty="0">
                <a:solidFill>
                  <a:srgbClr val="FE382E"/>
                </a:solidFill>
                <a:latin typeface="Gotham Medium" pitchFamily="50" charset="0"/>
                <a:ea typeface="MD이솝체" panose="02020603020101020101" pitchFamily="18" charset="-127"/>
              </a:endParaRPr>
            </a:p>
          </p:txBody>
        </p:sp>
        <p:pic>
          <p:nvPicPr>
            <p:cNvPr id="1026" name="Picture 2" descr="https://watcha.net/watcha_icon_200x200_n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48" y="526672"/>
              <a:ext cx="670384" cy="67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740352" y="65116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서명근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8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1500"/>
              </a:spcBef>
              <a:buNone/>
            </a:pPr>
            <a:r>
              <a:rPr lang="ko-KR" altLang="en-US" b="1" dirty="0" err="1" smtClean="0">
                <a:solidFill>
                  <a:srgbClr val="FE38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왓챠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똑똑하다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초대기업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넷플릭스에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대항할 수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취향분석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의도했는지는 모르지만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별점을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주기 쉽게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주고 싶게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만들어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수개월 만에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CGV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별점평가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능가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404664"/>
            <a:ext cx="8064896" cy="914400"/>
            <a:chOff x="467544" y="404664"/>
            <a:chExt cx="8064896" cy="9144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67544" y="404664"/>
              <a:ext cx="8064896" cy="914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E38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err="1" smtClean="0">
                  <a:solidFill>
                    <a:srgbClr val="FE382E"/>
                  </a:solidFill>
                  <a:latin typeface="Gotham Medium" pitchFamily="50" charset="0"/>
                  <a:ea typeface="MD이솝체" panose="02020603020101020101" pitchFamily="18" charset="-127"/>
                </a:rPr>
                <a:t>Watcha</a:t>
              </a:r>
              <a:r>
                <a:rPr lang="en-US" altLang="ko-KR" sz="4800" dirty="0" smtClean="0">
                  <a:solidFill>
                    <a:srgbClr val="FE382E"/>
                  </a:solidFill>
                  <a:latin typeface="Gotham Medium" pitchFamily="50" charset="0"/>
                  <a:ea typeface="MD이솝체" panose="02020603020101020101" pitchFamily="18" charset="-127"/>
                </a:rPr>
                <a:t>: Smart</a:t>
              </a:r>
              <a:endParaRPr lang="ko-KR" altLang="en-US" sz="4800" dirty="0">
                <a:solidFill>
                  <a:srgbClr val="FE382E"/>
                </a:solidFill>
                <a:latin typeface="Gotham Medium" pitchFamily="50" charset="0"/>
                <a:ea typeface="MD이솝체" panose="02020603020101020101" pitchFamily="18" charset="-127"/>
              </a:endParaRPr>
            </a:p>
          </p:txBody>
        </p:sp>
        <p:pic>
          <p:nvPicPr>
            <p:cNvPr id="9" name="Picture 2" descr="https://watcha.net/watcha_icon_200x200_n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48" y="526672"/>
              <a:ext cx="670384" cy="67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7740352" y="65160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서명근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1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7544" y="404664"/>
            <a:ext cx="8064896" cy="914400"/>
            <a:chOff x="467544" y="404664"/>
            <a:chExt cx="8064896" cy="9144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67544" y="404664"/>
              <a:ext cx="8064896" cy="914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E38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err="1" smtClean="0">
                  <a:solidFill>
                    <a:srgbClr val="FE382E"/>
                  </a:solidFill>
                  <a:latin typeface="Gotham Medium" pitchFamily="50" charset="0"/>
                  <a:ea typeface="MD이솝체" panose="02020603020101020101" pitchFamily="18" charset="-127"/>
                </a:rPr>
                <a:t>Watcha</a:t>
              </a:r>
              <a:r>
                <a:rPr lang="en-US" altLang="ko-KR" sz="4800" dirty="0" smtClean="0">
                  <a:solidFill>
                    <a:srgbClr val="FE382E"/>
                  </a:solidFill>
                  <a:latin typeface="Gotham Medium" pitchFamily="50" charset="0"/>
                  <a:ea typeface="MD이솝체" panose="02020603020101020101" pitchFamily="18" charset="-127"/>
                </a:rPr>
                <a:t>: Me?</a:t>
              </a:r>
              <a:endParaRPr lang="ko-KR" altLang="en-US" sz="4800" dirty="0">
                <a:solidFill>
                  <a:srgbClr val="FE382E"/>
                </a:solidFill>
                <a:latin typeface="Gotham Medium" pitchFamily="50" charset="0"/>
                <a:ea typeface="MD이솝체" panose="02020603020101020101" pitchFamily="18" charset="-127"/>
              </a:endParaRPr>
            </a:p>
          </p:txBody>
        </p:sp>
        <p:pic>
          <p:nvPicPr>
            <p:cNvPr id="9" name="Picture 2" descr="https://watcha.net/watcha_icon_200x200_n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48" y="526672"/>
              <a:ext cx="670384" cy="67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내가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solidFill>
                  <a:srgbClr val="FE38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왓챠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취향분석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구현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오버레이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 구현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‘친구가 친구에게’ 추천 기능 추가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짧은 리뷰만이 아니라 토론을 유도하는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UX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spcBef>
                <a:spcPts val="1500"/>
              </a:spcBef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352" y="65160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서명근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0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접근성을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준수해야 하는 이유는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인터넷이라는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평등한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접근성을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준수한다는 것은 신체적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기술적인 차이를 뛰어넘은 인터넷 민주사회의 실현에 공헌하는 것이다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 입장에서는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사용자를 증가시키는 이익 증대 방법이다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0352" y="65160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서명근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834" y="1556800"/>
            <a:ext cx="936104" cy="72000"/>
          </a:xfrm>
          <a:prstGeom prst="rect">
            <a:avLst/>
          </a:prstGeom>
          <a:solidFill>
            <a:srgbClr val="FE3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85</Words>
  <Application>Microsoft Office PowerPoint</Application>
  <PresentationFormat>화면 슬라이드 쇼(4:3)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웹 접근성을 준수해야 하는 이유는?</vt:lpstr>
    </vt:vector>
  </TitlesOfParts>
  <Company>CSIA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Simon Seo</dc:creator>
  <cp:lastModifiedBy>Simon Seo</cp:lastModifiedBy>
  <cp:revision>15</cp:revision>
  <dcterms:created xsi:type="dcterms:W3CDTF">2016-05-06T09:23:36Z</dcterms:created>
  <dcterms:modified xsi:type="dcterms:W3CDTF">2016-05-06T14:18:12Z</dcterms:modified>
</cp:coreProperties>
</file>