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9" autoAdjust="0"/>
    <p:restoredTop sz="96279" autoAdjust="0"/>
  </p:normalViewPr>
  <p:slideViewPr>
    <p:cSldViewPr snapToGrid="0" snapToObjects="1" showGuides="1">
      <p:cViewPr>
        <p:scale>
          <a:sx n="100" d="100"/>
          <a:sy n="100" d="100"/>
        </p:scale>
        <p:origin x="2148" y="29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0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9</a:t>
            </a:r>
            <a:r>
              <a:rPr lang="ko-KR" altLang="en-US" sz="2000" dirty="0"/>
              <a:t>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932067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박승훈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이수창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김민상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박승훈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이수창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김민상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박승훈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이수창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김민상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박승훈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이수창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김민상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박승훈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이수창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김민상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9FAC71-2BEB-4B7D-BD1B-2739EFF133F8}"/>
              </a:ext>
            </a:extLst>
          </p:cNvPr>
          <p:cNvSpPr/>
          <p:nvPr/>
        </p:nvSpPr>
        <p:spPr bwMode="auto">
          <a:xfrm>
            <a:off x="1550377" y="219808"/>
            <a:ext cx="2778369" cy="4200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캠핑장 예약관리 프로그램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01B14-28CA-4989-B700-281DAE552D93}"/>
              </a:ext>
            </a:extLst>
          </p:cNvPr>
          <p:cNvSpPr/>
          <p:nvPr/>
        </p:nvSpPr>
        <p:spPr bwMode="auto">
          <a:xfrm>
            <a:off x="7048500" y="465992"/>
            <a:ext cx="586154" cy="1738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 1.4</a:t>
            </a: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C4B16-530C-4A23-85F0-9F980426D75B}"/>
              </a:ext>
            </a:extLst>
          </p:cNvPr>
          <p:cNvSpPr txBox="1"/>
          <p:nvPr/>
        </p:nvSpPr>
        <p:spPr>
          <a:xfrm>
            <a:off x="111369" y="864352"/>
            <a:ext cx="169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다이어그램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1A30B6-B6B7-4C5A-8F9A-09BAF9744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847964"/>
            <a:ext cx="6272322" cy="5498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89BB14-2059-774A-AA81-90E5C13E9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D1FF7C-3772-8C4C-A995-B6191DF72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854685"/>
            <a:ext cx="4335102" cy="26974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51281-3C4E-489F-ABA5-8A5A84E6B668}"/>
              </a:ext>
            </a:extLst>
          </p:cNvPr>
          <p:cNvSpPr/>
          <p:nvPr/>
        </p:nvSpPr>
        <p:spPr bwMode="auto">
          <a:xfrm>
            <a:off x="1550377" y="219808"/>
            <a:ext cx="2778369" cy="4200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캠핑장 예약관리 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DD1F5F-F5FB-40D0-970D-2B729817CC61}"/>
              </a:ext>
            </a:extLst>
          </p:cNvPr>
          <p:cNvSpPr/>
          <p:nvPr/>
        </p:nvSpPr>
        <p:spPr bwMode="auto">
          <a:xfrm>
            <a:off x="7048500" y="465992"/>
            <a:ext cx="586154" cy="1738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 1.4</a:t>
            </a: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AE070E-C85F-4DB7-8A8C-26416400A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79" y="882758"/>
            <a:ext cx="4436652" cy="2458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4C5E0D-5051-4DCB-B53F-8AEF6281C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3643798"/>
            <a:ext cx="4615962" cy="2633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D9DA7C-0A8D-4A9C-9B3D-69CF5A00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50" y="3671870"/>
            <a:ext cx="4177680" cy="20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D036D6A-D503-B849-8E30-2B9865CD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E8FE52-84E4-4BEA-9676-4C70E4076F4F}"/>
              </a:ext>
            </a:extLst>
          </p:cNvPr>
          <p:cNvSpPr/>
          <p:nvPr/>
        </p:nvSpPr>
        <p:spPr bwMode="auto">
          <a:xfrm>
            <a:off x="1550377" y="219808"/>
            <a:ext cx="2778369" cy="4200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캠핑장 예약관리 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D9DC1E-4423-49B0-93B8-F239F85D4FB3}"/>
              </a:ext>
            </a:extLst>
          </p:cNvPr>
          <p:cNvSpPr/>
          <p:nvPr/>
        </p:nvSpPr>
        <p:spPr bwMode="auto">
          <a:xfrm>
            <a:off x="7048500" y="465992"/>
            <a:ext cx="586154" cy="1738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 1.4</a:t>
            </a: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45B38-EEC1-4809-89B9-B4926526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8" y="879026"/>
            <a:ext cx="4368795" cy="23755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197490-C0C0-4776-B6A9-BBB63913D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1" y="879026"/>
            <a:ext cx="4368795" cy="25499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A83C30-04F3-4A33-9FAC-983676925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" y="3668140"/>
            <a:ext cx="4498236" cy="18567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193C8D1-1C72-4187-A6AA-66C3150F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01" y="3675186"/>
            <a:ext cx="4406654" cy="2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70A7647-6B07-FE4F-B3D1-E750B44C8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909594-E2C3-4AC2-A9C6-CB11C867518E}"/>
              </a:ext>
            </a:extLst>
          </p:cNvPr>
          <p:cNvSpPr/>
          <p:nvPr/>
        </p:nvSpPr>
        <p:spPr bwMode="auto">
          <a:xfrm>
            <a:off x="1550377" y="219808"/>
            <a:ext cx="2778369" cy="4200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캠핑장 예약관리 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6AB99-EBF1-4A92-BE8D-96B7C7F0C517}"/>
              </a:ext>
            </a:extLst>
          </p:cNvPr>
          <p:cNvSpPr/>
          <p:nvPr/>
        </p:nvSpPr>
        <p:spPr bwMode="auto">
          <a:xfrm>
            <a:off x="7048500" y="465992"/>
            <a:ext cx="586154" cy="1738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 1.4</a:t>
            </a: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D070DF-6B81-4217-9F79-597889A5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3" y="852205"/>
            <a:ext cx="5122208" cy="28162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C7F300-0C1B-4A62-8D2C-B1A5E4FF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48" y="3668425"/>
            <a:ext cx="4483350" cy="2642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DE75143-C8D4-441B-8D13-957893D92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4" y="3668426"/>
            <a:ext cx="4303248" cy="26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4833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5628</TotalTime>
  <Words>94</Words>
  <Application>Microsoft Office PowerPoint</Application>
  <PresentationFormat>화면 슬라이드 쇼(4:3)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박승훈</cp:lastModifiedBy>
  <cp:revision>512</cp:revision>
  <cp:lastPrinted>2001-07-23T08:42:52Z</cp:lastPrinted>
  <dcterms:created xsi:type="dcterms:W3CDTF">2011-02-22T01:37:12Z</dcterms:created>
  <dcterms:modified xsi:type="dcterms:W3CDTF">2021-05-31T12:24:08Z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