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78c7131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78c7131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8c7131d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8c7131d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78c7131d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78c7131d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8c7131d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8c7131d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78c7131d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78c7131d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8c7131d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8c7131d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8c7131d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78c7131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ebf5a4e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ebf5a4e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8c7131d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8c7131d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78c7131d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78c7131d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Used Car Values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7718100" cy="15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Ramadan El-Nil, Shelby Franco and Michael Ortiz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 4345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 Larry Tang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Predicted vs Observed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10" y="710000"/>
            <a:ext cx="7815981" cy="44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how noisy the dataset ended up being</a:t>
            </a:r>
            <a:r>
              <a:rPr lang="en"/>
              <a:t>, we were able to develop a </a:t>
            </a:r>
            <a:r>
              <a:rPr lang="en"/>
              <a:t>reasonably useful model with the variables we chose.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There is room for improvement, and more questions to be explored, though they might be beyond the scope of this project.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pulled used car prices from Craigslist listings around the United States.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Questions: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we find the variables of a used car which will accurately predict that vehicle’s price?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for Analysis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Full list of variables: region, price, year, manufacturer, model, conditions, cylinders, fuel, odometer, title_status, transmission, vin, drive, size, type, paint_color, image, description, county, state, latitude, longitude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removed obviously insignificant variables such as VIN, county, latitude, longitude, and title status, and data with clearly fake odometer readings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Due to the immense size of the data set, we worked only with Florida vehicles, and simplified manufacturer to domestic or import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priors we selected to focus on were age of vehicle, mileage, domestic vs import, and condition (salvage, fair, good, excellent, like new, new)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Transformed price and year to log, for Gaussian uncertainty distribution.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chose the specific priors because we had information that used cars were valued mostly by their engine condition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Region also plays a part, but we didn’t have the computing power to include region.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5" y="441775"/>
            <a:ext cx="4386175" cy="43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25" y="441775"/>
            <a:ext cx="4386174" cy="42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the Model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Fit a multiple regression model using all of the other variables as predictors for price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categorical variables are given a dummy for each factor level. R Code: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~ dnorm(9, 2),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b1 ~dnorm(7.6,0.05),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b2 ~dnorm(12,2),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b3 ~dbinom(0,1),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792625" y="2398200"/>
            <a:ext cx="21615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b4 ~dnorm(0,1),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b5 ~dnorm(0,1),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b6 ~dnorm(0,1),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b7 ~dnorm(0,1),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solidFill>
                <a:srgbClr val="0000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459050" y="2461300"/>
            <a:ext cx="29031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b8 ~dnorm(0,1),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b9 ~dnorm(0,1),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sigma ~ dunif(0,10)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), data=d)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 &lt;- a + b1*log_years + b2*log_miles + b3*Domestic + b4*condition_excellent + b5*condition_fair + b6*condition_good + b7*condition_ln +   b8*condition_new + b9*condition_salvage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 output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72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HDPI: </a:t>
            </a:r>
            <a:r>
              <a:rPr lang="en">
                <a:solidFill>
                  <a:srgbClr val="0000FF"/>
                </a:solidFill>
              </a:rPr>
              <a:t>precis(m1)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7125"/>
            <a:ext cx="7778350" cy="20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y-intercept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50" y="1131125"/>
            <a:ext cx="7178800" cy="396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