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08/12/2019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08/12/2019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08/12/2019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08/12/2019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08/12/2019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67544" y="836712"/>
            <a:ext cx="770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>
                <a:solidFill>
                  <a:schemeClr val="accent5">
                    <a:lumMod val="50000"/>
                  </a:schemeClr>
                </a:solidFill>
              </a:rPr>
              <a:t>Découvrez des solutions pour votre business</a:t>
            </a:r>
            <a:endParaRPr lang="fr-FR" sz="60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6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0"/>
            <a:ext cx="5004048" cy="6858000"/>
          </a:xfrm>
        </p:spPr>
      </p:pic>
      <p:sp>
        <p:nvSpPr>
          <p:cNvPr id="5" name="Rectangle 4"/>
          <p:cNvSpPr/>
          <p:nvPr/>
        </p:nvSpPr>
        <p:spPr>
          <a:xfrm>
            <a:off x="251520" y="404664"/>
            <a:ext cx="35638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>Découvrez des solutions pour votre </a:t>
            </a:r>
            <a:r>
              <a:rPr lang="fr-FR" sz="4800" b="1" dirty="0" smtClean="0">
                <a:solidFill>
                  <a:schemeClr val="accent5">
                    <a:lumMod val="50000"/>
                  </a:schemeClr>
                </a:solidFill>
              </a:rPr>
              <a:t>business </a:t>
            </a:r>
            <a:endParaRPr lang="fr-FR"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80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</TotalTime>
  <Words>12</Words>
  <Application>Microsoft Office PowerPoint</Application>
  <PresentationFormat>Affichage à l'écran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Apex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HANANE</dc:creator>
  <cp:lastModifiedBy>Utilisateur Windows</cp:lastModifiedBy>
  <cp:revision>2</cp:revision>
  <dcterms:created xsi:type="dcterms:W3CDTF">2019-12-05T21:41:45Z</dcterms:created>
  <dcterms:modified xsi:type="dcterms:W3CDTF">2019-12-08T14:20:08Z</dcterms:modified>
</cp:coreProperties>
</file>