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6CF430-C47E-4673-A01B-AF20144CB401}">
  <a:tblStyle styleId="{3A6CF430-C47E-4673-A01B-AF20144CB40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com/kh498/9faf9ed23daafda0a4587d43f5e6a3a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com/kh498/9faf9ed23daafda0a4587d43f5e6a3a0"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mitt 219 </a:t>
            </a:r>
            <a:r>
              <a:rPr lang="no"/>
              <a:t>prosjekt</a:t>
            </a:r>
            <a:r>
              <a:rPr lang="no"/>
              <a:t> er et grafisk verktøy for å lage serialiserte instanser av vilkårlige JVM klasser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7aad3b6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7aad3b6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no">
                <a:solidFill>
                  <a:schemeClr val="dk1"/>
                </a:solidFill>
              </a:rPr>
              <a:t>Egenskaper (properties)</a:t>
            </a:r>
            <a:endParaRPr b="1">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Type informasjon </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prerequisite = forutsetninger</a:t>
            </a:r>
            <a:endParaRPr>
              <a:solidFill>
                <a:schemeClr val="dk1"/>
              </a:solidFill>
            </a:endParaRPr>
          </a:p>
          <a:p>
            <a:pPr indent="-298450" lvl="1" marL="914400" rtl="0" algn="l">
              <a:spcBef>
                <a:spcPts val="0"/>
              </a:spcBef>
              <a:spcAft>
                <a:spcPts val="0"/>
              </a:spcAft>
              <a:buClr>
                <a:schemeClr val="dk1"/>
              </a:buClr>
              <a:buSzPts val="1100"/>
              <a:buChar char="○"/>
            </a:pPr>
            <a:r>
              <a:rPr b="1" lang="no">
                <a:solidFill>
                  <a:schemeClr val="dk1"/>
                </a:solidFill>
              </a:rPr>
              <a:t>IKKE </a:t>
            </a:r>
            <a:r>
              <a:rPr lang="no">
                <a:solidFill>
                  <a:schemeClr val="dk1"/>
                </a:solidFill>
              </a:rPr>
              <a:t>generisk type informasjon MEN konkret subklasse hvis det trengs</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Hvordan lagrer faktisk typen til objektet </a:t>
            </a:r>
            <a:endParaRPr>
              <a:solidFill>
                <a:schemeClr val="dk1"/>
              </a:solidFill>
            </a:endParaRPr>
          </a:p>
          <a:p>
            <a:pPr indent="-298450" lvl="2" marL="1371600" rtl="0" algn="l">
              <a:spcBef>
                <a:spcPts val="0"/>
              </a:spcBef>
              <a:spcAft>
                <a:spcPts val="0"/>
              </a:spcAft>
              <a:buClr>
                <a:schemeClr val="dk1"/>
              </a:buClr>
              <a:buSzPts val="1100"/>
              <a:buChar char="■"/>
            </a:pPr>
            <a:r>
              <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Ikke nødvendigvis påkrevd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aad3b69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aad3b69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Det er tre hoved </a:t>
            </a:r>
            <a:r>
              <a:rPr b="1" lang="no"/>
              <a:t>ting</a:t>
            </a:r>
            <a:r>
              <a:rPr lang="no"/>
              <a:t> man må se på når man serializer en egenskap</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Egenskaper (properties)</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Hver egenskap har egne egenskaper</a:t>
            </a:r>
            <a:endParaRPr/>
          </a:p>
          <a:p>
            <a:pPr indent="-298450" lvl="0" marL="457200" rtl="0" algn="l">
              <a:spcBef>
                <a:spcPts val="0"/>
              </a:spcBef>
              <a:spcAft>
                <a:spcPts val="0"/>
              </a:spcAft>
              <a:buSzPts val="1100"/>
              <a:buChar char="●"/>
            </a:pPr>
            <a:r>
              <a:rPr lang="no"/>
              <a:t>Type informasjon </a:t>
            </a:r>
            <a:endParaRPr/>
          </a:p>
          <a:p>
            <a:pPr indent="-298450" lvl="1" marL="914400" rtl="0" algn="l">
              <a:spcBef>
                <a:spcPts val="0"/>
              </a:spcBef>
              <a:spcAft>
                <a:spcPts val="0"/>
              </a:spcAft>
              <a:buSzPts val="1100"/>
              <a:buChar char="○"/>
            </a:pPr>
            <a:r>
              <a:rPr lang="no"/>
              <a:t>Samme som med objekter</a:t>
            </a:r>
            <a:endParaRPr/>
          </a:p>
          <a:p>
            <a:pPr indent="-298450" lvl="0" marL="457200" rtl="0" algn="l">
              <a:spcBef>
                <a:spcPts val="0"/>
              </a:spcBef>
              <a:spcAft>
                <a:spcPts val="0"/>
              </a:spcAft>
              <a:buSzPts val="1100"/>
              <a:buChar char="●"/>
            </a:pPr>
            <a:r>
              <a:rPr lang="no"/>
              <a:t>Identifikasjon (identification)</a:t>
            </a:r>
            <a:endParaRPr/>
          </a:p>
          <a:p>
            <a:pPr indent="-298450" lvl="1" marL="914400" rtl="0" algn="l">
              <a:spcBef>
                <a:spcPts val="0"/>
              </a:spcBef>
              <a:spcAft>
                <a:spcPts val="0"/>
              </a:spcAft>
              <a:buSzPts val="1100"/>
              <a:buChar char="○"/>
            </a:pPr>
            <a:r>
              <a:rPr lang="no"/>
              <a:t>Hvordan egenskapen skal navngis/referes fra foreldren</a:t>
            </a:r>
            <a:endParaRPr i="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7aad3b6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7aad3b6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Demo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Demo eksempelet i eksempel applikasjonen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no">
                <a:solidFill>
                  <a:schemeClr val="dk1"/>
                </a:solidFill>
              </a:rPr>
              <a:t>Vis hvordan dette eksempelet ser ut først i eksempel applikasjonen, deretter last det inn i HOT (Nevn referanse loading som ikke funker)</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HUSK! </a:t>
            </a:r>
            <a:r>
              <a:rPr b="1" lang="no">
                <a:solidFill>
                  <a:schemeClr val="dk1"/>
                </a:solidFill>
              </a:rPr>
              <a:t>response 4 ser på om du har lest response 2</a:t>
            </a:r>
            <a:r>
              <a:rPr lang="no">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Up to date backup: </a:t>
            </a:r>
            <a:r>
              <a:rPr lang="no" u="sng">
                <a:solidFill>
                  <a:schemeClr val="hlink"/>
                </a:solidFill>
                <a:hlinkClick r:id="rId2"/>
              </a:rPr>
              <a:t>https://gist.github.com/kh498/9faf9ed23daafda0a4587d43f5e6a3a0</a:t>
            </a:r>
            <a:r>
              <a:rPr lang="no"/>
              <a:t> </a:t>
            </a:r>
            <a:endParaRPr/>
          </a:p>
          <a:p>
            <a:pPr indent="-298450" lvl="0" marL="457200" rtl="0" algn="l">
              <a:spcBef>
                <a:spcPts val="0"/>
              </a:spcBef>
              <a:spcAft>
                <a:spcPts val="0"/>
              </a:spcAft>
              <a:buSzPts val="1100"/>
              <a:buChar char="●"/>
            </a:pPr>
            <a:r>
              <a:rPr lang="no"/>
              <a:t>Hardcopy backup</a:t>
            </a:r>
            <a:endParaRPr/>
          </a:p>
          <a:p>
            <a:pPr indent="-298450" lvl="1" marL="914400" rtl="0" algn="l">
              <a:spcBef>
                <a:spcPts val="0"/>
              </a:spcBef>
              <a:spcAft>
                <a:spcPts val="0"/>
              </a:spcAft>
              <a:buSzPts val="1100"/>
              <a:buChar char="○"/>
            </a:pPr>
            <a:r>
              <a:rPr lang="no">
                <a:latin typeface="Consolas"/>
                <a:ea typeface="Consolas"/>
                <a:cs typeface="Consolas"/>
                <a:sym typeface="Consolas"/>
              </a:rPr>
              <a:t>{"@id":1,"text":"Conversation prompt","name":"Example conversation","responses":[{"@id":2,"response":"Response 1 (Recursive conversation)","name":"Response 1","conv":1},{"@id":3,"response":"Response 2 (Leads to another conversation)","name":"Response 2","conv":{"@id":4,"text":"Another Conversation #1","name":"Another Conversation","responses":[{"@id":5,"response":"End conversation","name":"Exit"}]}},{"@id":6,"response":"Response 3 (end of conversation)","name":"Response 3"},{"@id":7,"response":"Response 4 (response with prerequisite)","name":"Response 4","conv":{"@id":8,"text":"Another Conversation #2","name":"Another Conversation #2","responses":[5]},"prerequisites":{"class":"no.uib.inf219.example.data.prerequisite.ReadConversationPrerequisite","conversation":4}}]}</a:t>
            </a:r>
            <a:endParaRPr>
              <a:latin typeface="Consolas"/>
              <a:ea typeface="Consolas"/>
              <a:cs typeface="Consolas"/>
              <a:sym typeface="Consola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5482edf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75482edf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Hvordan klarer verktøyet å lage samtalen?</a:t>
            </a:r>
            <a:endParaRPr/>
          </a:p>
          <a:p>
            <a:pPr indent="0" lvl="0" marL="0" rtl="0" algn="l">
              <a:spcBef>
                <a:spcPts val="0"/>
              </a:spcBef>
              <a:spcAft>
                <a:spcPts val="0"/>
              </a:spcAft>
              <a:buNone/>
            </a:pPr>
            <a:r>
              <a:rPr lang="no"/>
              <a:t>Hvordan vet hot hva som trengs?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7cdb2b39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7cdb2b3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solidFill>
                  <a:schemeClr val="dk1"/>
                </a:solidFill>
              </a:rPr>
              <a:t>Jackson er rammeverket brukt til å håndterer selve serialiseringen av objektene</a:t>
            </a:r>
            <a:endParaRPr>
              <a:solidFill>
                <a:schemeClr val="dk1"/>
              </a:solidFill>
            </a:endParaRPr>
          </a:p>
          <a:p>
            <a:pPr indent="0" lvl="0" marL="0" rtl="0" algn="l">
              <a:spcBef>
                <a:spcPts val="0"/>
              </a:spcBef>
              <a:spcAft>
                <a:spcPts val="0"/>
              </a:spcAft>
              <a:buNone/>
            </a:pPr>
            <a:r>
              <a:rPr lang="no">
                <a:solidFill>
                  <a:schemeClr val="dk1"/>
                </a:solidFill>
              </a:rPr>
              <a:t>jackson gjør den tunge jobben med å analysere, serialisere, deserialisere, og konvertere objekter</a:t>
            </a:r>
            <a:endParaRPr>
              <a:solidFill>
                <a:schemeClr val="dk1"/>
              </a:solidFill>
            </a:endParaRPr>
          </a:p>
          <a:p>
            <a:pPr indent="0" lvl="0" marL="0" rtl="0" algn="l">
              <a:spcBef>
                <a:spcPts val="0"/>
              </a:spcBef>
              <a:spcAft>
                <a:spcPts val="0"/>
              </a:spcAft>
              <a:buNone/>
            </a:pPr>
            <a:r>
              <a:rPr b="1" lang="no">
                <a:solidFill>
                  <a:schemeClr val="dk1"/>
                </a:solidFill>
              </a:rPr>
              <a:t>HOT lager bare en gui for jackson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databehandling</a:t>
            </a:r>
            <a:endParaRPr/>
          </a:p>
          <a:p>
            <a:pPr indent="-298450" lvl="1" marL="914400" rtl="0" algn="l">
              <a:spcBef>
                <a:spcPts val="0"/>
              </a:spcBef>
              <a:spcAft>
                <a:spcPts val="0"/>
              </a:spcAft>
              <a:buSzPts val="1100"/>
              <a:buChar char="○"/>
            </a:pPr>
            <a:r>
              <a:rPr lang="no"/>
              <a:t>Den støtter mange dataformater, språk, </a:t>
            </a:r>
            <a:r>
              <a:rPr lang="no"/>
              <a:t>bibliotek</a:t>
            </a:r>
            <a:r>
              <a:rPr lang="no"/>
              <a:t> via moduler</a:t>
            </a:r>
            <a:endParaRPr/>
          </a:p>
          <a:p>
            <a:pPr indent="-298450" lvl="2" marL="1371600" rtl="0" algn="l">
              <a:spcBef>
                <a:spcPts val="0"/>
              </a:spcBef>
              <a:spcAft>
                <a:spcPts val="0"/>
              </a:spcAft>
              <a:buSzPts val="1100"/>
              <a:buChar char="■"/>
            </a:pPr>
            <a:r>
              <a:rPr lang="no"/>
              <a:t>dataformater: yaml, xml, csv, java properties, bson</a:t>
            </a:r>
            <a:endParaRPr/>
          </a:p>
          <a:p>
            <a:pPr indent="-298450" lvl="2" marL="1371600" rtl="0" algn="l">
              <a:spcBef>
                <a:spcPts val="0"/>
              </a:spcBef>
              <a:spcAft>
                <a:spcPts val="0"/>
              </a:spcAft>
              <a:buSzPts val="1100"/>
              <a:buChar char="■"/>
            </a:pPr>
            <a:r>
              <a:rPr lang="no"/>
              <a:t>språk: kotlin, scala</a:t>
            </a:r>
            <a:endParaRPr/>
          </a:p>
          <a:p>
            <a:pPr indent="-298450" lvl="2" marL="1371600" rtl="0" algn="l">
              <a:spcBef>
                <a:spcPts val="0"/>
              </a:spcBef>
              <a:spcAft>
                <a:spcPts val="0"/>
              </a:spcAft>
              <a:buSzPts val="1100"/>
              <a:buChar char="■"/>
            </a:pPr>
            <a:r>
              <a:rPr lang="no"/>
              <a:t>bibliotek</a:t>
            </a:r>
            <a:r>
              <a:rPr lang="no"/>
              <a:t>: lombok, guava, commons lang3, json.org, OSGi</a:t>
            </a:r>
            <a:endParaRPr/>
          </a:p>
          <a:p>
            <a:pPr indent="-298450" lvl="0" marL="457200" rtl="0" algn="l">
              <a:spcBef>
                <a:spcPts val="0"/>
              </a:spcBef>
              <a:spcAft>
                <a:spcPts val="0"/>
              </a:spcAft>
              <a:buSzPts val="1100"/>
              <a:buChar char="●"/>
            </a:pPr>
            <a:r>
              <a:rPr lang="no"/>
              <a:t>I tillegg til veldig konfigurerbar</a:t>
            </a:r>
            <a:endParaRPr/>
          </a:p>
          <a:p>
            <a:pPr indent="-298450" lvl="1" marL="914400" rtl="0" algn="l">
              <a:spcBef>
                <a:spcPts val="0"/>
              </a:spcBef>
              <a:spcAft>
                <a:spcPts val="0"/>
              </a:spcAft>
              <a:buSzPts val="1100"/>
              <a:buChar char="○"/>
            </a:pPr>
            <a:r>
              <a:rPr lang="no"/>
              <a:t>over 100 </a:t>
            </a:r>
            <a:r>
              <a:rPr lang="no"/>
              <a:t>forskjellige</a:t>
            </a:r>
            <a:r>
              <a:rPr lang="no"/>
              <a:t> ting å konfigurere (skru av/på)</a:t>
            </a:r>
            <a:endParaRPr/>
          </a:p>
          <a:p>
            <a:pPr indent="-298450" lvl="2" marL="1371600" rtl="0" algn="l">
              <a:spcBef>
                <a:spcPts val="0"/>
              </a:spcBef>
              <a:spcAft>
                <a:spcPts val="0"/>
              </a:spcAft>
              <a:buSzPts val="1100"/>
              <a:buChar char="■"/>
            </a:pPr>
            <a:r>
              <a:rPr lang="no"/>
              <a:t>USE_THREAD_LOCAL_FOR_BUFFER_RECYCLING (obscure)</a:t>
            </a:r>
            <a:endParaRPr/>
          </a:p>
          <a:p>
            <a:pPr indent="-298450" lvl="2" marL="1371600" rtl="0" algn="l">
              <a:spcBef>
                <a:spcPts val="0"/>
              </a:spcBef>
              <a:spcAft>
                <a:spcPts val="0"/>
              </a:spcAft>
              <a:buSzPts val="1100"/>
              <a:buChar char="■"/>
            </a:pPr>
            <a:r>
              <a:rPr lang="no"/>
              <a:t>FAIL_ON_UNKNOWN_PROPERTIES (sikkerhet)</a:t>
            </a:r>
            <a:endParaRPr/>
          </a:p>
          <a:p>
            <a:pPr indent="-298450" lvl="2" marL="1371600" rtl="0" algn="l">
              <a:spcBef>
                <a:spcPts val="0"/>
              </a:spcBef>
              <a:spcAft>
                <a:spcPts val="0"/>
              </a:spcAft>
              <a:buSzPts val="1100"/>
              <a:buChar char="■"/>
            </a:pPr>
            <a:r>
              <a:rPr lang="no"/>
              <a:t>INDENT_OUTPUT (pretty print, preferanse)</a:t>
            </a:r>
            <a:r>
              <a:rPr b="1" lang="no"/>
              <a:t>		</a:t>
            </a:r>
            <a:endParaRPr b="1"/>
          </a:p>
          <a:p>
            <a:pPr indent="-298450" lvl="0" marL="457200" rtl="0" algn="l">
              <a:spcBef>
                <a:spcPts val="0"/>
              </a:spcBef>
              <a:spcAft>
                <a:spcPts val="0"/>
              </a:spcAft>
              <a:buSzPts val="1100"/>
              <a:buChar char="●"/>
            </a:pPr>
            <a:r>
              <a:rPr lang="no"/>
              <a:t>ObjectMapper</a:t>
            </a:r>
            <a:endParaRPr/>
          </a:p>
          <a:p>
            <a:pPr indent="-298450" lvl="1" marL="914400" rtl="0" algn="l">
              <a:spcBef>
                <a:spcPts val="0"/>
              </a:spcBef>
              <a:spcAft>
                <a:spcPts val="0"/>
              </a:spcAft>
              <a:buSzPts val="1100"/>
              <a:buChar char="○"/>
            </a:pPr>
            <a:r>
              <a:rPr lang="no"/>
              <a:t>Kartlegger et objekt til og fra dataformat</a:t>
            </a:r>
            <a:endParaRPr/>
          </a:p>
          <a:p>
            <a:pPr indent="-298450" lvl="1" marL="914400" rtl="0" algn="l">
              <a:spcBef>
                <a:spcPts val="0"/>
              </a:spcBef>
              <a:spcAft>
                <a:spcPts val="0"/>
              </a:spcAft>
              <a:buSzPts val="1100"/>
              <a:buChar char="○"/>
            </a:pPr>
            <a:r>
              <a:rPr lang="no"/>
              <a:t>eksempel: (tatt fra jackson’s github)</a:t>
            </a:r>
            <a:endParaRPr/>
          </a:p>
          <a:p>
            <a:pPr indent="-298450" lvl="2" marL="1371600" rtl="0" algn="l">
              <a:spcBef>
                <a:spcPts val="0"/>
              </a:spcBef>
              <a:spcAft>
                <a:spcPts val="0"/>
              </a:spcAft>
              <a:buSzPts val="1100"/>
              <a:buChar char="■"/>
            </a:pPr>
            <a:r>
              <a:rPr lang="no"/>
              <a:t>Forklar myvalue</a:t>
            </a:r>
            <a:endParaRPr/>
          </a:p>
          <a:p>
            <a:pPr indent="-298450" lvl="2" marL="1371600" rtl="0" algn="l">
              <a:spcBef>
                <a:spcPts val="0"/>
              </a:spcBef>
              <a:spcAft>
                <a:spcPts val="0"/>
              </a:spcAft>
              <a:buSzPts val="1100"/>
              <a:buChar char="■"/>
            </a:pPr>
            <a:r>
              <a:rPr lang="no"/>
              <a:t>Lager en ObjektMapper</a:t>
            </a:r>
            <a:endParaRPr/>
          </a:p>
          <a:p>
            <a:pPr indent="-298450" lvl="2" marL="1371600" rtl="0" algn="l">
              <a:spcBef>
                <a:spcPts val="0"/>
              </a:spcBef>
              <a:spcAft>
                <a:spcPts val="0"/>
              </a:spcAft>
              <a:buSzPts val="1100"/>
              <a:buChar char="■"/>
            </a:pPr>
            <a:r>
              <a:rPr lang="no"/>
              <a:t>leser json (ser egenskapene, assigner dem basert på navn)</a:t>
            </a:r>
            <a:endParaRPr/>
          </a:p>
          <a:p>
            <a:pPr indent="-298450" lvl="2" marL="1371600" rtl="0" algn="l">
              <a:spcBef>
                <a:spcPts val="0"/>
              </a:spcBef>
              <a:spcAft>
                <a:spcPts val="0"/>
              </a:spcAft>
              <a:buSzPts val="1100"/>
              <a:buChar char="■"/>
            </a:pPr>
            <a:r>
              <a:rPr lang="no"/>
              <a:t>Kan også skrive til disk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75482edf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75482edf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no">
                <a:solidFill>
                  <a:schemeClr val="dk1"/>
                </a:solidFill>
              </a:rPr>
              <a:t> (pil) </a:t>
            </a:r>
            <a:r>
              <a:rPr lang="no">
                <a:solidFill>
                  <a:schemeClr val="dk1"/>
                </a:solidFill>
              </a:rPr>
              <a:t>Bruker </a:t>
            </a:r>
            <a:r>
              <a:rPr b="1" lang="no"/>
              <a:t>objekt mapper</a:t>
            </a:r>
            <a:r>
              <a:rPr lang="no"/>
              <a:t> til å oversetter jvm objekter til en strøm av bytes</a:t>
            </a:r>
            <a:endParaRPr/>
          </a:p>
          <a:p>
            <a:pPr indent="-298450" lvl="0" marL="457200" rtl="0" algn="l">
              <a:spcBef>
                <a:spcPts val="0"/>
              </a:spcBef>
              <a:spcAft>
                <a:spcPts val="0"/>
              </a:spcAft>
              <a:buSzPts val="1100"/>
              <a:buChar char="●"/>
            </a:pPr>
            <a:r>
              <a:rPr lang="no"/>
              <a:t>Den klarer å identifisere hva og hvordan elementer i klasser skal </a:t>
            </a:r>
            <a:r>
              <a:rPr lang="no"/>
              <a:t>serialiseres</a:t>
            </a:r>
            <a:endParaRPr/>
          </a:p>
          <a:p>
            <a:pPr indent="-298450" lvl="1" marL="914400" rtl="0" algn="l">
              <a:spcBef>
                <a:spcPts val="0"/>
              </a:spcBef>
              <a:spcAft>
                <a:spcPts val="0"/>
              </a:spcAft>
              <a:buSzPts val="1100"/>
              <a:buChar char="○"/>
            </a:pPr>
            <a:r>
              <a:rPr lang="no"/>
              <a:t>Dette blir oppnådd ved hjelp av </a:t>
            </a:r>
            <a:r>
              <a:rPr lang="no"/>
              <a:t>annotations</a:t>
            </a:r>
            <a:r>
              <a:rPr lang="no"/>
              <a:t> som @JsonProperty</a:t>
            </a:r>
            <a:endParaRPr/>
          </a:p>
          <a:p>
            <a:pPr indent="-298450" lvl="0" marL="457200" rtl="0" algn="l">
              <a:spcBef>
                <a:spcPts val="0"/>
              </a:spcBef>
              <a:spcAft>
                <a:spcPts val="0"/>
              </a:spcAft>
              <a:buSzPts val="1100"/>
              <a:buChar char="●"/>
            </a:pPr>
            <a:r>
              <a:rPr lang="no"/>
              <a:t>Ved hjelp av jackson er det mulig å konvertere et objekt til et annet</a:t>
            </a:r>
            <a:endParaRPr/>
          </a:p>
          <a:p>
            <a:pPr indent="-298450" lvl="1" marL="914400" rtl="0" algn="l">
              <a:spcBef>
                <a:spcPts val="0"/>
              </a:spcBef>
              <a:spcAft>
                <a:spcPts val="0"/>
              </a:spcAft>
              <a:buSzPts val="1100"/>
              <a:buChar char="○"/>
            </a:pPr>
            <a:r>
              <a:rPr lang="no"/>
              <a:t>Det kan tenkes på som å serialisere et objekt til disk deretter lese samme objektet som den andre typen</a:t>
            </a:r>
            <a:endParaRPr/>
          </a:p>
          <a:p>
            <a:pPr indent="-298450" lvl="1" marL="914400" rtl="0" algn="l">
              <a:spcBef>
                <a:spcPts val="0"/>
              </a:spcBef>
              <a:spcAft>
                <a:spcPts val="0"/>
              </a:spcAft>
              <a:buSzPts val="1100"/>
              <a:buChar char="○"/>
            </a:pPr>
            <a:r>
              <a:rPr lang="no"/>
              <a:t>klasse byggerne vil bli lagret på disk på samme måte som den typen vi lagrer</a:t>
            </a:r>
            <a:endParaRPr/>
          </a:p>
          <a:p>
            <a:pPr indent="-298450" lvl="2" marL="1371600" rtl="0" algn="l">
              <a:spcBef>
                <a:spcPts val="0"/>
              </a:spcBef>
              <a:spcAft>
                <a:spcPts val="0"/>
              </a:spcAft>
              <a:buSzPts val="1100"/>
              <a:buChar char="■"/>
            </a:pPr>
            <a:r>
              <a:rPr lang="no"/>
              <a:t>eksempel collection&lt;List&lt;String&gt;&gt; blir lagret på samme måte som List&lt;String&gt;</a:t>
            </a:r>
            <a:endParaRPr/>
          </a:p>
          <a:p>
            <a:pPr indent="-298450" lvl="1" marL="914400" rtl="0" algn="l">
              <a:spcBef>
                <a:spcPts val="0"/>
              </a:spcBef>
              <a:spcAft>
                <a:spcPts val="0"/>
              </a:spcAft>
              <a:buSzPts val="1100"/>
              <a:buChar char="○"/>
            </a:pPr>
            <a:r>
              <a:rPr lang="no" strike="sngStrike"/>
              <a:t>For å være på den sikre siden så ser serialisering pipen slik ut</a:t>
            </a:r>
            <a:endParaRPr strike="sngStrike"/>
          </a:p>
          <a:p>
            <a:pPr indent="-298450" lvl="2" marL="1371600" rtl="0" algn="l">
              <a:spcBef>
                <a:spcPts val="0"/>
              </a:spcBef>
              <a:spcAft>
                <a:spcPts val="0"/>
              </a:spcAft>
              <a:buSzPts val="1100"/>
              <a:buChar char="■"/>
            </a:pPr>
            <a:r>
              <a:rPr lang="no" strike="sngStrike"/>
              <a:t>Serialiser CB til SoB (stream of bytes)</a:t>
            </a:r>
            <a:endParaRPr strike="sngStrike"/>
          </a:p>
          <a:p>
            <a:pPr indent="-298450" lvl="2" marL="1371600" rtl="0" algn="l">
              <a:spcBef>
                <a:spcPts val="0"/>
              </a:spcBef>
              <a:spcAft>
                <a:spcPts val="0"/>
              </a:spcAft>
              <a:buSzPts val="1100"/>
              <a:buChar char="■"/>
            </a:pPr>
            <a:r>
              <a:rPr lang="no" strike="sngStrike"/>
              <a:t>Des</a:t>
            </a:r>
            <a:r>
              <a:rPr lang="no" strike="sngStrike"/>
              <a:t>erializer</a:t>
            </a:r>
            <a:r>
              <a:rPr lang="no" strike="sngStrike"/>
              <a:t> T fra SoB</a:t>
            </a:r>
            <a:endParaRPr strike="sngStrike"/>
          </a:p>
          <a:p>
            <a:pPr indent="-298450" lvl="2" marL="1371600" rtl="0" algn="l">
              <a:spcBef>
                <a:spcPts val="0"/>
              </a:spcBef>
              <a:spcAft>
                <a:spcPts val="0"/>
              </a:spcAft>
              <a:buSzPts val="1100"/>
              <a:buChar char="■"/>
            </a:pPr>
            <a:r>
              <a:rPr lang="no" strike="sngStrike"/>
              <a:t>Serialisert</a:t>
            </a:r>
            <a:r>
              <a:rPr lang="no" strike="sngStrike"/>
              <a:t> til SoB</a:t>
            </a:r>
            <a:endParaRPr strike="sngStrike"/>
          </a:p>
          <a:p>
            <a:pPr indent="-298450" lvl="1" marL="914400" rtl="0" algn="l">
              <a:spcBef>
                <a:spcPts val="0"/>
              </a:spcBef>
              <a:spcAft>
                <a:spcPts val="0"/>
              </a:spcAft>
              <a:buSzPts val="1100"/>
              <a:buChar char="○"/>
            </a:pPr>
            <a:r>
              <a:rPr lang="no" strike="sngStrike"/>
              <a:t>Grunnen for det er at vi må sjekke at den er gyldig!</a:t>
            </a:r>
            <a:endParaRPr strike="sngStrike"/>
          </a:p>
          <a:p>
            <a:pPr indent="-298450" lvl="2" marL="1371600" rtl="0" algn="l">
              <a:spcBef>
                <a:spcPts val="0"/>
              </a:spcBef>
              <a:spcAft>
                <a:spcPts val="0"/>
              </a:spcAft>
              <a:buSzPts val="1100"/>
              <a:buChar char="■"/>
            </a:pPr>
            <a:r>
              <a:rPr lang="no" strike="sngStrike"/>
              <a:t>er lov å skru denne sikringen av, men da er den ikke garantert til å klare å bli </a:t>
            </a:r>
            <a:r>
              <a:rPr lang="no" strike="sngStrike"/>
              <a:t>demoralisert</a:t>
            </a:r>
            <a:endParaRPr strike="sng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5482edf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5482edf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Hvordan bruker jeg jackson til å lage serialiserte objekter?</a:t>
            </a:r>
            <a:endParaRPr/>
          </a:p>
          <a:p>
            <a:pPr indent="-298450" lvl="1" marL="914400" rtl="0" algn="l">
              <a:spcBef>
                <a:spcPts val="0"/>
              </a:spcBef>
              <a:spcAft>
                <a:spcPts val="0"/>
              </a:spcAft>
              <a:buSzPts val="1100"/>
              <a:buChar char="○"/>
            </a:pPr>
            <a:r>
              <a:rPr lang="no"/>
              <a:t>Ved hjelp av class builder.</a:t>
            </a:r>
            <a:endParaRPr/>
          </a:p>
          <a:p>
            <a:pPr indent="-298450" lvl="1" marL="914400" rtl="0" algn="l">
              <a:spcBef>
                <a:spcPts val="0"/>
              </a:spcBef>
              <a:spcAft>
                <a:spcPts val="0"/>
              </a:spcAft>
              <a:buSzPts val="1100"/>
              <a:buChar char="○"/>
            </a:pPr>
            <a:r>
              <a:rPr lang="no"/>
              <a:t>Class builder er en wrapper rundt det objektet som faktisk blir redigert. </a:t>
            </a:r>
            <a:endParaRPr/>
          </a:p>
          <a:p>
            <a:pPr indent="-298450" lvl="0" marL="457200" rtl="0" algn="l">
              <a:spcBef>
                <a:spcPts val="0"/>
              </a:spcBef>
              <a:spcAft>
                <a:spcPts val="0"/>
              </a:spcAft>
              <a:buSzPts val="1100"/>
              <a:buChar char="●"/>
            </a:pPr>
            <a:r>
              <a:rPr lang="no"/>
              <a:t>Simple cb</a:t>
            </a:r>
            <a:endParaRPr/>
          </a:p>
          <a:p>
            <a:pPr indent="-298450" lvl="1" marL="914400" rtl="0" algn="l">
              <a:spcBef>
                <a:spcPts val="0"/>
              </a:spcBef>
              <a:spcAft>
                <a:spcPts val="0"/>
              </a:spcAft>
              <a:buSzPts val="1100"/>
              <a:buChar char="○"/>
            </a:pPr>
            <a:r>
              <a:rPr lang="no"/>
              <a:t>En simple (enkel) klasse bygger er bladene på klasse grafen.</a:t>
            </a:r>
            <a:endParaRPr/>
          </a:p>
          <a:p>
            <a:pPr indent="-298450" lvl="1" marL="914400" rtl="0" algn="l">
              <a:spcBef>
                <a:spcPts val="0"/>
              </a:spcBef>
              <a:spcAft>
                <a:spcPts val="0"/>
              </a:spcAft>
              <a:buSzPts val="1100"/>
              <a:buChar char="○"/>
            </a:pPr>
            <a:r>
              <a:rPr lang="no"/>
              <a:t>Det er disse som faktisk holder informasjonen på hva en verdi vil ha</a:t>
            </a:r>
            <a:endParaRPr/>
          </a:p>
          <a:p>
            <a:pPr indent="-298450" lvl="1" marL="914400" rtl="0" algn="l">
              <a:spcBef>
                <a:spcPts val="0"/>
              </a:spcBef>
              <a:spcAft>
                <a:spcPts val="0"/>
              </a:spcAft>
              <a:buSzPts val="1100"/>
              <a:buChar char="○"/>
            </a:pPr>
            <a:r>
              <a:rPr lang="no"/>
              <a:t>Blir brukt til å bygge opp mer komplekse typer</a:t>
            </a:r>
            <a:endParaRPr/>
          </a:p>
          <a:p>
            <a:pPr indent="-298450" lvl="1" marL="914400" rtl="0" algn="l">
              <a:spcBef>
                <a:spcPts val="0"/>
              </a:spcBef>
              <a:spcAft>
                <a:spcPts val="0"/>
              </a:spcAft>
              <a:buSzPts val="1100"/>
              <a:buChar char="○"/>
            </a:pPr>
            <a:r>
              <a:rPr lang="no"/>
              <a:t>NB ikke array typen! (den er i collection)</a:t>
            </a:r>
            <a:endParaRPr/>
          </a:p>
          <a:p>
            <a:pPr indent="-298450" lvl="0" marL="457200" rtl="0" algn="l">
              <a:spcBef>
                <a:spcPts val="0"/>
              </a:spcBef>
              <a:spcAft>
                <a:spcPts val="0"/>
              </a:spcAft>
              <a:buSzPts val="1100"/>
              <a:buChar char="●"/>
            </a:pPr>
            <a:r>
              <a:rPr lang="no"/>
              <a:t>Parent cb</a:t>
            </a:r>
            <a:endParaRPr/>
          </a:p>
          <a:p>
            <a:pPr indent="-298450" lvl="1" marL="914400" rtl="0" algn="l">
              <a:spcBef>
                <a:spcPts val="0"/>
              </a:spcBef>
              <a:spcAft>
                <a:spcPts val="0"/>
              </a:spcAft>
              <a:buSzPts val="1100"/>
              <a:buChar char="○"/>
            </a:pPr>
            <a:r>
              <a:rPr lang="no"/>
              <a:t>Foreldre klasse byggere er super typen som de klasse byggerne som kan ha flere egenskaper</a:t>
            </a:r>
            <a:endParaRPr/>
          </a:p>
          <a:p>
            <a:pPr indent="-298450" lvl="1" marL="914400" rtl="0" algn="l">
              <a:spcBef>
                <a:spcPts val="0"/>
              </a:spcBef>
              <a:spcAft>
                <a:spcPts val="0"/>
              </a:spcAft>
              <a:buSzPts val="1100"/>
              <a:buChar char="○"/>
            </a:pPr>
            <a:r>
              <a:rPr lang="no"/>
              <a:t>collection/map/array må håndteres spesielt ettersom de er en </a:t>
            </a:r>
            <a:r>
              <a:rPr lang="no"/>
              <a:t>innebygde</a:t>
            </a:r>
            <a:r>
              <a:rPr lang="no"/>
              <a:t> typer i jackson</a:t>
            </a:r>
            <a:endParaRPr/>
          </a:p>
          <a:p>
            <a:pPr indent="-298450" lvl="1" marL="914400" rtl="0" algn="l">
              <a:spcBef>
                <a:spcPts val="0"/>
              </a:spcBef>
              <a:spcAft>
                <a:spcPts val="0"/>
              </a:spcAft>
              <a:buSzPts val="1100"/>
              <a:buChar char="○"/>
            </a:pPr>
            <a:r>
              <a:rPr lang="no"/>
              <a:t>Complex tar en klasse definisjon og vet hvilke egenskaper som trengs for å lage denne typen</a:t>
            </a:r>
            <a:endParaRPr/>
          </a:p>
          <a:p>
            <a:pPr indent="-298450" lvl="0" marL="457200" rtl="0" algn="l">
              <a:spcBef>
                <a:spcPts val="0"/>
              </a:spcBef>
              <a:spcAft>
                <a:spcPts val="0"/>
              </a:spcAft>
              <a:buSzPts val="1100"/>
              <a:buChar char="●"/>
            </a:pPr>
            <a:r>
              <a:rPr lang="no"/>
              <a:t>Referanse class builder</a:t>
            </a:r>
            <a:endParaRPr/>
          </a:p>
          <a:p>
            <a:pPr indent="-298450" lvl="1" marL="914400" rtl="0" algn="l">
              <a:spcBef>
                <a:spcPts val="0"/>
              </a:spcBef>
              <a:spcAft>
                <a:spcPts val="0"/>
              </a:spcAft>
              <a:buSzPts val="1100"/>
              <a:buChar char="○"/>
            </a:pPr>
            <a:r>
              <a:rPr lang="no"/>
              <a:t>Spesiell klasse bygger som håndterer referanser</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75482edf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75482edf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Dette er class builder interfacet.</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De to første er egenskapene er </a:t>
            </a:r>
            <a:r>
              <a:rPr b="1" lang="no"/>
              <a:t>kjernen</a:t>
            </a:r>
            <a:r>
              <a:rPr lang="no"/>
              <a:t> av klasse </a:t>
            </a:r>
            <a:r>
              <a:rPr lang="no"/>
              <a:t>byggeren</a:t>
            </a:r>
            <a:endParaRPr/>
          </a:p>
          <a:p>
            <a:pPr indent="0" lvl="0" marL="0" rtl="0" algn="l">
              <a:spcBef>
                <a:spcPts val="0"/>
              </a:spcBef>
              <a:spcAft>
                <a:spcPts val="0"/>
              </a:spcAft>
              <a:buNone/>
            </a:pPr>
            <a:r>
              <a:rPr lang="no"/>
              <a:t>De løser to problemer</a:t>
            </a:r>
            <a:r>
              <a:rPr lang="no"/>
              <a:t> </a:t>
            </a:r>
            <a:r>
              <a:rPr b="1" lang="no"/>
              <a:t>serialisering</a:t>
            </a:r>
            <a:r>
              <a:rPr lang="no"/>
              <a:t> or </a:t>
            </a:r>
            <a:r>
              <a:rPr b="1" lang="no"/>
              <a:t>relasjon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serObject (serialiserings objektet)</a:t>
            </a:r>
            <a:endParaRPr/>
          </a:p>
          <a:p>
            <a:pPr indent="-298450" lvl="1" marL="914400" rtl="0" algn="l">
              <a:spcBef>
                <a:spcPts val="0"/>
              </a:spcBef>
              <a:spcAft>
                <a:spcPts val="0"/>
              </a:spcAft>
              <a:buSzPts val="1100"/>
              <a:buChar char="○"/>
            </a:pPr>
            <a:r>
              <a:rPr lang="no"/>
              <a:t>Egenskapen som vi skal serialisere til slutt</a:t>
            </a:r>
            <a:endParaRPr/>
          </a:p>
          <a:p>
            <a:pPr indent="-298450" lvl="2" marL="1371600" rtl="0" algn="l">
              <a:spcBef>
                <a:spcPts val="0"/>
              </a:spcBef>
              <a:spcAft>
                <a:spcPts val="0"/>
              </a:spcAft>
              <a:buSzPts val="1100"/>
              <a:buChar char="■"/>
            </a:pPr>
            <a:r>
              <a:rPr lang="no"/>
              <a:t>Det er hva klassen serialisert til</a:t>
            </a:r>
            <a:endParaRPr/>
          </a:p>
          <a:p>
            <a:pPr indent="-298450" lvl="2" marL="1371600" rtl="0" algn="l">
              <a:spcBef>
                <a:spcPts val="0"/>
              </a:spcBef>
              <a:spcAft>
                <a:spcPts val="0"/>
              </a:spcAft>
              <a:buSzPts val="1100"/>
              <a:buChar char="■"/>
            </a:pPr>
            <a:r>
              <a:rPr lang="no"/>
              <a:t>Man kan si at det er denne egenskapen klassen “wrapper” rundt</a:t>
            </a:r>
            <a:endParaRPr/>
          </a:p>
          <a:p>
            <a:pPr indent="-298450" lvl="1" marL="914400" rtl="0" algn="l">
              <a:spcBef>
                <a:spcPts val="0"/>
              </a:spcBef>
              <a:spcAft>
                <a:spcPts val="0"/>
              </a:spcAft>
              <a:buSzPts val="1100"/>
              <a:buChar char="○"/>
            </a:pPr>
            <a:r>
              <a:rPr lang="no"/>
              <a:t>Hvor ikke generisk type?</a:t>
            </a:r>
            <a:endParaRPr/>
          </a:p>
          <a:p>
            <a:pPr indent="-298450" lvl="2" marL="1371600" rtl="0" algn="l">
              <a:spcBef>
                <a:spcPts val="0"/>
              </a:spcBef>
              <a:spcAft>
                <a:spcPts val="0"/>
              </a:spcAft>
              <a:buSzPts val="1100"/>
              <a:buChar char="■"/>
            </a:pPr>
            <a:r>
              <a:rPr lang="no"/>
              <a:t>I praksis så vil typen alltid være Any/Object, subklasser </a:t>
            </a:r>
            <a:r>
              <a:rPr lang="no"/>
              <a:t>overskriver</a:t>
            </a:r>
            <a:r>
              <a:rPr lang="no"/>
              <a:t> den med generisk type informasjon (som Simple)</a:t>
            </a:r>
            <a:endParaRPr/>
          </a:p>
          <a:p>
            <a:pPr indent="-298450" lvl="1" marL="914400" rtl="0" algn="l">
              <a:spcBef>
                <a:spcPts val="0"/>
              </a:spcBef>
              <a:spcAft>
                <a:spcPts val="0"/>
              </a:spcAft>
              <a:buSzPts val="1100"/>
              <a:buChar char="○"/>
            </a:pPr>
            <a:r>
              <a:rPr lang="no"/>
              <a:t>Eksempel</a:t>
            </a:r>
            <a:endParaRPr/>
          </a:p>
          <a:p>
            <a:pPr indent="-298450" lvl="2" marL="1371600" rtl="0" algn="l">
              <a:spcBef>
                <a:spcPts val="0"/>
              </a:spcBef>
              <a:spcAft>
                <a:spcPts val="0"/>
              </a:spcAft>
              <a:buSzPts val="1100"/>
              <a:buChar char="■"/>
            </a:pPr>
            <a:r>
              <a:rPr lang="no"/>
              <a:t>StringCB -&gt; String</a:t>
            </a:r>
            <a:endParaRPr/>
          </a:p>
          <a:p>
            <a:pPr indent="-298450" lvl="2" marL="1371600" rtl="0" algn="l">
              <a:spcBef>
                <a:spcPts val="0"/>
              </a:spcBef>
              <a:spcAft>
                <a:spcPts val="0"/>
              </a:spcAft>
              <a:buSzPts val="1100"/>
              <a:buChar char="■"/>
            </a:pPr>
            <a:r>
              <a:rPr lang="no"/>
              <a:t>IntCB -&gt; Int</a:t>
            </a:r>
            <a:endParaRPr/>
          </a:p>
          <a:p>
            <a:pPr indent="-298450" lvl="0" marL="457200" rtl="0" algn="l">
              <a:spcBef>
                <a:spcPts val="0"/>
              </a:spcBef>
              <a:spcAft>
                <a:spcPts val="0"/>
              </a:spcAft>
              <a:buSzPts val="1100"/>
              <a:buChar char="●"/>
            </a:pPr>
            <a:r>
              <a:rPr lang="no"/>
              <a:t>type</a:t>
            </a:r>
            <a:endParaRPr/>
          </a:p>
          <a:p>
            <a:pPr indent="-298450" lvl="1" marL="914400" rtl="0" algn="l">
              <a:spcBef>
                <a:spcPts val="0"/>
              </a:spcBef>
              <a:spcAft>
                <a:spcPts val="0"/>
              </a:spcAft>
              <a:buSzPts val="1100"/>
              <a:buChar char="○"/>
            </a:pPr>
            <a:r>
              <a:rPr lang="no"/>
              <a:t>Typen som denne klasse byggeren skal serialiseres til</a:t>
            </a:r>
            <a:endParaRPr/>
          </a:p>
          <a:p>
            <a:pPr indent="-298450" lvl="1" marL="914400" rtl="0" algn="l">
              <a:spcBef>
                <a:spcPts val="0"/>
              </a:spcBef>
              <a:spcAft>
                <a:spcPts val="0"/>
              </a:spcAft>
              <a:buSzPts val="1100"/>
              <a:buChar char="○"/>
            </a:pPr>
            <a:r>
              <a:rPr lang="no"/>
              <a:t>Javatype? hvorfor ikke class?</a:t>
            </a:r>
            <a:endParaRPr/>
          </a:p>
          <a:p>
            <a:pPr indent="-298450" lvl="2" marL="1371600" rtl="0" algn="l">
              <a:spcBef>
                <a:spcPts val="0"/>
              </a:spcBef>
              <a:spcAft>
                <a:spcPts val="0"/>
              </a:spcAft>
              <a:buSzPts val="1100"/>
              <a:buChar char="■"/>
            </a:pPr>
            <a:r>
              <a:rPr lang="no"/>
              <a:t>JavaType kan tenkes på som en wrapper rundt en </a:t>
            </a:r>
            <a:r>
              <a:rPr i="1" lang="no"/>
              <a:t>Class</a:t>
            </a:r>
            <a:r>
              <a:rPr lang="no"/>
              <a:t> </a:t>
            </a:r>
            <a:endParaRPr/>
          </a:p>
          <a:p>
            <a:pPr indent="-298450" lvl="2" marL="1371600" rtl="0" algn="l">
              <a:spcBef>
                <a:spcPts val="0"/>
              </a:spcBef>
              <a:spcAft>
                <a:spcPts val="0"/>
              </a:spcAft>
              <a:buSzPts val="1100"/>
              <a:buChar char="■"/>
            </a:pPr>
            <a:r>
              <a:rPr lang="no"/>
              <a:t>Men holder mer informasjon (som generiske type)</a:t>
            </a:r>
            <a:endParaRPr/>
          </a:p>
          <a:p>
            <a:pPr indent="-298450" lvl="1" marL="914400" rtl="0" algn="l">
              <a:spcBef>
                <a:spcPts val="0"/>
              </a:spcBef>
              <a:spcAft>
                <a:spcPts val="0"/>
              </a:spcAft>
              <a:buSzPts val="1100"/>
              <a:buChar char="○"/>
            </a:pPr>
            <a:r>
              <a:rPr lang="no"/>
              <a:t>Eksempel</a:t>
            </a:r>
            <a:endParaRPr/>
          </a:p>
          <a:p>
            <a:pPr indent="-298450" lvl="2" marL="1371600" rtl="0" algn="l">
              <a:spcBef>
                <a:spcPts val="0"/>
              </a:spcBef>
              <a:spcAft>
                <a:spcPts val="0"/>
              </a:spcAft>
              <a:buSzPts val="1100"/>
              <a:buChar char="■"/>
            </a:pPr>
            <a:r>
              <a:rPr lang="no"/>
              <a:t>StringCB -&gt; java.lang.String</a:t>
            </a:r>
            <a:endParaRPr/>
          </a:p>
          <a:p>
            <a:pPr indent="-298450" lvl="2" marL="1371600" rtl="0" algn="l">
              <a:spcBef>
                <a:spcPts val="0"/>
              </a:spcBef>
              <a:spcAft>
                <a:spcPts val="0"/>
              </a:spcAft>
              <a:buSzPts val="1100"/>
              <a:buChar char="■"/>
            </a:pPr>
            <a:r>
              <a:rPr lang="no"/>
              <a:t>CollectionCB&lt;String&gt; -&gt; java.lang.String[]</a:t>
            </a:r>
            <a:endParaRPr/>
          </a:p>
          <a:p>
            <a:pPr indent="-298450" lvl="0" marL="457200" rtl="0" algn="l">
              <a:spcBef>
                <a:spcPts val="0"/>
              </a:spcBef>
              <a:spcAft>
                <a:spcPts val="0"/>
              </a:spcAft>
              <a:buSzPts val="1100"/>
              <a:buChar char="●"/>
            </a:pPr>
            <a:r>
              <a:rPr lang="no"/>
              <a:t>parent </a:t>
            </a:r>
            <a:endParaRPr/>
          </a:p>
          <a:p>
            <a:pPr indent="-298450" lvl="1" marL="914400" rtl="0" algn="l">
              <a:spcBef>
                <a:spcPts val="0"/>
              </a:spcBef>
              <a:spcAft>
                <a:spcPts val="0"/>
              </a:spcAft>
              <a:buSzPts val="1100"/>
              <a:buChar char="○"/>
            </a:pPr>
            <a:r>
              <a:rPr lang="no"/>
              <a:t>Det er </a:t>
            </a:r>
            <a:r>
              <a:rPr lang="no"/>
              <a:t>forelderen</a:t>
            </a:r>
            <a:r>
              <a:rPr lang="no"/>
              <a:t> din</a:t>
            </a:r>
            <a:endParaRPr/>
          </a:p>
          <a:p>
            <a:pPr indent="-298450" lvl="1" marL="914400" rtl="0" algn="l">
              <a:spcBef>
                <a:spcPts val="0"/>
              </a:spcBef>
              <a:spcAft>
                <a:spcPts val="0"/>
              </a:spcAft>
              <a:buSzPts val="1100"/>
              <a:buChar char="○"/>
            </a:pPr>
            <a:r>
              <a:rPr lang="no"/>
              <a:t>Legg merke til at den er en </a:t>
            </a:r>
            <a:r>
              <a:rPr b="1" lang="no"/>
              <a:t>ParentCB</a:t>
            </a:r>
            <a:endParaRPr/>
          </a:p>
          <a:p>
            <a:pPr indent="-298450" lvl="0" marL="457200" rtl="0" algn="l">
              <a:spcBef>
                <a:spcPts val="0"/>
              </a:spcBef>
              <a:spcAft>
                <a:spcPts val="0"/>
              </a:spcAft>
              <a:buSzPts val="1100"/>
              <a:buChar char="●"/>
            </a:pPr>
            <a:r>
              <a:rPr lang="no"/>
              <a:t>key</a:t>
            </a:r>
            <a:endParaRPr/>
          </a:p>
          <a:p>
            <a:pPr indent="-298450" lvl="1" marL="914400" rtl="0" algn="l">
              <a:spcBef>
                <a:spcPts val="0"/>
              </a:spcBef>
              <a:spcAft>
                <a:spcPts val="0"/>
              </a:spcAft>
              <a:buSzPts val="1100"/>
              <a:buChar char="○"/>
            </a:pPr>
            <a:r>
              <a:rPr lang="no"/>
              <a:t>Hvordan man får tak i denne instansen fra </a:t>
            </a:r>
            <a:r>
              <a:rPr lang="no"/>
              <a:t>foreldrene</a:t>
            </a:r>
            <a:endParaRPr/>
          </a:p>
          <a:p>
            <a:pPr indent="-298450" lvl="0" marL="457200" rtl="0" algn="l">
              <a:spcBef>
                <a:spcPts val="0"/>
              </a:spcBef>
              <a:spcAft>
                <a:spcPts val="0"/>
              </a:spcAft>
              <a:buSzPts val="1100"/>
              <a:buChar char="●"/>
            </a:pPr>
            <a:r>
              <a:rPr lang="no"/>
              <a:t>Sidenote: hvis en foreldre ikke gjenkjenner deg som sitt barn med den gitte nøkkelen er det en orphan cb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ed6422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ed6422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Ser på de to enkleste eksemplene</a:t>
            </a:r>
            <a:endParaRPr/>
          </a:p>
          <a:p>
            <a:pPr indent="-298450" lvl="1" marL="914400" rtl="0" algn="l">
              <a:spcBef>
                <a:spcPts val="0"/>
              </a:spcBef>
              <a:spcAft>
                <a:spcPts val="0"/>
              </a:spcAft>
              <a:buSzPts val="1100"/>
              <a:buChar char="○"/>
            </a:pPr>
            <a:r>
              <a:rPr lang="no"/>
              <a:t>De mer kompliserte er har for mye kode til å vise</a:t>
            </a:r>
            <a:endParaRPr/>
          </a:p>
          <a:p>
            <a:pPr indent="-298450" lvl="0" marL="457200" rtl="0" algn="l">
              <a:spcBef>
                <a:spcPts val="0"/>
              </a:spcBef>
              <a:spcAft>
                <a:spcPts val="0"/>
              </a:spcAft>
              <a:buSzPts val="1100"/>
              <a:buChar char="●"/>
            </a:pPr>
            <a:r>
              <a:rPr lang="no"/>
              <a:t>String Builder</a:t>
            </a:r>
            <a:endParaRPr/>
          </a:p>
          <a:p>
            <a:pPr indent="-298450" lvl="1" marL="914400" rtl="0" algn="l">
              <a:spcBef>
                <a:spcPts val="0"/>
              </a:spcBef>
              <a:spcAft>
                <a:spcPts val="0"/>
              </a:spcAft>
              <a:buSzPts val="1100"/>
              <a:buChar char="○"/>
            </a:pPr>
            <a:r>
              <a:rPr lang="no"/>
              <a:t>Ikke mye kode!</a:t>
            </a:r>
            <a:endParaRPr/>
          </a:p>
          <a:p>
            <a:pPr indent="-298450" lvl="1" marL="914400" rtl="0" algn="l">
              <a:spcBef>
                <a:spcPts val="0"/>
              </a:spcBef>
              <a:spcAft>
                <a:spcPts val="0"/>
              </a:spcAft>
              <a:buSzPts val="1100"/>
              <a:buChar char="○"/>
            </a:pPr>
            <a:r>
              <a:rPr lang="no"/>
              <a:t>Simple CB håndterer det meste</a:t>
            </a:r>
            <a:endParaRPr/>
          </a:p>
          <a:p>
            <a:pPr indent="-298450" lvl="2" marL="1371600" rtl="0" algn="l">
              <a:spcBef>
                <a:spcPts val="0"/>
              </a:spcBef>
              <a:spcAft>
                <a:spcPts val="0"/>
              </a:spcAft>
              <a:buSzPts val="1100"/>
              <a:buChar char="■"/>
            </a:pPr>
            <a:r>
              <a:rPr lang="no"/>
              <a:t>implisitt</a:t>
            </a:r>
            <a:endParaRPr/>
          </a:p>
          <a:p>
            <a:pPr indent="-298450" lvl="3" marL="1828800" rtl="0" algn="l">
              <a:spcBef>
                <a:spcPts val="0"/>
              </a:spcBef>
              <a:spcAft>
                <a:spcPts val="0"/>
              </a:spcAft>
              <a:buSzPts val="1100"/>
              <a:buChar char="●"/>
            </a:pPr>
            <a:r>
              <a:rPr lang="no"/>
              <a:t>serObject</a:t>
            </a:r>
            <a:endParaRPr/>
          </a:p>
          <a:p>
            <a:pPr indent="-298450" lvl="3" marL="1828800" rtl="0" algn="l">
              <a:spcBef>
                <a:spcPts val="0"/>
              </a:spcBef>
              <a:spcAft>
                <a:spcPts val="0"/>
              </a:spcAft>
              <a:buSzPts val="1100"/>
              <a:buChar char="●"/>
            </a:pPr>
            <a:r>
              <a:rPr lang="no"/>
              <a:t>isLeaf (ler blad)</a:t>
            </a:r>
            <a:endParaRPr/>
          </a:p>
          <a:p>
            <a:pPr indent="-298450" lvl="4" marL="2286000" rtl="0" algn="l">
              <a:spcBef>
                <a:spcPts val="0"/>
              </a:spcBef>
              <a:spcAft>
                <a:spcPts val="0"/>
              </a:spcAft>
              <a:buSzPts val="1100"/>
              <a:buChar char="○"/>
            </a:pPr>
            <a:r>
              <a:rPr lang="no"/>
              <a:t>(om denne cben har under cber (barn), simple kan aldri ha det)</a:t>
            </a:r>
            <a:endParaRPr/>
          </a:p>
          <a:p>
            <a:pPr indent="-298450" lvl="2" marL="1371600" rtl="0" algn="l">
              <a:spcBef>
                <a:spcPts val="0"/>
              </a:spcBef>
              <a:spcAft>
                <a:spcPts val="0"/>
              </a:spcAft>
              <a:buSzPts val="1100"/>
              <a:buChar char="■"/>
            </a:pPr>
            <a:r>
              <a:rPr lang="no"/>
              <a:t>med konstruktør</a:t>
            </a:r>
            <a:endParaRPr/>
          </a:p>
          <a:p>
            <a:pPr indent="-298450" lvl="3" marL="1828800" rtl="0" algn="l">
              <a:spcBef>
                <a:spcPts val="0"/>
              </a:spcBef>
              <a:spcAft>
                <a:spcPts val="0"/>
              </a:spcAft>
              <a:buSzPts val="1100"/>
              <a:buChar char="●"/>
            </a:pPr>
            <a:r>
              <a:rPr lang="no"/>
              <a:t>String-&gt;Obj konverter</a:t>
            </a:r>
            <a:endParaRPr/>
          </a:p>
          <a:p>
            <a:pPr indent="-298450" lvl="3" marL="1828800" rtl="0" algn="l">
              <a:spcBef>
                <a:spcPts val="0"/>
              </a:spcBef>
              <a:spcAft>
                <a:spcPts val="0"/>
              </a:spcAft>
              <a:buSzPts val="1100"/>
              <a:buChar char="●"/>
            </a:pPr>
            <a:r>
              <a:rPr lang="no"/>
              <a:t>om den kan endres (immutability)</a:t>
            </a:r>
            <a:endParaRPr/>
          </a:p>
          <a:p>
            <a:pPr indent="-298450" lvl="3" marL="1828800" rtl="0" algn="l">
              <a:spcBef>
                <a:spcPts val="0"/>
              </a:spcBef>
              <a:spcAft>
                <a:spcPts val="0"/>
              </a:spcAft>
              <a:buSzPts val="1100"/>
              <a:buChar char="●"/>
            </a:pPr>
            <a:r>
              <a:rPr lang="no"/>
              <a:t>default verdi, det cben blir resatt til (hvis immutable)</a:t>
            </a:r>
            <a:endParaRPr/>
          </a:p>
          <a:p>
            <a:pPr indent="-298450" lvl="3" marL="1828800" rtl="0" algn="l">
              <a:spcBef>
                <a:spcPts val="0"/>
              </a:spcBef>
              <a:spcAft>
                <a:spcPts val="0"/>
              </a:spcAft>
              <a:buSzPts val="1100"/>
              <a:buChar char="●"/>
            </a:pPr>
            <a:r>
              <a:rPr lang="no"/>
              <a:t>immutable om serObjekt kan endres fra default verdien</a:t>
            </a:r>
            <a:endParaRPr/>
          </a:p>
          <a:p>
            <a:pPr indent="-298450" lvl="1" marL="914400" rtl="0" algn="l">
              <a:spcBef>
                <a:spcPts val="0"/>
              </a:spcBef>
              <a:spcAft>
                <a:spcPts val="0"/>
              </a:spcAft>
              <a:buSzPts val="1100"/>
              <a:buChar char="○"/>
            </a:pPr>
            <a:r>
              <a:rPr lang="no"/>
              <a:t>metoder overskrevet</a:t>
            </a:r>
            <a:endParaRPr/>
          </a:p>
          <a:p>
            <a:pPr indent="-298450" lvl="2" marL="1371600" rtl="0" algn="l">
              <a:spcBef>
                <a:spcPts val="0"/>
              </a:spcBef>
              <a:spcAft>
                <a:spcPts val="0"/>
              </a:spcAft>
              <a:buSzPts val="1100"/>
              <a:buChar char="■"/>
            </a:pPr>
            <a:r>
              <a:rPr lang="no"/>
              <a:t>crate edit view</a:t>
            </a:r>
            <a:endParaRPr/>
          </a:p>
          <a:p>
            <a:pPr indent="-298450" lvl="3" marL="1828800" rtl="0" algn="l">
              <a:spcBef>
                <a:spcPts val="0"/>
              </a:spcBef>
              <a:spcAft>
                <a:spcPts val="0"/>
              </a:spcAft>
              <a:buSzPts val="1100"/>
              <a:buChar char="●"/>
            </a:pPr>
            <a:r>
              <a:rPr lang="no"/>
              <a:t>Hvordan redigere objektet (her er det et tekst område)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5ed64226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5ed64226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Dette er den klassebyggeren som lager “vanlige” klasser</a:t>
            </a:r>
            <a:endParaRPr/>
          </a:p>
          <a:p>
            <a:pPr indent="-298450" lvl="0" marL="457200" rtl="0" algn="l">
              <a:spcBef>
                <a:spcPts val="0"/>
              </a:spcBef>
              <a:spcAft>
                <a:spcPts val="0"/>
              </a:spcAft>
              <a:buSzPts val="1100"/>
              <a:buChar char="●"/>
            </a:pPr>
            <a:r>
              <a:rPr lang="no"/>
              <a:t>Må finne egenskapene dynamisk (ved hjelp av jackson)</a:t>
            </a:r>
            <a:endParaRPr/>
          </a:p>
          <a:p>
            <a:pPr indent="-298450" lvl="0" marL="457200" rtl="0" algn="l">
              <a:spcBef>
                <a:spcPts val="0"/>
              </a:spcBef>
              <a:spcAft>
                <a:spcPts val="0"/>
              </a:spcAft>
              <a:buSzPts val="1100"/>
              <a:buChar char="●"/>
            </a:pPr>
            <a:r>
              <a:rPr lang="no"/>
              <a:t>koden</a:t>
            </a:r>
            <a:endParaRPr/>
          </a:p>
          <a:p>
            <a:pPr indent="-298450" lvl="1" marL="914400" rtl="0" algn="l">
              <a:spcBef>
                <a:spcPts val="0"/>
              </a:spcBef>
              <a:spcAft>
                <a:spcPts val="0"/>
              </a:spcAft>
              <a:buSzPts val="1100"/>
              <a:buChar char="○"/>
            </a:pPr>
            <a:r>
              <a:rPr lang="no"/>
              <a:t>Finner </a:t>
            </a:r>
            <a:r>
              <a:rPr lang="no"/>
              <a:t>egenskapene</a:t>
            </a:r>
            <a:r>
              <a:rPr lang="no"/>
              <a:t> (prop info)</a:t>
            </a:r>
            <a:endParaRPr/>
          </a:p>
          <a:p>
            <a:pPr indent="-298450" lvl="1" marL="914400" rtl="0" algn="l">
              <a:spcBef>
                <a:spcPts val="0"/>
              </a:spcBef>
              <a:spcAft>
                <a:spcPts val="0"/>
              </a:spcAft>
              <a:buSzPts val="1100"/>
              <a:buChar char="○"/>
            </a:pPr>
            <a:r>
              <a:rPr lang="no"/>
              <a:t>initierer dem med </a:t>
            </a:r>
            <a:r>
              <a:rPr lang="no"/>
              <a:t>default</a:t>
            </a:r>
            <a:r>
              <a:rPr lang="no"/>
              <a:t> verdi, hvis det er noen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75482edf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5482edf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o">
                <a:solidFill>
                  <a:schemeClr val="dk1"/>
                </a:solidFill>
              </a:rPr>
              <a:t>Oppbyggingen</a:t>
            </a:r>
            <a:r>
              <a:rPr lang="no">
                <a:solidFill>
                  <a:schemeClr val="dk1"/>
                </a:solidFill>
              </a:rPr>
              <a:t> av </a:t>
            </a:r>
            <a:r>
              <a:rPr lang="no">
                <a:solidFill>
                  <a:schemeClr val="dk1"/>
                </a:solidFill>
              </a:rPr>
              <a:t>presentasjonen er slik</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Først litt om hva HOT gjør og hvorfor det ble til</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så litt mer teknisk om hvordan verktøyet fungerer</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til slutt hva som som kan gjør i fremtiden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no"/>
              <a:t>Bare å stille spørsmål underveis!</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7cdb2b3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7cdb2b3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Demo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Demo eksempelet i gui</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forklar settings</a:t>
            </a:r>
            <a:endParaRPr/>
          </a:p>
          <a:p>
            <a:pPr indent="-298450" lvl="1" marL="914400" rtl="0" algn="l">
              <a:spcBef>
                <a:spcPts val="0"/>
              </a:spcBef>
              <a:spcAft>
                <a:spcPts val="0"/>
              </a:spcAft>
              <a:buSzPts val="1100"/>
              <a:buChar char="○"/>
            </a:pPr>
            <a:r>
              <a:rPr lang="no"/>
              <a:t>Last inn jar</a:t>
            </a:r>
            <a:endParaRPr/>
          </a:p>
          <a:p>
            <a:pPr indent="-298450" lvl="1" marL="914400" rtl="0" algn="l">
              <a:spcBef>
                <a:spcPts val="0"/>
              </a:spcBef>
              <a:spcAft>
                <a:spcPts val="0"/>
              </a:spcAft>
              <a:buSzPts val="1100"/>
              <a:buChar char="○"/>
            </a:pPr>
            <a:r>
              <a:rPr lang="no"/>
              <a:t>velg conversation</a:t>
            </a:r>
            <a:endParaRPr/>
          </a:p>
          <a:p>
            <a:pPr indent="-298450" lvl="1" marL="914400" rtl="0" algn="l">
              <a:spcBef>
                <a:spcPts val="0"/>
              </a:spcBef>
              <a:spcAft>
                <a:spcPts val="0"/>
              </a:spcAft>
              <a:buSzPts val="1100"/>
              <a:buChar char="○"/>
            </a:pPr>
            <a:r>
              <a:rPr lang="no"/>
              <a:t>i samtalen</a:t>
            </a:r>
            <a:endParaRPr/>
          </a:p>
          <a:p>
            <a:pPr indent="-298450" lvl="2" marL="1371600" rtl="0" algn="l">
              <a:spcBef>
                <a:spcPts val="0"/>
              </a:spcBef>
              <a:spcAft>
                <a:spcPts val="0"/>
              </a:spcAft>
              <a:buSzPts val="1100"/>
              <a:buChar char="■"/>
            </a:pPr>
            <a:r>
              <a:rPr lang="no"/>
              <a:t>dokumentasjonen</a:t>
            </a:r>
            <a:endParaRPr/>
          </a:p>
          <a:p>
            <a:pPr indent="-298450" lvl="2" marL="1371600" rtl="0" algn="l">
              <a:spcBef>
                <a:spcPts val="0"/>
              </a:spcBef>
              <a:spcAft>
                <a:spcPts val="0"/>
              </a:spcAft>
              <a:buSzPts val="1100"/>
              <a:buChar char="■"/>
            </a:pPr>
            <a:r>
              <a:rPr lang="no"/>
              <a:t>navn har default verdier</a:t>
            </a:r>
            <a:endParaRPr/>
          </a:p>
          <a:p>
            <a:pPr indent="-298450" lvl="2" marL="1371600" rtl="0" algn="l">
              <a:spcBef>
                <a:spcPts val="0"/>
              </a:spcBef>
              <a:spcAft>
                <a:spcPts val="0"/>
              </a:spcAft>
              <a:buSzPts val="1100"/>
              <a:buChar char="■"/>
            </a:pPr>
            <a:r>
              <a:rPr lang="no"/>
              <a:t>text er null</a:t>
            </a:r>
            <a:endParaRPr/>
          </a:p>
          <a:p>
            <a:pPr indent="-298450" lvl="2" marL="1371600" rtl="0" algn="l">
              <a:spcBef>
                <a:spcPts val="0"/>
              </a:spcBef>
              <a:spcAft>
                <a:spcPts val="0"/>
              </a:spcAft>
              <a:buSzPts val="1100"/>
              <a:buChar char="■"/>
            </a:pPr>
            <a:r>
              <a:rPr lang="no"/>
              <a:t>velg en prerequsiter</a:t>
            </a:r>
            <a:endParaRPr/>
          </a:p>
          <a:p>
            <a:pPr indent="-298450" lvl="2" marL="1371600" rtl="0" algn="l">
              <a:spcBef>
                <a:spcPts val="0"/>
              </a:spcBef>
              <a:spcAft>
                <a:spcPts val="0"/>
              </a:spcAft>
              <a:buSzPts val="1100"/>
              <a:buChar char="■"/>
            </a:pPr>
            <a:r>
              <a:rPr lang="no"/>
              <a:t>lag response</a:t>
            </a:r>
            <a:endParaRPr/>
          </a:p>
          <a:p>
            <a:pPr indent="-298450" lvl="3" marL="1828800" rtl="0" algn="l">
              <a:spcBef>
                <a:spcPts val="0"/>
              </a:spcBef>
              <a:spcAft>
                <a:spcPts val="0"/>
              </a:spcAft>
              <a:buSzPts val="1100"/>
              <a:buChar char="●"/>
            </a:pPr>
            <a:r>
              <a:rPr lang="no"/>
              <a:t>rekursiv ref referanser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Up to date backup: </a:t>
            </a:r>
            <a:r>
              <a:rPr lang="no" u="sng">
                <a:solidFill>
                  <a:schemeClr val="hlink"/>
                </a:solidFill>
                <a:hlinkClick r:id="rId2"/>
              </a:rPr>
              <a:t>https://gist.github.com/kh498/9faf9ed23daafda0a4587d43f5e6a3a0</a:t>
            </a:r>
            <a:r>
              <a:rPr lang="no"/>
              <a:t> </a:t>
            </a:r>
            <a:endParaRPr/>
          </a:p>
          <a:p>
            <a:pPr indent="-298450" lvl="0" marL="457200" rtl="0" algn="l">
              <a:spcBef>
                <a:spcPts val="0"/>
              </a:spcBef>
              <a:spcAft>
                <a:spcPts val="0"/>
              </a:spcAft>
              <a:buSzPts val="1100"/>
              <a:buChar char="●"/>
            </a:pPr>
            <a:r>
              <a:rPr lang="no"/>
              <a:t>Hardcopy backup</a:t>
            </a:r>
            <a:endParaRPr/>
          </a:p>
          <a:p>
            <a:pPr indent="-298450" lvl="1" marL="914400" rtl="0" algn="l">
              <a:spcBef>
                <a:spcPts val="0"/>
              </a:spcBef>
              <a:spcAft>
                <a:spcPts val="0"/>
              </a:spcAft>
              <a:buSzPts val="1100"/>
              <a:buChar char="○"/>
            </a:pPr>
            <a:r>
              <a:rPr lang="no">
                <a:latin typeface="Consolas"/>
                <a:ea typeface="Consolas"/>
                <a:cs typeface="Consolas"/>
                <a:sym typeface="Consolas"/>
              </a:rPr>
              <a:t>{"@id":1,"text":"Conversation prompt","name":"Example conversation","responses":[{"@id":2,"response":"Response 1 (Recursive conversation)","name":"Response 1","conv":1},{"@id":3,"response":"Response 2 (Leads to another conversation)","name":"Response 2","conv":{"@id":4,"text":"Another Conversation #1","name":"Another Conversation","responses":[{"@id":5,"response":"End conversation","name":"Exit"}]}},{"@id":6,"response":"Response 3 (end of conversation)","name":"Response 3"},{"@id":7,"response":"Response 4 (response with prerequisite)","name":"Response 4","conv":{"@id":8,"text":"Another Conversation #2","name":"Another Conversation #2","responses":[5]},"prerequisites":{"class":"no.uib.inf219.example.data.prerequisite.ReadConversationPrerequisite","conversation":4}}]}</a:t>
            </a:r>
            <a:endParaRPr>
              <a:latin typeface="Consolas"/>
              <a:ea typeface="Consolas"/>
              <a:cs typeface="Consolas"/>
              <a:sym typeface="Consola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5ed6422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5ed6422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Først blir klassen som vi skal lage lastet inn ved at brukeren velger en jar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5ed64226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5ed64226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Bruker jackson disse klassene til å finne ut av hvilke egenskaper som klassen vi skal lage har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5ed6422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5ed6422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Deretter kompilerer vi informasjonen i en metadata klasse, som har muligheten til å lage default instanser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75482edf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75482edf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Du spør kanskje deg selv hvordan hjelper dette med å lage objektet?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Generelt</a:t>
            </a:r>
            <a:endParaRPr/>
          </a:p>
          <a:p>
            <a:pPr indent="-298450" lvl="1" marL="914400" rtl="0" algn="l">
              <a:spcBef>
                <a:spcPts val="0"/>
              </a:spcBef>
              <a:spcAft>
                <a:spcPts val="0"/>
              </a:spcAft>
              <a:buSzPts val="1100"/>
              <a:buChar char="○"/>
            </a:pPr>
            <a:r>
              <a:rPr lang="no"/>
              <a:t>Når en klasse bygger skal bli serialisert så later klasse byggeren at den er den klassen den representerer</a:t>
            </a:r>
            <a:endParaRPr/>
          </a:p>
          <a:p>
            <a:pPr indent="-298450" lvl="1" marL="914400" rtl="0" algn="l">
              <a:spcBef>
                <a:spcPts val="0"/>
              </a:spcBef>
              <a:spcAft>
                <a:spcPts val="0"/>
              </a:spcAft>
              <a:buSzPts val="1100"/>
              <a:buChar char="○"/>
            </a:pPr>
            <a:r>
              <a:rPr lang="no"/>
              <a:t>Dette blir gjort slik at man kan gjenbruke så mye jackson kode som mulig. </a:t>
            </a:r>
            <a:endParaRPr/>
          </a:p>
          <a:p>
            <a:pPr indent="-298450" lvl="1" marL="914400" rtl="0" algn="l">
              <a:spcBef>
                <a:spcPts val="0"/>
              </a:spcBef>
              <a:spcAft>
                <a:spcPts val="0"/>
              </a:spcAft>
              <a:buSzPts val="1100"/>
              <a:buChar char="○"/>
            </a:pPr>
            <a:r>
              <a:rPr lang="no"/>
              <a:t>Ikke bruk cb.type ettersom den referer til det vi ønsker å lage (som kan være abstrakt) </a:t>
            </a:r>
            <a:endParaRPr/>
          </a:p>
          <a:p>
            <a:pPr indent="-298450" lvl="2" marL="1371600" rtl="0" algn="l">
              <a:spcBef>
                <a:spcPts val="0"/>
              </a:spcBef>
              <a:spcAft>
                <a:spcPts val="0"/>
              </a:spcAft>
              <a:buSzPts val="1100"/>
              <a:buChar char="■"/>
            </a:pPr>
            <a:r>
              <a:rPr lang="no"/>
              <a:t>Det vi skal finne en serialization for er den subtypen objektet </a:t>
            </a:r>
            <a:r>
              <a:rPr i="1" lang="no"/>
              <a:t>faktisk</a:t>
            </a:r>
            <a:r>
              <a:rPr lang="no"/>
              <a:t> er</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no"/>
              <a:t>Men det er to unntak:</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no"/>
              <a:t>Kart</a:t>
            </a:r>
            <a:endParaRPr/>
          </a:p>
          <a:p>
            <a:pPr indent="-298450" lvl="1" marL="914400" rtl="0" algn="l">
              <a:spcBef>
                <a:spcPts val="0"/>
              </a:spcBef>
              <a:spcAft>
                <a:spcPts val="0"/>
              </a:spcAft>
              <a:buSzPts val="1100"/>
              <a:buChar char="○"/>
            </a:pPr>
            <a:r>
              <a:rPr lang="no"/>
              <a:t>Blir internt representert som en liste. </a:t>
            </a:r>
            <a:endParaRPr/>
          </a:p>
          <a:p>
            <a:pPr indent="-298450" lvl="1" marL="914400" rtl="0" algn="l">
              <a:spcBef>
                <a:spcPts val="0"/>
              </a:spcBef>
              <a:spcAft>
                <a:spcPts val="0"/>
              </a:spcAft>
              <a:buSzPts val="1100"/>
              <a:buChar char="○"/>
            </a:pPr>
            <a:r>
              <a:rPr lang="no"/>
              <a:t>fordi man ikke kan serialisere </a:t>
            </a:r>
            <a:r>
              <a:rPr lang="no"/>
              <a:t>nøklene</a:t>
            </a:r>
            <a:r>
              <a:rPr lang="no"/>
              <a:t> på samme måte som verdiene </a:t>
            </a:r>
            <a:endParaRPr/>
          </a:p>
          <a:p>
            <a:pPr indent="-298450" lvl="1" marL="914400" rtl="0" algn="l">
              <a:spcBef>
                <a:spcPts val="0"/>
              </a:spcBef>
              <a:spcAft>
                <a:spcPts val="0"/>
              </a:spcAft>
              <a:buSzPts val="1100"/>
              <a:buChar char="○"/>
            </a:pPr>
            <a:r>
              <a:rPr lang="no"/>
              <a:t>nøkkler kan bare være strenger</a:t>
            </a:r>
            <a:endParaRPr/>
          </a:p>
          <a:p>
            <a:pPr indent="0" lvl="0" marL="457200" rtl="0" algn="l">
              <a:spcBef>
                <a:spcPts val="0"/>
              </a:spcBef>
              <a:spcAft>
                <a:spcPts val="0"/>
              </a:spcAft>
              <a:buNone/>
            </a:pPr>
            <a:r>
              <a:t/>
            </a:r>
            <a:endParaRPr/>
          </a:p>
          <a:p>
            <a:pPr indent="-298450" lvl="1" marL="914400" rtl="0" algn="l">
              <a:spcBef>
                <a:spcPts val="0"/>
              </a:spcBef>
              <a:spcAft>
                <a:spcPts val="0"/>
              </a:spcAft>
              <a:buSzPts val="1100"/>
              <a:buChar char="○"/>
            </a:pPr>
            <a:r>
              <a:rPr lang="no"/>
              <a:t>Ikke bruk </a:t>
            </a:r>
            <a:r>
              <a:rPr i="1" lang="no"/>
              <a:t>cb.type</a:t>
            </a:r>
            <a:r>
              <a:rPr lang="no"/>
              <a:t> ettersom typen kan være feil når man har singleton map etc</a:t>
            </a:r>
            <a:endParaRPr/>
          </a:p>
          <a:p>
            <a:pPr indent="-298450" lvl="0" marL="457200" rtl="0" algn="l">
              <a:spcBef>
                <a:spcPts val="0"/>
              </a:spcBef>
              <a:spcAft>
                <a:spcPts val="0"/>
              </a:spcAft>
              <a:buSzPts val="1100"/>
              <a:buChar char="●"/>
            </a:pPr>
            <a:r>
              <a:rPr lang="no"/>
              <a:t>Kompleks </a:t>
            </a:r>
            <a:endParaRPr/>
          </a:p>
          <a:p>
            <a:pPr indent="-298450" lvl="1" marL="914400" rtl="0" algn="l">
              <a:spcBef>
                <a:spcPts val="0"/>
              </a:spcBef>
              <a:spcAft>
                <a:spcPts val="0"/>
              </a:spcAft>
              <a:buSzPts val="1100"/>
              <a:buChar char="○"/>
            </a:pPr>
            <a:r>
              <a:rPr lang="no"/>
              <a:t>Kan ikke bruke den innebygde jackson serialiseringen</a:t>
            </a:r>
            <a:endParaRPr/>
          </a:p>
          <a:p>
            <a:pPr indent="-298450" lvl="2" marL="1371600" rtl="0" algn="l">
              <a:spcBef>
                <a:spcPts val="0"/>
              </a:spcBef>
              <a:spcAft>
                <a:spcPts val="0"/>
              </a:spcAft>
              <a:buSzPts val="1100"/>
              <a:buChar char="■"/>
            </a:pPr>
            <a:r>
              <a:rPr lang="no"/>
              <a:t>pga rekursjon, den klarer ikke å få til objekt id riktig</a:t>
            </a:r>
            <a:endParaRPr/>
          </a:p>
          <a:p>
            <a:pPr indent="-298450" lvl="2" marL="1371600" rtl="0" algn="l">
              <a:spcBef>
                <a:spcPts val="0"/>
              </a:spcBef>
              <a:spcAft>
                <a:spcPts val="0"/>
              </a:spcAft>
              <a:buSzPts val="1100"/>
              <a:buChar char="■"/>
            </a:pPr>
            <a:r>
              <a:rPr lang="no"/>
              <a:t>Den klarer ikke å lagre at den har sett en type før, dette må gjøres manuelt</a:t>
            </a:r>
            <a:endParaRPr/>
          </a:p>
          <a:p>
            <a:pPr indent="-298450" lvl="1" marL="914400" rtl="0" algn="l">
              <a:spcBef>
                <a:spcPts val="0"/>
              </a:spcBef>
              <a:spcAft>
                <a:spcPts val="0"/>
              </a:spcAft>
              <a:buSzPts val="1100"/>
              <a:buChar char="○"/>
            </a:pPr>
            <a:r>
              <a:rPr lang="no"/>
              <a:t> Det gjør at den blir mye mer low level, må håndtere </a:t>
            </a:r>
            <a:endParaRPr/>
          </a:p>
          <a:p>
            <a:pPr indent="-298450" lvl="2" marL="1371600" rtl="0" algn="l">
              <a:spcBef>
                <a:spcPts val="0"/>
              </a:spcBef>
              <a:spcAft>
                <a:spcPts val="0"/>
              </a:spcAft>
              <a:buSzPts val="1100"/>
              <a:buChar char="■"/>
            </a:pPr>
            <a:r>
              <a:rPr lang="no"/>
              <a:t>ulike måter å lagre objekt id, </a:t>
            </a:r>
            <a:endParaRPr/>
          </a:p>
          <a:p>
            <a:pPr indent="-298450" lvl="2" marL="1371600" rtl="0" algn="l">
              <a:spcBef>
                <a:spcPts val="0"/>
              </a:spcBef>
              <a:spcAft>
                <a:spcPts val="0"/>
              </a:spcAft>
              <a:buSzPts val="1100"/>
              <a:buChar char="■"/>
            </a:pPr>
            <a:r>
              <a:rPr lang="no"/>
              <a:t>type id, og hvordan lagre dem</a:t>
            </a:r>
            <a:endParaRPr/>
          </a:p>
          <a:p>
            <a:pPr indent="-298450" lvl="2" marL="1371600" rtl="0" algn="l">
              <a:spcBef>
                <a:spcPts val="0"/>
              </a:spcBef>
              <a:spcAft>
                <a:spcPts val="0"/>
              </a:spcAft>
              <a:buSzPts val="1100"/>
              <a:buChar char="■"/>
            </a:pPr>
            <a:r>
              <a:rPr lang="no"/>
              <a:t>json value (representer en verdi ved en annen type)</a:t>
            </a:r>
            <a:endParaRPr/>
          </a:p>
          <a:p>
            <a:pPr indent="-298450" lvl="1" marL="914400" rtl="0" algn="l">
              <a:spcBef>
                <a:spcPts val="0"/>
              </a:spcBef>
              <a:spcAft>
                <a:spcPts val="0"/>
              </a:spcAft>
              <a:buSzPts val="1100"/>
              <a:buChar char="○"/>
            </a:pPr>
            <a:r>
              <a:rPr lang="no"/>
              <a:t>Men mye av koden er rett og slett copy paste fra jackson sin standard implementasjon</a:t>
            </a:r>
            <a:endParaRPr/>
          </a:p>
          <a:p>
            <a:pPr indent="-298450" lvl="1" marL="914400" rtl="0" algn="l">
              <a:spcBef>
                <a:spcPts val="0"/>
              </a:spcBef>
              <a:spcAft>
                <a:spcPts val="0"/>
              </a:spcAft>
              <a:buSzPts val="1100"/>
              <a:buChar char="○"/>
            </a:pPr>
            <a:r>
              <a:rPr lang="no"/>
              <a:t>tok 7 dager!!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75482edf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75482edf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75482edf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75482edf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Laste inn serialiserte objekter som har referanser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no"/>
              <a:t>Hvorfor er dette et problem nå?</a:t>
            </a:r>
            <a:endParaRPr/>
          </a:p>
          <a:p>
            <a:pPr indent="-298450" lvl="1" marL="914400" rtl="0" algn="l">
              <a:spcBef>
                <a:spcPts val="0"/>
              </a:spcBef>
              <a:spcAft>
                <a:spcPts val="0"/>
              </a:spcAft>
              <a:buSzPts val="1100"/>
              <a:buChar char="○"/>
            </a:pPr>
            <a:r>
              <a:rPr lang="no"/>
              <a:t>Når et objekt er lastet inn som en referanse ser ikke deserialiseringen referansene som et gyldig objekt</a:t>
            </a:r>
            <a:endParaRPr/>
          </a:p>
          <a:p>
            <a:pPr indent="-298450" lvl="0" marL="457200" rtl="0" algn="l">
              <a:spcBef>
                <a:spcPts val="0"/>
              </a:spcBef>
              <a:spcAft>
                <a:spcPts val="0"/>
              </a:spcAft>
              <a:buSzPts val="1100"/>
              <a:buChar char="●"/>
            </a:pPr>
            <a:r>
              <a:rPr lang="no"/>
              <a:t>Hvordan kan dette bli løst?	</a:t>
            </a:r>
            <a:endParaRPr/>
          </a:p>
          <a:p>
            <a:pPr indent="-298450" lvl="1" marL="914400" rtl="0" algn="l">
              <a:spcBef>
                <a:spcPts val="0"/>
              </a:spcBef>
              <a:spcAft>
                <a:spcPts val="0"/>
              </a:spcAft>
              <a:buSzPts val="1100"/>
              <a:buChar char="○"/>
            </a:pPr>
            <a:r>
              <a:rPr lang="no"/>
              <a:t>Egendefinert jackson deseriserer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7aad3b6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7aad3b6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no">
                <a:solidFill>
                  <a:schemeClr val="dk1"/>
                </a:solidFill>
              </a:rPr>
              <a:t>Hvorfor?</a:t>
            </a:r>
            <a:endParaRPr>
              <a:solidFill>
                <a:schemeClr val="dk1"/>
              </a:solidFill>
            </a:endParaRPr>
          </a:p>
          <a:p>
            <a:pPr indent="-298450" lvl="1" marL="914400" rtl="0" algn="l">
              <a:lnSpc>
                <a:spcPct val="115000"/>
              </a:lnSpc>
              <a:spcBef>
                <a:spcPts val="0"/>
              </a:spcBef>
              <a:spcAft>
                <a:spcPts val="0"/>
              </a:spcAft>
              <a:buSzPts val="1100"/>
              <a:buChar char="○"/>
            </a:pPr>
            <a:r>
              <a:rPr lang="no">
                <a:solidFill>
                  <a:schemeClr val="dk1"/>
                </a:solidFill>
              </a:rPr>
              <a:t>Hvis man har egne typer som er vanskelig å serialisere på vanlig måte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no">
                <a:solidFill>
                  <a:schemeClr val="dk1"/>
                </a:solidFill>
              </a:rPr>
              <a:t>Eksempel: Har ikke skrevet en cb for dato og tid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no">
                <a:solidFill>
                  <a:schemeClr val="dk1"/>
                </a:solidFill>
              </a:rPr>
              <a:t>Hvordan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no">
                <a:solidFill>
                  <a:schemeClr val="dk1"/>
                </a:solidFill>
              </a:rPr>
              <a:t>Legge til støtte for å utvide class builders slik at man kan laste inn ekstra klasse byggere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7aad3b6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7aad3b6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o">
                <a:solidFill>
                  <a:schemeClr val="dk1"/>
                </a:solidFill>
              </a:rPr>
              <a:t>En av de tingene som HOT </a:t>
            </a:r>
            <a:r>
              <a:rPr lang="no">
                <a:solidFill>
                  <a:schemeClr val="dk1"/>
                </a:solidFill>
              </a:rPr>
              <a:t>abstraherer</a:t>
            </a:r>
            <a:r>
              <a:rPr lang="no">
                <a:solidFill>
                  <a:schemeClr val="dk1"/>
                </a:solidFill>
              </a:rPr>
              <a:t> bort er muligheten for å lage objekter som ikke er gyldige</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man kan ikke ha f.eks en byte være lik 128</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Det burde være mulig å ha egendefinert validering, si bare positive tall er lov</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no">
                <a:solidFill>
                  <a:schemeClr val="dk1"/>
                </a:solidFill>
              </a:rPr>
              <a:t>Hvorfor er dette et problem nå?</a:t>
            </a:r>
            <a:endParaRPr/>
          </a:p>
          <a:p>
            <a:pPr indent="-298450" lvl="1" marL="914400" rtl="0" algn="l">
              <a:spcBef>
                <a:spcPts val="0"/>
              </a:spcBef>
              <a:spcAft>
                <a:spcPts val="0"/>
              </a:spcAft>
              <a:buSzPts val="1100"/>
              <a:buChar char="○"/>
            </a:pPr>
            <a:r>
              <a:rPr lang="no"/>
              <a:t>Byte</a:t>
            </a:r>
            <a:endParaRPr/>
          </a:p>
          <a:p>
            <a:pPr indent="-298450" lvl="2" marL="1371600" rtl="0" algn="l">
              <a:spcBef>
                <a:spcPts val="0"/>
              </a:spcBef>
              <a:spcAft>
                <a:spcPts val="0"/>
              </a:spcAft>
              <a:buSzPts val="1100"/>
              <a:buChar char="■"/>
            </a:pPr>
            <a:r>
              <a:rPr lang="no"/>
              <a:t>vanligvis  -128 til 127</a:t>
            </a:r>
            <a:endParaRPr/>
          </a:p>
          <a:p>
            <a:pPr indent="-298450" lvl="2" marL="1371600" rtl="0" algn="l">
              <a:spcBef>
                <a:spcPts val="0"/>
              </a:spcBef>
              <a:spcAft>
                <a:spcPts val="0"/>
              </a:spcAft>
              <a:buSzPts val="1100"/>
              <a:buChar char="■"/>
            </a:pPr>
            <a:r>
              <a:rPr lang="no"/>
              <a:t>Hva hvis du kun vil ha positive tall? (0 til 127)</a:t>
            </a:r>
            <a:endParaRPr/>
          </a:p>
          <a:p>
            <a:pPr indent="-298450" lvl="1" marL="914400" rtl="0" algn="l">
              <a:spcBef>
                <a:spcPts val="0"/>
              </a:spcBef>
              <a:spcAft>
                <a:spcPts val="0"/>
              </a:spcAft>
              <a:buSzPts val="1100"/>
              <a:buChar char="○"/>
            </a:pPr>
            <a:r>
              <a:rPr lang="no"/>
              <a:t>eksempel: Riktig email format, </a:t>
            </a:r>
            <a:endParaRPr/>
          </a:p>
          <a:p>
            <a:pPr indent="-298450" lvl="1" marL="914400" rtl="0" algn="l">
              <a:spcBef>
                <a:spcPts val="0"/>
              </a:spcBef>
              <a:spcAft>
                <a:spcPts val="0"/>
              </a:spcAft>
              <a:buSzPts val="1100"/>
              <a:buChar char="○"/>
            </a:pPr>
            <a:r>
              <a:rPr lang="no"/>
              <a:t>jackson handler bare om </a:t>
            </a:r>
            <a:r>
              <a:rPr lang="no"/>
              <a:t>serialiseringen</a:t>
            </a:r>
            <a:r>
              <a:rPr lang="no"/>
              <a:t> og ikke valideringen av objekter</a:t>
            </a:r>
            <a:endParaRPr/>
          </a:p>
          <a:p>
            <a:pPr indent="-298450" lvl="0" marL="457200" rtl="0" algn="l">
              <a:spcBef>
                <a:spcPts val="0"/>
              </a:spcBef>
              <a:spcAft>
                <a:spcPts val="0"/>
              </a:spcAft>
              <a:buSzPts val="1100"/>
              <a:buChar char="●"/>
            </a:pPr>
            <a:r>
              <a:rPr lang="no"/>
              <a:t>hvordan løse?</a:t>
            </a:r>
            <a:endParaRPr/>
          </a:p>
          <a:p>
            <a:pPr indent="-298450" lvl="1" marL="914400" rtl="0" algn="l">
              <a:spcBef>
                <a:spcPts val="0"/>
              </a:spcBef>
              <a:spcAft>
                <a:spcPts val="0"/>
              </a:spcAft>
              <a:buSzPts val="1100"/>
              <a:buChar char="○"/>
            </a:pPr>
            <a:r>
              <a:rPr lang="no"/>
              <a:t>JSR 380  (Java Specification Request)</a:t>
            </a:r>
            <a:endParaRPr/>
          </a:p>
          <a:p>
            <a:pPr indent="-298450" lvl="2" marL="1371600" rtl="0" algn="l">
              <a:spcBef>
                <a:spcPts val="0"/>
              </a:spcBef>
              <a:spcAft>
                <a:spcPts val="0"/>
              </a:spcAft>
              <a:buSzPts val="1100"/>
              <a:buChar char="■"/>
            </a:pPr>
            <a:r>
              <a:rPr lang="no"/>
              <a:t>Bean validation</a:t>
            </a:r>
            <a:endParaRPr/>
          </a:p>
          <a:p>
            <a:pPr indent="-298450" lvl="2" marL="1371600" rtl="0" algn="l">
              <a:spcBef>
                <a:spcPts val="0"/>
              </a:spcBef>
              <a:spcAft>
                <a:spcPts val="0"/>
              </a:spcAft>
              <a:buSzPts val="1100"/>
              <a:buChar char="■"/>
            </a:pPr>
            <a:r>
              <a:rPr lang="no"/>
              <a:t>Hva er en java bean =ish= egenskap</a:t>
            </a:r>
            <a:endParaRPr/>
          </a:p>
          <a:p>
            <a:pPr indent="-298450" lvl="3" marL="1828800" rtl="0" algn="l">
              <a:spcBef>
                <a:spcPts val="0"/>
              </a:spcBef>
              <a:spcAft>
                <a:spcPts val="0"/>
              </a:spcAft>
              <a:buSzPts val="1100"/>
              <a:buChar char="●"/>
            </a:pPr>
            <a:r>
              <a:rPr lang="no"/>
              <a:t>en konvensjon på en klasse hvor</a:t>
            </a:r>
            <a:endParaRPr/>
          </a:p>
          <a:p>
            <a:pPr indent="-298450" lvl="4" marL="2286000" rtl="0" algn="l">
              <a:spcBef>
                <a:spcPts val="0"/>
              </a:spcBef>
              <a:spcAft>
                <a:spcPts val="0"/>
              </a:spcAft>
              <a:buSzPts val="1100"/>
              <a:buChar char="○"/>
            </a:pPr>
            <a:r>
              <a:rPr lang="no"/>
              <a:t>Alle egenskapene er private (bruker getters/setters)</a:t>
            </a:r>
            <a:endParaRPr/>
          </a:p>
          <a:p>
            <a:pPr indent="-298450" lvl="4" marL="2286000" rtl="0" algn="l">
              <a:spcBef>
                <a:spcPts val="0"/>
              </a:spcBef>
              <a:spcAft>
                <a:spcPts val="0"/>
              </a:spcAft>
              <a:buSzPts val="1100"/>
              <a:buChar char="○"/>
            </a:pPr>
            <a:r>
              <a:rPr lang="no"/>
              <a:t>en offentlig ingen-argument konstruktør</a:t>
            </a:r>
            <a:endParaRPr/>
          </a:p>
          <a:p>
            <a:pPr indent="-298450" lvl="4" marL="2286000" rtl="0" algn="l">
              <a:spcBef>
                <a:spcPts val="0"/>
              </a:spcBef>
              <a:spcAft>
                <a:spcPts val="0"/>
              </a:spcAft>
              <a:buSzPts val="1100"/>
              <a:buChar char="○"/>
            </a:pPr>
            <a:r>
              <a:rPr lang="no"/>
              <a:t>implementerer Serializable.</a:t>
            </a:r>
            <a:endParaRPr/>
          </a:p>
          <a:p>
            <a:pPr indent="-298450" lvl="1" marL="914400" rtl="0" algn="l">
              <a:spcBef>
                <a:spcPts val="0"/>
              </a:spcBef>
              <a:spcAft>
                <a:spcPts val="0"/>
              </a:spcAft>
              <a:buSzPts val="1100"/>
              <a:buChar char="○"/>
            </a:pPr>
            <a:r>
              <a:rPr lang="no"/>
              <a:t>Json scheme</a:t>
            </a:r>
            <a:endParaRPr/>
          </a:p>
          <a:p>
            <a:pPr indent="-298450" lvl="2" marL="1371600" rtl="0" algn="l">
              <a:spcBef>
                <a:spcPts val="0"/>
              </a:spcBef>
              <a:spcAft>
                <a:spcPts val="0"/>
              </a:spcAft>
              <a:buSzPts val="1100"/>
              <a:buChar char="■"/>
            </a:pPr>
            <a:r>
              <a:rPr lang="no"/>
              <a:t>Bruker json schema for å validere objekter</a:t>
            </a:r>
            <a:endParaRPr/>
          </a:p>
          <a:p>
            <a:pPr indent="-298450" lvl="2" marL="1371600" rtl="0" algn="l">
              <a:spcBef>
                <a:spcPts val="0"/>
              </a:spcBef>
              <a:spcAft>
                <a:spcPts val="0"/>
              </a:spcAft>
              <a:buSzPts val="1100"/>
              <a:buChar char="■"/>
            </a:pPr>
            <a:r>
              <a:rPr lang="no"/>
              <a:t>json schema = bruke json til å beskrive java objekter</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no">
                <a:solidFill>
                  <a:schemeClr val="dk1"/>
                </a:solidFill>
              </a:rPr>
              <a:t>One of the main strengths of the tool is that it is near impossible to create an object that is not valid. There are range checking primitives and enums, but there is no way to only allow say positive integers. What would be a good addition to the tool is a custom validation scheme either using json Schema validation [11], annotations [12], or custom class builders.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aad3b69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aad3b69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Skille logikk fra det visuelle</a:t>
            </a:r>
            <a:endParaRPr/>
          </a:p>
          <a:p>
            <a:pPr indent="-298450" lvl="0" marL="457200" rtl="0" algn="l">
              <a:spcBef>
                <a:spcPts val="0"/>
              </a:spcBef>
              <a:spcAft>
                <a:spcPts val="0"/>
              </a:spcAft>
              <a:buSzPts val="1100"/>
              <a:buChar char="●"/>
            </a:pPr>
            <a:r>
              <a:rPr lang="no"/>
              <a:t>Andre serialiserings bibliotek</a:t>
            </a:r>
            <a:endParaRPr/>
          </a:p>
          <a:p>
            <a:pPr indent="-298450" lvl="0" marL="457200" rtl="0" algn="l">
              <a:spcBef>
                <a:spcPts val="0"/>
              </a:spcBef>
              <a:spcAft>
                <a:spcPts val="0"/>
              </a:spcAft>
              <a:buSzPts val="1100"/>
              <a:buChar char="●"/>
            </a:pPr>
            <a:r>
              <a:rPr lang="no"/>
              <a:t>Definere klasser i vektøyet</a:t>
            </a:r>
            <a:endParaRPr/>
          </a:p>
          <a:p>
            <a:pPr indent="-298450" lvl="1" marL="914400" rtl="0" algn="l">
              <a:spcBef>
                <a:spcPts val="0"/>
              </a:spcBef>
              <a:spcAft>
                <a:spcPts val="0"/>
              </a:spcAft>
              <a:buSzPts val="1100"/>
              <a:buChar char="○"/>
            </a:pPr>
            <a:r>
              <a:rPr lang="no"/>
              <a:t>kunne lage objekter i hot</a:t>
            </a:r>
            <a:endParaRPr/>
          </a:p>
          <a:p>
            <a:pPr indent="-298450" lvl="1" marL="914400" rtl="0" algn="l">
              <a:spcBef>
                <a:spcPts val="0"/>
              </a:spcBef>
              <a:spcAft>
                <a:spcPts val="0"/>
              </a:spcAft>
              <a:buSzPts val="1100"/>
              <a:buChar char="○"/>
            </a:pPr>
            <a:r>
              <a:rPr lang="no"/>
              <a:t>eksportere dem som </a:t>
            </a:r>
            <a:endParaRPr/>
          </a:p>
          <a:p>
            <a:pPr indent="-298450" lvl="2" marL="1371600" rtl="0" algn="l">
              <a:spcBef>
                <a:spcPts val="0"/>
              </a:spcBef>
              <a:spcAft>
                <a:spcPts val="0"/>
              </a:spcAft>
              <a:buSzPts val="1100"/>
              <a:buChar char="■"/>
            </a:pPr>
            <a:r>
              <a:rPr lang="no"/>
              <a:t>json schema</a:t>
            </a:r>
            <a:endParaRPr/>
          </a:p>
          <a:p>
            <a:pPr indent="-298450" lvl="2" marL="1371600" rtl="0" algn="l">
              <a:spcBef>
                <a:spcPts val="0"/>
              </a:spcBef>
              <a:spcAft>
                <a:spcPts val="0"/>
              </a:spcAft>
              <a:buSzPts val="1100"/>
              <a:buChar char="■"/>
            </a:pPr>
            <a:r>
              <a:rPr lang="no"/>
              <a:t>java/kotlin/scala kildekode fil</a:t>
            </a:r>
            <a:endParaRPr/>
          </a:p>
          <a:p>
            <a:pPr indent="-298450" lvl="0" marL="457200" rtl="0" algn="l">
              <a:spcBef>
                <a:spcPts val="0"/>
              </a:spcBef>
              <a:spcAft>
                <a:spcPts val="0"/>
              </a:spcAft>
              <a:buSzPts val="1100"/>
              <a:buChar char="●"/>
            </a:pPr>
            <a:r>
              <a:rPr lang="no"/>
              <a:t>Laste inn klasser med json schema</a:t>
            </a:r>
            <a:endParaRPr/>
          </a:p>
          <a:p>
            <a:pPr indent="-298450" lvl="1" marL="914400" rtl="0" algn="l">
              <a:spcBef>
                <a:spcPts val="0"/>
              </a:spcBef>
              <a:spcAft>
                <a:spcPts val="0"/>
              </a:spcAft>
              <a:buSzPts val="1100"/>
              <a:buChar char="○"/>
            </a:pPr>
            <a:r>
              <a:rPr lang="no"/>
              <a:t>Det å bruke jars er</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5482edf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5482edf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solidFill>
                  <a:schemeClr val="dk1"/>
                </a:solidFill>
              </a:rPr>
              <a:t>Hva er Handcraft Objects Tool?</a:t>
            </a:r>
            <a:endParaRPr>
              <a:solidFill>
                <a:schemeClr val="dk1"/>
              </a:solidFill>
            </a:endParaRPr>
          </a:p>
          <a:p>
            <a:pPr indent="-298450" lvl="0" marL="457200" rtl="0" algn="l">
              <a:spcBef>
                <a:spcPts val="0"/>
              </a:spcBef>
              <a:spcAft>
                <a:spcPts val="0"/>
              </a:spcAft>
              <a:buSzPts val="1100"/>
              <a:buChar char="●"/>
            </a:pPr>
            <a:r>
              <a:rPr lang="no">
                <a:solidFill>
                  <a:schemeClr val="dk1"/>
                </a:solidFill>
              </a:rPr>
              <a:t>hvorfor er det nyttig?</a:t>
            </a:r>
            <a:endParaRPr/>
          </a:p>
          <a:p>
            <a:pPr indent="-298450" lvl="0" marL="457200" rtl="0" algn="l">
              <a:spcBef>
                <a:spcPts val="0"/>
              </a:spcBef>
              <a:spcAft>
                <a:spcPts val="0"/>
              </a:spcAft>
              <a:buSzPts val="1100"/>
              <a:buChar char="●"/>
            </a:pPr>
            <a:r>
              <a:rPr lang="no"/>
              <a:t>hva er serialiserte objekter?</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Først litt om hvor ideen om hot kom fra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7cdb2b39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7cdb2b39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Spørsmå!?!?</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70ee8b4e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70ee8b4e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o"/>
              <a:t>Hvor kom det fra å lage serialiserte objekter ved hjelp av et </a:t>
            </a:r>
            <a:r>
              <a:rPr lang="no"/>
              <a:t>brukergrensesnitt</a:t>
            </a:r>
            <a:r>
              <a:rPr lang="no"/>
              <a:t> fra?</a:t>
            </a:r>
            <a:endParaRPr/>
          </a:p>
          <a:p>
            <a:pPr indent="-298450" lvl="1" marL="914400" rtl="0" algn="l">
              <a:spcBef>
                <a:spcPts val="0"/>
              </a:spcBef>
              <a:spcAft>
                <a:spcPts val="0"/>
              </a:spcAft>
              <a:buSzPts val="1100"/>
              <a:buChar char="○"/>
            </a:pPr>
            <a:r>
              <a:rPr lang="no"/>
              <a:t>På fritiden lager et RPG</a:t>
            </a:r>
            <a:endParaRPr/>
          </a:p>
          <a:p>
            <a:pPr indent="-298450" lvl="1" marL="914400" rtl="0" algn="l">
              <a:spcBef>
                <a:spcPts val="0"/>
              </a:spcBef>
              <a:spcAft>
                <a:spcPts val="0"/>
              </a:spcAft>
              <a:buSzPts val="1100"/>
              <a:buChar char="○"/>
            </a:pPr>
            <a:r>
              <a:rPr lang="no"/>
              <a:t>vil ha støtte for å lage samtale og quests ved å laste inn serialiserte objekter</a:t>
            </a:r>
            <a:endParaRPr/>
          </a:p>
          <a:p>
            <a:pPr indent="-298450" lvl="1" marL="914400" rtl="0" algn="l">
              <a:spcBef>
                <a:spcPts val="0"/>
              </a:spcBef>
              <a:spcAft>
                <a:spcPts val="0"/>
              </a:spcAft>
              <a:buSzPts val="1100"/>
              <a:buChar char="○"/>
            </a:pPr>
            <a:r>
              <a:rPr lang="no"/>
              <a:t>Jeg skrev et </a:t>
            </a:r>
            <a:r>
              <a:rPr lang="no"/>
              <a:t>omfattende</a:t>
            </a:r>
            <a:r>
              <a:rPr lang="no"/>
              <a:t> </a:t>
            </a:r>
            <a:r>
              <a:rPr lang="no"/>
              <a:t>bibliotek, hvor man kan lage dette. laste inn fra yaml</a:t>
            </a:r>
            <a:endParaRPr/>
          </a:p>
          <a:p>
            <a:pPr indent="-298450" lvl="1" marL="914400" rtl="0" algn="l">
              <a:spcBef>
                <a:spcPts val="0"/>
              </a:spcBef>
              <a:spcAft>
                <a:spcPts val="0"/>
              </a:spcAft>
              <a:buSzPts val="1100"/>
              <a:buChar char="○"/>
            </a:pPr>
            <a:r>
              <a:rPr lang="no"/>
              <a:t> Problemet er at det er bare jeg som kan lage samtaler og quests!</a:t>
            </a:r>
            <a:endParaRPr/>
          </a:p>
          <a:p>
            <a:pPr indent="-298450" lvl="2" marL="1371600" rtl="0" algn="l">
              <a:spcBef>
                <a:spcPts val="0"/>
              </a:spcBef>
              <a:spcAft>
                <a:spcPts val="0"/>
              </a:spcAft>
              <a:buSzPts val="1100"/>
              <a:buChar char="■"/>
            </a:pPr>
            <a:r>
              <a:rPr lang="no"/>
              <a:t>Det er som et språk man vil lære det etterhvert</a:t>
            </a:r>
            <a:endParaRPr/>
          </a:p>
          <a:p>
            <a:pPr indent="-298450" lvl="1" marL="914400" rtl="0" algn="l">
              <a:spcBef>
                <a:spcPts val="0"/>
              </a:spcBef>
              <a:spcAft>
                <a:spcPts val="0"/>
              </a:spcAft>
              <a:buSzPts val="1100"/>
              <a:buChar char="○"/>
            </a:pPr>
            <a:r>
              <a:rPr lang="no"/>
              <a:t>Men hvorfor? det er bedre at de ikke trenger å lære i det hele tatt!</a:t>
            </a:r>
            <a:endParaRPr/>
          </a:p>
          <a:p>
            <a:pPr indent="-298450" lvl="0" marL="457200" rtl="0" algn="l">
              <a:spcBef>
                <a:spcPts val="0"/>
              </a:spcBef>
              <a:spcAft>
                <a:spcPts val="0"/>
              </a:spcAft>
              <a:buSzPts val="1100"/>
              <a:buChar char="●"/>
            </a:pPr>
            <a:r>
              <a:rPr lang="no"/>
              <a:t>Eksempel 1 (min countdown) (dette er YAML)</a:t>
            </a:r>
            <a:endParaRPr/>
          </a:p>
          <a:p>
            <a:pPr indent="-298450" lvl="1" marL="914400" rtl="0" algn="l">
              <a:spcBef>
                <a:spcPts val="0"/>
              </a:spcBef>
              <a:spcAft>
                <a:spcPts val="0"/>
              </a:spcAft>
              <a:buSzPts val="1100"/>
              <a:buChar char="○"/>
            </a:pPr>
            <a:r>
              <a:rPr lang="no"/>
              <a:t>en </a:t>
            </a:r>
            <a:r>
              <a:rPr b="1" lang="no"/>
              <a:t>quest</a:t>
            </a:r>
            <a:r>
              <a:rPr lang="no"/>
              <a:t> hvor sitt første mål er å vente 3 sekunder</a:t>
            </a:r>
            <a:endParaRPr/>
          </a:p>
          <a:p>
            <a:pPr indent="-298450" lvl="0" marL="457200" rtl="0" algn="l">
              <a:spcBef>
                <a:spcPts val="0"/>
              </a:spcBef>
              <a:spcAft>
                <a:spcPts val="0"/>
              </a:spcAft>
              <a:buSzPts val="1100"/>
              <a:buChar char="●"/>
            </a:pPr>
            <a:r>
              <a:rPr lang="no"/>
              <a:t>eksempel 2 (samtale)</a:t>
            </a:r>
            <a:endParaRPr/>
          </a:p>
          <a:p>
            <a:pPr indent="-298450" lvl="1" marL="914400" rtl="0" algn="l">
              <a:spcBef>
                <a:spcPts val="0"/>
              </a:spcBef>
              <a:spcAft>
                <a:spcPts val="0"/>
              </a:spcAft>
              <a:buSzPts val="1100"/>
              <a:buChar char="○"/>
            </a:pPr>
            <a:r>
              <a:rPr lang="no"/>
              <a:t>Åpner en bok </a:t>
            </a:r>
            <a:endParaRPr/>
          </a:p>
          <a:p>
            <a:pPr indent="-298450" lvl="1" marL="914400" rtl="0" algn="l">
              <a:spcBef>
                <a:spcPts val="0"/>
              </a:spcBef>
              <a:spcAft>
                <a:spcPts val="0"/>
              </a:spcAft>
              <a:buSzPts val="1100"/>
              <a:buChar char="○"/>
            </a:pPr>
            <a:r>
              <a:rPr lang="no"/>
              <a:t>hver message er en side i boken</a:t>
            </a:r>
            <a:endParaRPr/>
          </a:p>
          <a:p>
            <a:pPr indent="-298450" lvl="1" marL="914400" rtl="0" algn="l">
              <a:spcBef>
                <a:spcPts val="0"/>
              </a:spcBef>
              <a:spcAft>
                <a:spcPts val="0"/>
              </a:spcAft>
              <a:buSzPts val="1100"/>
              <a:buChar char="○"/>
            </a:pPr>
            <a:r>
              <a:rPr lang="no"/>
              <a:t>Hvor svarene blir plassert er basert på response_layout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5482ed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5482ed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no"/>
              <a:t>Målet</a:t>
            </a:r>
            <a:endParaRPr/>
          </a:p>
          <a:p>
            <a:pPr indent="-298450" lvl="1" marL="914400" rtl="0" algn="l">
              <a:spcBef>
                <a:spcPts val="0"/>
              </a:spcBef>
              <a:spcAft>
                <a:spcPts val="0"/>
              </a:spcAft>
              <a:buSzPts val="1100"/>
              <a:buChar char="○"/>
            </a:pPr>
            <a:r>
              <a:rPr b="1" lang="no"/>
              <a:t>overordnede: </a:t>
            </a:r>
            <a:r>
              <a:rPr b="1" lang="no"/>
              <a:t>Forenkle serialisering av objekter ved:</a:t>
            </a:r>
            <a:endParaRPr b="1"/>
          </a:p>
          <a:p>
            <a:pPr indent="-298450" lvl="2" marL="1371600" rtl="0" algn="l">
              <a:spcBef>
                <a:spcPts val="0"/>
              </a:spcBef>
              <a:spcAft>
                <a:spcPts val="0"/>
              </a:spcAft>
              <a:buClr>
                <a:schemeClr val="dk1"/>
              </a:buClr>
              <a:buSzPts val="1100"/>
              <a:buChar char="■"/>
            </a:pPr>
            <a:r>
              <a:rPr lang="no">
                <a:solidFill>
                  <a:schemeClr val="dk1"/>
                </a:solidFill>
              </a:rPr>
              <a:t>minimere nødvendig kunnskap, som gjøre det vanskelig for nye folk å lage objekter </a:t>
            </a:r>
            <a:endParaRPr>
              <a:solidFill>
                <a:schemeClr val="dk1"/>
              </a:solidFill>
            </a:endParaRPr>
          </a:p>
          <a:p>
            <a:pPr indent="-298450" lvl="1" marL="914400" rtl="0" algn="l">
              <a:spcBef>
                <a:spcPts val="0"/>
              </a:spcBef>
              <a:spcAft>
                <a:spcPts val="0"/>
              </a:spcAft>
              <a:buClr>
                <a:schemeClr val="dk1"/>
              </a:buClr>
              <a:buSzPts val="1100"/>
              <a:buChar char="○"/>
            </a:pPr>
            <a:r>
              <a:t/>
            </a:r>
            <a:endParaRPr b="1"/>
          </a:p>
          <a:p>
            <a:pPr indent="-298450" lvl="1" marL="914400" rtl="0" algn="l">
              <a:spcBef>
                <a:spcPts val="0"/>
              </a:spcBef>
              <a:spcAft>
                <a:spcPts val="0"/>
              </a:spcAft>
              <a:buSzPts val="1100"/>
              <a:buChar char="○"/>
            </a:pPr>
            <a:r>
              <a:rPr lang="no"/>
              <a:t>Abstrahere bort detaljer</a:t>
            </a:r>
            <a:endParaRPr/>
          </a:p>
          <a:p>
            <a:pPr indent="-298450" lvl="2" marL="1371600" rtl="0" algn="l">
              <a:spcBef>
                <a:spcPts val="0"/>
              </a:spcBef>
              <a:spcAft>
                <a:spcPts val="0"/>
              </a:spcAft>
              <a:buSzPts val="1100"/>
              <a:buChar char="■"/>
            </a:pPr>
            <a:r>
              <a:rPr lang="no">
                <a:solidFill>
                  <a:schemeClr val="dk1"/>
                </a:solidFill>
              </a:rPr>
              <a:t> er støy som kommer i veien for å lage objektene</a:t>
            </a:r>
            <a:endParaRPr>
              <a:solidFill>
                <a:schemeClr val="dk1"/>
              </a:solidFill>
            </a:endParaRPr>
          </a:p>
          <a:p>
            <a:pPr indent="-298450" lvl="2" marL="1371600" rtl="0" algn="l">
              <a:spcBef>
                <a:spcPts val="0"/>
              </a:spcBef>
              <a:spcAft>
                <a:spcPts val="0"/>
              </a:spcAft>
              <a:buClr>
                <a:schemeClr val="dk1"/>
              </a:buClr>
              <a:buSzPts val="1100"/>
              <a:buChar char="■"/>
            </a:pPr>
            <a:r>
              <a:rPr lang="no">
                <a:solidFill>
                  <a:schemeClr val="dk1"/>
                </a:solidFill>
              </a:rPr>
              <a:t>eksempler på slike detaljer/støy:</a:t>
            </a:r>
            <a:endParaRPr>
              <a:solidFill>
                <a:schemeClr val="dk1"/>
              </a:solidFill>
            </a:endParaRPr>
          </a:p>
          <a:p>
            <a:pPr indent="-298450" lvl="3" marL="1828800" rtl="0" algn="l">
              <a:spcBef>
                <a:spcPts val="0"/>
              </a:spcBef>
              <a:spcAft>
                <a:spcPts val="0"/>
              </a:spcAft>
              <a:buSzPts val="1100"/>
              <a:buChar char="●"/>
            </a:pPr>
            <a:r>
              <a:rPr lang="no"/>
              <a:t>bruker trenger ikke å tenke på datatypen hvordan syntaksen er (json, yaml etc)</a:t>
            </a:r>
            <a:endParaRPr/>
          </a:p>
          <a:p>
            <a:pPr indent="-298450" lvl="3" marL="1828800" rtl="0" algn="l">
              <a:spcBef>
                <a:spcPts val="0"/>
              </a:spcBef>
              <a:spcAft>
                <a:spcPts val="0"/>
              </a:spcAft>
              <a:buSzPts val="1100"/>
              <a:buChar char="●"/>
            </a:pPr>
            <a:r>
              <a:rPr lang="no"/>
              <a:t>Type informasjon </a:t>
            </a:r>
            <a:endParaRPr/>
          </a:p>
          <a:p>
            <a:pPr indent="-298450" lvl="4" marL="2286000" rtl="0" algn="l">
              <a:spcBef>
                <a:spcPts val="0"/>
              </a:spcBef>
              <a:spcAft>
                <a:spcPts val="0"/>
              </a:spcAft>
              <a:buSzPts val="1100"/>
              <a:buChar char="○"/>
            </a:pPr>
            <a:r>
              <a:rPr lang="no"/>
              <a:t>Det gir ingenting å vite hvordan man skal gjøre det</a:t>
            </a:r>
            <a:endParaRPr/>
          </a:p>
          <a:p>
            <a:pPr indent="-298450" lvl="3" marL="1828800" rtl="0" algn="l">
              <a:spcBef>
                <a:spcPts val="0"/>
              </a:spcBef>
              <a:spcAft>
                <a:spcPts val="0"/>
              </a:spcAft>
              <a:buSzPts val="1100"/>
              <a:buChar char="●"/>
            </a:pPr>
            <a:r>
              <a:rPr lang="no"/>
              <a:t>Hvordan referanser er håndtert</a:t>
            </a:r>
            <a:endParaRPr/>
          </a:p>
          <a:p>
            <a:pPr indent="-298450" lvl="1" marL="914400" rtl="0" algn="l">
              <a:spcBef>
                <a:spcPts val="0"/>
              </a:spcBef>
              <a:spcAft>
                <a:spcPts val="0"/>
              </a:spcAft>
              <a:buSzPts val="1100"/>
              <a:buChar char="○"/>
            </a:pPr>
            <a:r>
              <a:rPr lang="no"/>
              <a:t>Dokumentere hva et objekt gjør</a:t>
            </a:r>
            <a:endParaRPr>
              <a:solidFill>
                <a:schemeClr val="dk1"/>
              </a:solidFill>
            </a:endParaRPr>
          </a:p>
          <a:p>
            <a:pPr indent="-298450" lvl="2" marL="1371600" rtl="0" algn="l">
              <a:spcBef>
                <a:spcPts val="0"/>
              </a:spcBef>
              <a:spcAft>
                <a:spcPts val="0"/>
              </a:spcAft>
              <a:buClr>
                <a:schemeClr val="dk1"/>
              </a:buClr>
              <a:buSzPts val="1100"/>
              <a:buChar char="■"/>
            </a:pPr>
            <a:r>
              <a:rPr lang="no">
                <a:solidFill>
                  <a:schemeClr val="dk1"/>
                </a:solidFill>
              </a:rPr>
              <a:t>Hvilke egenskaper hvert objekt tengs for å lage en instanse (mtp required/nødvendig)</a:t>
            </a:r>
            <a:endParaRPr>
              <a:solidFill>
                <a:schemeClr val="dk1"/>
              </a:solidFill>
            </a:endParaRPr>
          </a:p>
          <a:p>
            <a:pPr indent="-298450" lvl="2" marL="1371600" rtl="0" algn="l">
              <a:spcBef>
                <a:spcPts val="0"/>
              </a:spcBef>
              <a:spcAft>
                <a:spcPts val="0"/>
              </a:spcAft>
              <a:buClr>
                <a:schemeClr val="dk1"/>
              </a:buClr>
              <a:buSzPts val="1100"/>
              <a:buChar char="■"/>
            </a:pPr>
            <a:r>
              <a:rPr lang="no"/>
              <a:t>Lettere for andre å lage instanser uten kjennskap til koden</a:t>
            </a:r>
            <a:endParaRPr/>
          </a:p>
          <a:p>
            <a:pPr indent="-298450" lvl="2" marL="1371600" rtl="0" algn="l">
              <a:spcBef>
                <a:spcPts val="0"/>
              </a:spcBef>
              <a:spcAft>
                <a:spcPts val="0"/>
              </a:spcAft>
              <a:buSzPts val="1100"/>
              <a:buChar char="■"/>
            </a:pPr>
            <a:r>
              <a:rPr lang="no"/>
              <a:t>Trenger ikke et </a:t>
            </a:r>
            <a:r>
              <a:rPr lang="no"/>
              <a:t>separat</a:t>
            </a:r>
            <a:r>
              <a:rPr lang="no"/>
              <a:t> </a:t>
            </a:r>
            <a:r>
              <a:rPr lang="no"/>
              <a:t>dokumentasjon</a:t>
            </a:r>
            <a:r>
              <a:rPr lang="no"/>
              <a:t> for å lage objekter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0ee8b4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0ee8b4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o">
                <a:solidFill>
                  <a:schemeClr val="dk1"/>
                </a:solidFill>
              </a:rPr>
              <a:t>Serialisering er prosessen med å ta et objekt, og å overføre det utenfor programmet den opprinnelig ble opprettet 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cdb2b3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cdb2b3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no">
                <a:solidFill>
                  <a:schemeClr val="dk1"/>
                </a:solidFill>
              </a:rPr>
              <a:t>Måten man lagrer disse objektene kalles </a:t>
            </a:r>
            <a:r>
              <a:rPr b="1" lang="no">
                <a:solidFill>
                  <a:schemeClr val="dk1"/>
                </a:solidFill>
              </a:rPr>
              <a:t>dataformat</a:t>
            </a:r>
            <a:r>
              <a:rPr lang="no">
                <a:solidFill>
                  <a:schemeClr val="dk1"/>
                </a:solidFill>
              </a:rPr>
              <a:t>. Eksempler på dataformat er</a:t>
            </a:r>
            <a:r>
              <a:rPr lang="no">
                <a:solidFill>
                  <a:schemeClr val="dk1"/>
                </a:solidFill>
              </a:rPr>
              <a:t> Bson ,</a:t>
            </a:r>
            <a:r>
              <a:rPr lang="no">
                <a:solidFill>
                  <a:schemeClr val="dk1"/>
                </a:solidFill>
                <a:latin typeface="Courier New"/>
                <a:ea typeface="Courier New"/>
                <a:cs typeface="Courier New"/>
                <a:sym typeface="Courier New"/>
              </a:rPr>
              <a:t>java.io.Serializable,</a:t>
            </a:r>
            <a:r>
              <a:rPr lang="no">
                <a:solidFill>
                  <a:schemeClr val="dk1"/>
                </a:solidFill>
              </a:rPr>
              <a:t> json, yaml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no">
                <a:solidFill>
                  <a:schemeClr val="dk1"/>
                </a:solidFill>
              </a:rPr>
              <a:t>Bson </a:t>
            </a:r>
            <a:r>
              <a:rPr lang="no">
                <a:solidFill>
                  <a:schemeClr val="dk1"/>
                </a:solidFill>
              </a:rPr>
              <a:t>og </a:t>
            </a:r>
            <a:r>
              <a:rPr lang="no">
                <a:solidFill>
                  <a:schemeClr val="dk1"/>
                </a:solidFill>
                <a:latin typeface="Courier New"/>
                <a:ea typeface="Courier New"/>
                <a:cs typeface="Courier New"/>
                <a:sym typeface="Courier New"/>
              </a:rPr>
              <a:t>Serializable</a:t>
            </a:r>
            <a:r>
              <a:rPr lang="no">
                <a:solidFill>
                  <a:schemeClr val="dk1"/>
                </a:solidFill>
              </a:rPr>
              <a:t> er binære, mens json og yaml er tekstbaserte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no">
                <a:solidFill>
                  <a:schemeClr val="dk1"/>
                </a:solidFill>
              </a:rPr>
              <a:t>Tradeoff mellom de to er hastighet for parsing av data mot menneskelig lesbarhet (og dermed hvor enkelt det er å endre for et menneske)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no">
                <a:solidFill>
                  <a:schemeClr val="dk1"/>
                </a:solidFill>
              </a:rPr>
              <a:t>exempel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no">
                <a:solidFill>
                  <a:schemeClr val="dk1"/>
                </a:solidFill>
              </a:rPr>
              <a:t>Den øverste er mockup på hvordan den samme type file kunne ha sett ut i json</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no">
                <a:solidFill>
                  <a:schemeClr val="dk1"/>
                </a:solidFill>
              </a:rPr>
              <a:t>nederste eksemplet er faktisk </a:t>
            </a:r>
            <a:r>
              <a:rPr lang="no">
                <a:solidFill>
                  <a:schemeClr val="dk1"/>
                </a:solidFill>
              </a:rPr>
              <a:t>serializable</a:t>
            </a:r>
            <a:r>
              <a:rPr lang="no">
                <a:solidFill>
                  <a:schemeClr val="dk1"/>
                </a:solidFill>
              </a:rPr>
              <a:t> for en file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70ee8b4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0ee8b4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Tilbake til RPGs og samtaler!</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Skal gå igjennom et eksempel på en samtale-svar serialisering, dette eksempelet skal bli brukt nå jeg forklarer funksjoner i programmet</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Forklar hva de ulike responsene er</a:t>
            </a:r>
            <a:endParaRPr/>
          </a:p>
          <a:p>
            <a:pPr indent="-298450" lvl="0" marL="457200" rtl="0" algn="l">
              <a:spcBef>
                <a:spcPts val="0"/>
              </a:spcBef>
              <a:spcAft>
                <a:spcPts val="0"/>
              </a:spcAft>
              <a:buSzPts val="1100"/>
              <a:buAutoNum type="arabicPeriod"/>
            </a:pPr>
            <a:r>
              <a:rPr lang="no"/>
              <a:t>rekursiv response, hvis man velger denne så velger man samme response igjen </a:t>
            </a:r>
            <a:endParaRPr/>
          </a:p>
          <a:p>
            <a:pPr indent="-298450" lvl="0" marL="457200" rtl="0" algn="l">
              <a:spcBef>
                <a:spcPts val="0"/>
              </a:spcBef>
              <a:spcAft>
                <a:spcPts val="0"/>
              </a:spcAft>
              <a:buSzPts val="1100"/>
              <a:buAutoNum type="arabicPeriod"/>
            </a:pPr>
            <a:r>
              <a:rPr lang="no"/>
              <a:t>Et svar som fører til en annen samtale</a:t>
            </a:r>
            <a:endParaRPr/>
          </a:p>
          <a:p>
            <a:pPr indent="-298450" lvl="0" marL="457200" rtl="0" algn="l">
              <a:spcBef>
                <a:spcPts val="0"/>
              </a:spcBef>
              <a:spcAft>
                <a:spcPts val="0"/>
              </a:spcAft>
              <a:buSzPts val="1100"/>
              <a:buAutoNum type="arabicPeriod"/>
            </a:pPr>
            <a:r>
              <a:rPr lang="no"/>
              <a:t>Et svar som avslutter samtalen</a:t>
            </a:r>
            <a:endParaRPr/>
          </a:p>
          <a:p>
            <a:pPr indent="-298450" lvl="0" marL="457200" rtl="0" algn="l">
              <a:spcBef>
                <a:spcPts val="0"/>
              </a:spcBef>
              <a:spcAft>
                <a:spcPts val="0"/>
              </a:spcAft>
              <a:buSzPts val="1100"/>
              <a:buAutoNum type="arabicPeriod"/>
            </a:pPr>
            <a:r>
              <a:rPr lang="no"/>
              <a:t>Et svar som man bare kan velge hvis man oppfyller </a:t>
            </a:r>
            <a:r>
              <a:rPr b="1" lang="no"/>
              <a:t>forutsetningen</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Forklar tabellen med informasjon om egenskapene</a:t>
            </a:r>
            <a:endParaRPr/>
          </a:p>
          <a:p>
            <a:pPr indent="-298450" lvl="0" marL="457200" rtl="0" algn="l">
              <a:spcBef>
                <a:spcPts val="0"/>
              </a:spcBef>
              <a:spcAft>
                <a:spcPts val="0"/>
              </a:spcAft>
              <a:buSzPts val="1100"/>
              <a:buChar char="●"/>
            </a:pPr>
            <a:r>
              <a:rPr lang="no"/>
              <a:t>Property name er identification (hvordan man finner egenskapen i forelderen)</a:t>
            </a:r>
            <a:endParaRPr/>
          </a:p>
          <a:p>
            <a:pPr indent="-298450" lvl="0" marL="457200" rtl="0" algn="l">
              <a:spcBef>
                <a:spcPts val="0"/>
              </a:spcBef>
              <a:spcAft>
                <a:spcPts val="0"/>
              </a:spcAft>
              <a:buSzPts val="1100"/>
              <a:buChar char="●"/>
            </a:pPr>
            <a:r>
              <a:rPr lang="no"/>
              <a:t>Type er typen til samtalen</a:t>
            </a:r>
            <a:endParaRPr/>
          </a:p>
          <a:p>
            <a:pPr indent="-298450" lvl="1" marL="914400" rtl="0" algn="l">
              <a:spcBef>
                <a:spcPts val="0"/>
              </a:spcBef>
              <a:spcAft>
                <a:spcPts val="0"/>
              </a:spcAft>
              <a:buSzPts val="1100"/>
              <a:buChar char="○"/>
            </a:pPr>
            <a:r>
              <a:rPr lang="no"/>
              <a:t>Collection har en generisk type!</a:t>
            </a:r>
            <a:endParaRPr/>
          </a:p>
          <a:p>
            <a:pPr indent="-298450" lvl="0" marL="457200" rtl="0" algn="l">
              <a:spcBef>
                <a:spcPts val="0"/>
              </a:spcBef>
              <a:spcAft>
                <a:spcPts val="0"/>
              </a:spcAft>
              <a:buSzPts val="1100"/>
              <a:buChar char="●"/>
            </a:pPr>
            <a:r>
              <a:rPr lang="no"/>
              <a:t>Required, om den trengs for at det faktisk skal være en samtale</a:t>
            </a:r>
            <a:endParaRPr/>
          </a:p>
          <a:p>
            <a:pPr indent="0" lvl="0" marL="0" rtl="0" algn="l">
              <a:spcBef>
                <a:spcPts val="0"/>
              </a:spcBef>
              <a:spcAft>
                <a:spcPts val="0"/>
              </a:spcAft>
              <a:buNone/>
            </a:pPr>
            <a:r>
              <a:t/>
            </a:r>
            <a:endParaRPr/>
          </a:p>
          <a:p>
            <a:pPr indent="0" lvl="0" marL="0" rtl="0" algn="l">
              <a:spcBef>
                <a:spcPts val="0"/>
              </a:spcBef>
              <a:spcAft>
                <a:spcPts val="0"/>
              </a:spcAft>
              <a:buNone/>
            </a:pPr>
            <a:r>
              <a:rPr lang="no"/>
              <a:t>la oss se på hvordan man kan serialisere en instans av conversation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no">
                <a:solidFill>
                  <a:schemeClr val="dk1"/>
                </a:solidFill>
              </a:rPr>
              <a:t>Ting som ikke nødvendigvis er essensielt er </a:t>
            </a:r>
            <a:r>
              <a:rPr b="1" lang="no">
                <a:solidFill>
                  <a:schemeClr val="dk1"/>
                </a:solidFill>
              </a:rPr>
              <a:t>standardverdier </a:t>
            </a:r>
            <a:r>
              <a:rPr lang="no">
                <a:solidFill>
                  <a:schemeClr val="dk1"/>
                </a:solidFill>
              </a:rPr>
              <a:t>(default) og </a:t>
            </a:r>
            <a:r>
              <a:rPr b="1" lang="no">
                <a:solidFill>
                  <a:schemeClr val="dk1"/>
                </a:solidFill>
              </a:rPr>
              <a:t>nødvendighet </a:t>
            </a:r>
            <a:r>
              <a:rPr lang="no">
                <a:solidFill>
                  <a:schemeClr val="dk1"/>
                </a:solidFill>
              </a:rPr>
              <a:t>(required), gjør det bare lettere for brukeren.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70ee8b4e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0ee8b4e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o"/>
              <a:t>Det er to </a:t>
            </a:r>
            <a:r>
              <a:rPr b="1" lang="no"/>
              <a:t>ting</a:t>
            </a:r>
            <a:r>
              <a:rPr lang="no"/>
              <a:t> man må se på når man </a:t>
            </a:r>
            <a:r>
              <a:rPr lang="no"/>
              <a:t>serializer</a:t>
            </a:r>
            <a:r>
              <a:rPr lang="no"/>
              <a:t> et objekt</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no">
                <a:solidFill>
                  <a:schemeClr val="dk1"/>
                </a:solidFill>
              </a:rPr>
              <a:t>Egenskapene til objektet (properties)</a:t>
            </a:r>
            <a:endParaRPr>
              <a:solidFill>
                <a:schemeClr val="dk1"/>
              </a:solidFill>
            </a:endParaRPr>
          </a:p>
          <a:p>
            <a:pPr indent="-298450" lvl="1" marL="914400" rtl="0" algn="l">
              <a:spcBef>
                <a:spcPts val="0"/>
              </a:spcBef>
              <a:spcAft>
                <a:spcPts val="0"/>
              </a:spcAft>
              <a:buClr>
                <a:schemeClr val="dk1"/>
              </a:buClr>
              <a:buSzPts val="1100"/>
              <a:buChar char="○"/>
            </a:pPr>
            <a:r>
              <a:rPr lang="no">
                <a:solidFill>
                  <a:schemeClr val="dk1"/>
                </a:solidFill>
              </a:rPr>
              <a:t>Serialiserings egenskaper er delene som utgjør objektet</a:t>
            </a:r>
            <a:endParaRPr>
              <a:solidFill>
                <a:schemeClr val="dk1"/>
              </a:solidFill>
            </a:endParaRPr>
          </a:p>
          <a:p>
            <a:pPr indent="-298450" lvl="2" marL="1371600" rtl="0" algn="l">
              <a:spcBef>
                <a:spcPts val="0"/>
              </a:spcBef>
              <a:spcAft>
                <a:spcPts val="0"/>
              </a:spcAft>
              <a:buClr>
                <a:schemeClr val="dk1"/>
              </a:buClr>
              <a:buSzPts val="1100"/>
              <a:buChar char="■"/>
            </a:pPr>
            <a:r>
              <a:rPr lang="no">
                <a:solidFill>
                  <a:schemeClr val="dk1"/>
                </a:solidFill>
              </a:rPr>
              <a:t>Et svar vil ikke være et svar uten noe tekst å faktisk svare med</a:t>
            </a:r>
            <a:endParaRPr>
              <a:solidFill>
                <a:schemeClr val="dk1"/>
              </a:solidFill>
            </a:endParaRPr>
          </a:p>
          <a:p>
            <a:pPr indent="-298450" lvl="2" marL="1371600" rtl="0" algn="l">
              <a:spcBef>
                <a:spcPts val="0"/>
              </a:spcBef>
              <a:spcAft>
                <a:spcPts val="0"/>
              </a:spcAft>
              <a:buClr>
                <a:schemeClr val="dk1"/>
              </a:buClr>
              <a:buSzPts val="1100"/>
              <a:buChar char="■"/>
            </a:pPr>
            <a:r>
              <a:rPr lang="no">
                <a:solidFill>
                  <a:schemeClr val="dk1"/>
                </a:solidFill>
              </a:rPr>
              <a:t>Men nullable (prequsite/forusettning) og conv er også viktige</a:t>
            </a:r>
            <a:endParaRPr>
              <a:solidFill>
                <a:schemeClr val="dk1"/>
              </a:solidFill>
            </a:endParaRPr>
          </a:p>
          <a:p>
            <a:pPr indent="-298450" lvl="3" marL="1828800" rtl="0" algn="l">
              <a:spcBef>
                <a:spcPts val="0"/>
              </a:spcBef>
              <a:spcAft>
                <a:spcPts val="0"/>
              </a:spcAft>
              <a:buClr>
                <a:schemeClr val="dk1"/>
              </a:buClr>
              <a:buSzPts val="1100"/>
              <a:buChar char="●"/>
            </a:pPr>
            <a:r>
              <a:rPr lang="no">
                <a:solidFill>
                  <a:schemeClr val="dk1"/>
                </a:solidFill>
              </a:rPr>
              <a:t>Null er en gyldig verdi</a:t>
            </a:r>
            <a:endParaRPr>
              <a:solidFill>
                <a:schemeClr val="dk1"/>
              </a:solidFill>
            </a:endParaRPr>
          </a:p>
          <a:p>
            <a:pPr indent="-298450" lvl="2" marL="1371600" rtl="0" algn="l">
              <a:spcBef>
                <a:spcPts val="0"/>
              </a:spcBef>
              <a:spcAft>
                <a:spcPts val="0"/>
              </a:spcAft>
              <a:buClr>
                <a:schemeClr val="dk1"/>
              </a:buClr>
              <a:buSzPts val="1100"/>
              <a:buChar char="■"/>
            </a:pPr>
            <a:r>
              <a:rPr lang="no">
                <a:solidFill>
                  <a:schemeClr val="dk1"/>
                </a:solidFill>
              </a:rPr>
              <a:t>til sammen utgjør egenskapene objektet</a:t>
            </a:r>
            <a:endParaRPr>
              <a:solidFill>
                <a:schemeClr val="dk1"/>
              </a:solidFill>
            </a:endParaRPr>
          </a:p>
          <a:p>
            <a:pPr indent="-298450" lvl="1" marL="914400" rtl="0" algn="l">
              <a:spcBef>
                <a:spcPts val="0"/>
              </a:spcBef>
              <a:spcAft>
                <a:spcPts val="0"/>
              </a:spcAft>
              <a:buClr>
                <a:schemeClr val="dk1"/>
              </a:buClr>
              <a:buSzPts val="1100"/>
              <a:buChar char="○"/>
            </a:pPr>
            <a:r>
              <a:rPr i="1" lang="no">
                <a:solidFill>
                  <a:schemeClr val="dk1"/>
                </a:solidFill>
              </a:rPr>
              <a:t>Hver type kan ha undertyper som trengs for å lage objektet</a:t>
            </a:r>
            <a:endParaRPr i="1">
              <a:solidFill>
                <a:schemeClr val="dk1"/>
              </a:solidFill>
            </a:endParaRPr>
          </a:p>
          <a:p>
            <a:pPr indent="-298450" lvl="2" marL="1371600" rtl="0" algn="l">
              <a:spcBef>
                <a:spcPts val="0"/>
              </a:spcBef>
              <a:spcAft>
                <a:spcPts val="0"/>
              </a:spcAft>
              <a:buClr>
                <a:schemeClr val="dk1"/>
              </a:buClr>
              <a:buSzPts val="1100"/>
              <a:buChar char="■"/>
            </a:pPr>
            <a:r>
              <a:rPr i="1" lang="no">
                <a:solidFill>
                  <a:schemeClr val="dk1"/>
                </a:solidFill>
              </a:rPr>
              <a:t>unntaket er stort sett primitive type (+ string i java)</a:t>
            </a:r>
            <a:endParaRPr i="1">
              <a:solidFill>
                <a:schemeClr val="dk1"/>
              </a:solidFill>
            </a:endParaRPr>
          </a:p>
          <a:p>
            <a:pPr indent="-298450" lvl="1" marL="914400" rtl="0" algn="l">
              <a:spcBef>
                <a:spcPts val="0"/>
              </a:spcBef>
              <a:spcAft>
                <a:spcPts val="0"/>
              </a:spcAft>
              <a:buClr>
                <a:schemeClr val="dk1"/>
              </a:buClr>
              <a:buSzPts val="1100"/>
              <a:buChar char="○"/>
            </a:pPr>
            <a:r>
              <a:rPr i="1" lang="no">
                <a:solidFill>
                  <a:schemeClr val="dk1"/>
                </a:solidFill>
              </a:rPr>
              <a:t>I HOT så er en type som ikke har noen egenskaper, men som kan redigeres (ie string, enum, primitives) kalt simpel</a:t>
            </a:r>
            <a:endParaRPr b="1" i="1">
              <a:solidFill>
                <a:schemeClr val="dk1"/>
              </a:solidFill>
            </a:endParaRPr>
          </a:p>
          <a:p>
            <a:pPr indent="-298450" lvl="0" marL="457200" rtl="0" algn="l">
              <a:spcBef>
                <a:spcPts val="0"/>
              </a:spcBef>
              <a:spcAft>
                <a:spcPts val="0"/>
              </a:spcAft>
              <a:buSzPts val="1100"/>
              <a:buChar char="●"/>
            </a:pPr>
            <a:r>
              <a:rPr lang="no"/>
              <a:t>Type informasjon </a:t>
            </a:r>
            <a:endParaRPr/>
          </a:p>
          <a:p>
            <a:pPr indent="-298450" lvl="1" marL="914400" rtl="0" algn="l">
              <a:spcBef>
                <a:spcPts val="0"/>
              </a:spcBef>
              <a:spcAft>
                <a:spcPts val="0"/>
              </a:spcAft>
              <a:buSzPts val="1100"/>
              <a:buChar char="○"/>
            </a:pPr>
            <a:r>
              <a:rPr lang="no"/>
              <a:t>(</a:t>
            </a:r>
            <a:r>
              <a:rPr lang="no"/>
              <a:t>prerequisite/forutsetninger) er interface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no"/>
              <a:t>BYTT TIL NESTE FOR EKSEMPEL</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ørste s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115616" y="843558"/>
            <a:ext cx="6912900" cy="1912500"/>
          </a:xfrm>
          <a:prstGeom prst="rect">
            <a:avLst/>
          </a:prstGeom>
          <a:noFill/>
          <a:ln>
            <a:noFill/>
          </a:ln>
        </p:spPr>
        <p:txBody>
          <a:bodyPr anchorCtr="0" anchor="b" bIns="0" lIns="0" spcFirstLastPara="1" rIns="0" wrap="square" tIns="0">
            <a:noAutofit/>
          </a:bodyPr>
          <a:lstStyle>
            <a:lvl1pPr lvl="0" algn="ctr">
              <a:lnSpc>
                <a:spcPct val="125581"/>
              </a:lnSpc>
              <a:spcBef>
                <a:spcPts val="0"/>
              </a:spcBef>
              <a:spcAft>
                <a:spcPts val="0"/>
              </a:spcAft>
              <a:buClr>
                <a:srgbClr val="3F3F3F"/>
              </a:buClr>
              <a:buSzPts val="4300"/>
              <a:buFont typeface="Arial"/>
              <a:buNone/>
              <a:defRPr b="1" i="0" sz="4300" u="none" cap="none">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15616" y="3147510"/>
            <a:ext cx="6912900" cy="9363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lt1"/>
              </a:buClr>
              <a:buSzPts val="2400"/>
              <a:buNone/>
              <a:defRPr sz="2400">
                <a:solidFill>
                  <a:schemeClr val="lt1"/>
                </a:solidFill>
                <a:latin typeface="Arial"/>
                <a:ea typeface="Arial"/>
                <a:cs typeface="Arial"/>
                <a:sym typeface="Arial"/>
              </a:defRPr>
            </a:lvl1pPr>
            <a:lvl2pPr lvl="1" algn="ctr">
              <a:spcBef>
                <a:spcPts val="480"/>
              </a:spcBef>
              <a:spcAft>
                <a:spcPts val="0"/>
              </a:spcAft>
              <a:buClr>
                <a:srgbClr val="888888"/>
              </a:buClr>
              <a:buSzPts val="2400"/>
              <a:buNone/>
              <a:defRPr>
                <a:solidFill>
                  <a:srgbClr val="888888"/>
                </a:solidFill>
              </a:defRPr>
            </a:lvl2pPr>
            <a:lvl3pPr lvl="2" algn="ctr">
              <a:spcBef>
                <a:spcPts val="440"/>
              </a:spcBef>
              <a:spcAft>
                <a:spcPts val="0"/>
              </a:spcAft>
              <a:buClr>
                <a:srgbClr val="888888"/>
              </a:buClr>
              <a:buSzPts val="22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4" name="Google Shape;14;p2"/>
          <p:cNvPicPr preferRelativeResize="0"/>
          <p:nvPr/>
        </p:nvPicPr>
        <p:blipFill rotWithShape="1">
          <a:blip r:embed="rId3">
            <a:alphaModFix/>
          </a:blip>
          <a:srcRect b="0" l="0" r="0" t="0"/>
          <a:stretch/>
        </p:blipFill>
        <p:spPr>
          <a:xfrm>
            <a:off x="5400000" y="4212000"/>
            <a:ext cx="3312001" cy="576000"/>
          </a:xfrm>
          <a:prstGeom prst="rect">
            <a:avLst/>
          </a:prstGeom>
          <a:noFill/>
          <a:ln>
            <a:noFill/>
          </a:ln>
        </p:spPr>
      </p:pic>
      <p:sp>
        <p:nvSpPr>
          <p:cNvPr id="15" name="Google Shape;15;p2"/>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ide med bunntekst">
  <p:cSld name="Blank side med bunntekst">
    <p:spTree>
      <p:nvGrpSpPr>
        <p:cNvPr id="66" name="Shape 66"/>
        <p:cNvGrpSpPr/>
        <p:nvPr/>
      </p:nvGrpSpPr>
      <p:grpSpPr>
        <a:xfrm>
          <a:off x="0" y="0"/>
          <a:ext cx="0" cy="0"/>
          <a:chOff x="0" y="0"/>
          <a:chExt cx="0" cy="0"/>
        </a:xfrm>
      </p:grpSpPr>
      <p:sp>
        <p:nvSpPr>
          <p:cNvPr id="67" name="Google Shape;67;p11"/>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70" name="Google Shape;70;p11"/>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ide">
  <p:cSld name="Blank side">
    <p:spTree>
      <p:nvGrpSpPr>
        <p:cNvPr id="71" name="Shape 71"/>
        <p:cNvGrpSpPr/>
        <p:nvPr/>
      </p:nvGrpSpPr>
      <p:grpSpPr>
        <a:xfrm>
          <a:off x="0" y="0"/>
          <a:ext cx="0" cy="0"/>
          <a:chOff x="0" y="0"/>
          <a:chExt cx="0" cy="0"/>
        </a:xfrm>
      </p:grpSpPr>
      <p:sp>
        <p:nvSpPr>
          <p:cNvPr id="72" name="Google Shape;72;p12"/>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 ingress og tekst">
  <p:cSld name="Tittel, ingress og tekst">
    <p:spTree>
      <p:nvGrpSpPr>
        <p:cNvPr id="73" name="Shape 73"/>
        <p:cNvGrpSpPr/>
        <p:nvPr/>
      </p:nvGrpSpPr>
      <p:grpSpPr>
        <a:xfrm>
          <a:off x="0" y="0"/>
          <a:ext cx="0" cy="0"/>
          <a:chOff x="0" y="0"/>
          <a:chExt cx="0" cy="0"/>
        </a:xfrm>
      </p:grpSpPr>
      <p:sp>
        <p:nvSpPr>
          <p:cNvPr id="74" name="Google Shape;74;p13"/>
          <p:cNvSpPr txBox="1"/>
          <p:nvPr>
            <p:ph idx="1" type="body"/>
          </p:nvPr>
        </p:nvSpPr>
        <p:spPr>
          <a:xfrm>
            <a:off x="3589570" y="1455950"/>
            <a:ext cx="4597200" cy="2916000"/>
          </a:xfrm>
          <a:prstGeom prst="rect">
            <a:avLst/>
          </a:prstGeom>
          <a:noFill/>
          <a:ln>
            <a:noFill/>
          </a:ln>
        </p:spPr>
        <p:txBody>
          <a:bodyPr anchorCtr="0" anchor="t" bIns="0" lIns="0" spcFirstLastPara="1" rIns="0" wrap="square" tIns="0">
            <a:noAutofit/>
          </a:bodyPr>
          <a:lstStyle>
            <a:lvl1pPr indent="-368300" lvl="0" marL="457200" algn="l">
              <a:spcBef>
                <a:spcPts val="440"/>
              </a:spcBef>
              <a:spcAft>
                <a:spcPts val="0"/>
              </a:spcAft>
              <a:buClr>
                <a:srgbClr val="3F3F3F"/>
              </a:buClr>
              <a:buSzPts val="2200"/>
              <a:buChar char="•"/>
              <a:defRPr sz="2200"/>
            </a:lvl1pPr>
            <a:lvl2pPr indent="-368300" lvl="1" marL="914400" algn="l">
              <a:spcBef>
                <a:spcPts val="440"/>
              </a:spcBef>
              <a:spcAft>
                <a:spcPts val="0"/>
              </a:spcAft>
              <a:buClr>
                <a:srgbClr val="3F3F3F"/>
              </a:buClr>
              <a:buSzPts val="2200"/>
              <a:buChar char="–"/>
              <a:defRPr sz="2200"/>
            </a:lvl2pPr>
            <a:lvl3pPr indent="-355600" lvl="2" marL="1371600" algn="l">
              <a:spcBef>
                <a:spcPts val="400"/>
              </a:spcBef>
              <a:spcAft>
                <a:spcPts val="0"/>
              </a:spcAft>
              <a:buClr>
                <a:srgbClr val="3F3F3F"/>
              </a:buClr>
              <a:buSzPts val="2000"/>
              <a:buChar char="•"/>
              <a:defRPr sz="2000"/>
            </a:lvl3pPr>
            <a:lvl4pPr indent="-355600" lvl="3" marL="1828800" algn="l">
              <a:spcBef>
                <a:spcPts val="400"/>
              </a:spcBef>
              <a:spcAft>
                <a:spcPts val="0"/>
              </a:spcAft>
              <a:buClr>
                <a:srgbClr val="3F3F3F"/>
              </a:buClr>
              <a:buSzPts val="2000"/>
              <a:buChar char="–"/>
              <a:defRPr sz="2000"/>
            </a:lvl4pPr>
            <a:lvl5pPr indent="-355600" lvl="4" marL="2286000" algn="l">
              <a:spcBef>
                <a:spcPts val="4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13"/>
          <p:cNvSpPr txBox="1"/>
          <p:nvPr>
            <p:ph idx="2" type="body"/>
          </p:nvPr>
        </p:nvSpPr>
        <p:spPr>
          <a:xfrm>
            <a:off x="1022921" y="1455950"/>
            <a:ext cx="2360100" cy="2916000"/>
          </a:xfrm>
          <a:prstGeom prst="rect">
            <a:avLst/>
          </a:prstGeom>
          <a:noFill/>
          <a:ln>
            <a:noFill/>
          </a:ln>
        </p:spPr>
        <p:txBody>
          <a:bodyPr anchorCtr="0" anchor="t" bIns="0" lIns="0" spcFirstLastPara="1" rIns="0" wrap="square" tIns="0">
            <a:noAutofit/>
          </a:bodyPr>
          <a:lstStyle>
            <a:lvl1pPr indent="-228600" lvl="0" marL="457200" algn="l">
              <a:spcBef>
                <a:spcPts val="440"/>
              </a:spcBef>
              <a:spcAft>
                <a:spcPts val="0"/>
              </a:spcAft>
              <a:buClr>
                <a:srgbClr val="3F3F3F"/>
              </a:buClr>
              <a:buSzPts val="2200"/>
              <a:buNone/>
              <a:defRPr sz="22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3"/>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80" name="Google Shape;80;p13"/>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e med tekst" type="picTx">
  <p:cSld name="PICTURE_WITH_CAPTION_TEXT">
    <p:spTree>
      <p:nvGrpSpPr>
        <p:cNvPr id="81" name="Shape 81"/>
        <p:cNvGrpSpPr/>
        <p:nvPr/>
      </p:nvGrpSpPr>
      <p:grpSpPr>
        <a:xfrm>
          <a:off x="0" y="0"/>
          <a:ext cx="0" cy="0"/>
          <a:chOff x="0" y="0"/>
          <a:chExt cx="0" cy="0"/>
        </a:xfrm>
      </p:grpSpPr>
      <p:sp>
        <p:nvSpPr>
          <p:cNvPr id="82" name="Google Shape;82;p14"/>
          <p:cNvSpPr txBox="1"/>
          <p:nvPr>
            <p:ph type="title"/>
          </p:nvPr>
        </p:nvSpPr>
        <p:spPr>
          <a:xfrm>
            <a:off x="1022920" y="3489852"/>
            <a:ext cx="7164000" cy="425100"/>
          </a:xfrm>
          <a:prstGeom prst="rect">
            <a:avLst/>
          </a:prstGeom>
          <a:noFill/>
          <a:ln>
            <a:noFill/>
          </a:ln>
        </p:spPr>
        <p:txBody>
          <a:bodyPr anchorCtr="0" anchor="b" bIns="0" lIns="0" spcFirstLastPara="1" rIns="0" wrap="square" tIns="0">
            <a:noAutofit/>
          </a:bodyPr>
          <a:lstStyle>
            <a:lvl1pPr lvl="0" algn="l">
              <a:lnSpc>
                <a:spcPct val="120000"/>
              </a:lnSpc>
              <a:spcBef>
                <a:spcPts val="0"/>
              </a:spcBef>
              <a:spcAft>
                <a:spcPts val="0"/>
              </a:spcAft>
              <a:buClr>
                <a:srgbClr val="E54F46"/>
              </a:buClr>
              <a:buSzPts val="3000"/>
              <a:buFont typeface="Arial"/>
              <a:buNone/>
              <a:defRPr b="1" i="0" sz="3000">
                <a:solidFill>
                  <a:srgbClr val="E54F4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p:nvPr>
            <p:ph idx="2" type="pic"/>
          </p:nvPr>
        </p:nvSpPr>
        <p:spPr>
          <a:xfrm>
            <a:off x="1022920" y="843558"/>
            <a:ext cx="7164000" cy="2598300"/>
          </a:xfrm>
          <a:prstGeom prst="rect">
            <a:avLst/>
          </a:prstGeom>
          <a:noFill/>
          <a:ln>
            <a:noFill/>
          </a:ln>
        </p:spPr>
        <p:txBody>
          <a:bodyPr anchorCtr="0" anchor="t" bIns="0" lIns="0" spcFirstLastPara="1" rIns="0" wrap="square" tIns="0">
            <a:noAutofit/>
          </a:bodyPr>
          <a:lstStyle>
            <a:lvl1pPr lvl="0" marR="0" rtl="0" algn="l">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Arial"/>
                <a:ea typeface="Arial"/>
                <a:cs typeface="Arial"/>
                <a:sym typeface="Arial"/>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Arial"/>
                <a:ea typeface="Arial"/>
                <a:cs typeface="Arial"/>
                <a:sym typeface="Arial"/>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4" name="Google Shape;84;p14"/>
          <p:cNvSpPr txBox="1"/>
          <p:nvPr>
            <p:ph idx="1" type="body"/>
          </p:nvPr>
        </p:nvSpPr>
        <p:spPr>
          <a:xfrm>
            <a:off x="1022920" y="3975906"/>
            <a:ext cx="7164000" cy="603600"/>
          </a:xfrm>
          <a:prstGeom prst="rect">
            <a:avLst/>
          </a:prstGeom>
          <a:noFill/>
          <a:ln>
            <a:noFill/>
          </a:ln>
        </p:spPr>
        <p:txBody>
          <a:bodyPr anchorCtr="0" anchor="t" bIns="0" lIns="0" spcFirstLastPara="1" rIns="0" wrap="square" tIns="0">
            <a:noAutofit/>
          </a:bodyPr>
          <a:lstStyle>
            <a:lvl1pPr indent="-228600" lvl="0" marL="457200" algn="l">
              <a:spcBef>
                <a:spcPts val="440"/>
              </a:spcBef>
              <a:spcAft>
                <a:spcPts val="0"/>
              </a:spcAft>
              <a:buClr>
                <a:srgbClr val="3F3F3F"/>
              </a:buClr>
              <a:buSzPts val="2200"/>
              <a:buNone/>
              <a:defRPr sz="22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14"/>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88" name="Google Shape;88;p14"/>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ddrett tekst">
  <p:cSld name="Loddrett tekst">
    <p:spTree>
      <p:nvGrpSpPr>
        <p:cNvPr id="89" name="Shape 89"/>
        <p:cNvGrpSpPr/>
        <p:nvPr/>
      </p:nvGrpSpPr>
      <p:grpSpPr>
        <a:xfrm>
          <a:off x="0" y="0"/>
          <a:ext cx="0" cy="0"/>
          <a:chOff x="0" y="0"/>
          <a:chExt cx="0" cy="0"/>
        </a:xfrm>
      </p:grpSpPr>
      <p:sp>
        <p:nvSpPr>
          <p:cNvPr id="90" name="Google Shape;90;p15"/>
          <p:cNvSpPr txBox="1"/>
          <p:nvPr>
            <p:ph idx="1" type="body"/>
          </p:nvPr>
        </p:nvSpPr>
        <p:spPr>
          <a:xfrm rot="5400000">
            <a:off x="3139600" y="-660850"/>
            <a:ext cx="2916000" cy="7149600"/>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3F3F3F"/>
              </a:buClr>
              <a:buSzPts val="2400"/>
              <a:buChar char="•"/>
              <a:defRPr sz="24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55600" lvl="3" marL="1828800" algn="l">
              <a:spcBef>
                <a:spcPts val="400"/>
              </a:spcBef>
              <a:spcAft>
                <a:spcPts val="0"/>
              </a:spcAft>
              <a:buClr>
                <a:srgbClr val="3F3F3F"/>
              </a:buClr>
              <a:buSzPts val="2000"/>
              <a:buChar char="–"/>
              <a:defRPr sz="2000"/>
            </a:lvl4pPr>
            <a:lvl5pPr indent="-355600" lvl="4" marL="2286000" algn="l">
              <a:spcBef>
                <a:spcPts val="400"/>
              </a:spcBef>
              <a:spcAft>
                <a:spcPts val="0"/>
              </a:spcAft>
              <a:buClr>
                <a:srgbClr val="3F3F3F"/>
              </a:buClr>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5"/>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2" name="Google Shape;92;p15"/>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type="title"/>
          </p:nvPr>
        </p:nvSpPr>
        <p:spPr>
          <a:xfrm>
            <a:off x="311700" y="391350"/>
            <a:ext cx="8520600" cy="6261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81000" lvl="0" marL="457200" rtl="0">
              <a:spcBef>
                <a:spcPts val="480"/>
              </a:spcBef>
              <a:spcAft>
                <a:spcPts val="0"/>
              </a:spcAft>
              <a:buSzPts val="2400"/>
              <a:buChar char="•"/>
              <a:defRPr/>
            </a:lvl1pPr>
            <a:lvl2pPr indent="-381000" lvl="1" marL="914400" rtl="0">
              <a:spcBef>
                <a:spcPts val="480"/>
              </a:spcBef>
              <a:spcAft>
                <a:spcPts val="0"/>
              </a:spcAft>
              <a:buSzPts val="2400"/>
              <a:buChar char="–"/>
              <a:defRPr/>
            </a:lvl2pPr>
            <a:lvl3pPr indent="-368300" lvl="2" marL="1371600" rtl="0">
              <a:spcBef>
                <a:spcPts val="440"/>
              </a:spcBef>
              <a:spcAft>
                <a:spcPts val="0"/>
              </a:spcAft>
              <a:buSzPts val="2200"/>
              <a:buChar char="•"/>
              <a:defRPr/>
            </a:lvl3pPr>
            <a:lvl4pPr indent="-368300" lvl="3" marL="1828800" rtl="0">
              <a:spcBef>
                <a:spcPts val="440"/>
              </a:spcBef>
              <a:spcAft>
                <a:spcPts val="0"/>
              </a:spcAft>
              <a:buSzPts val="2200"/>
              <a:buChar char="–"/>
              <a:defRPr/>
            </a:lvl4pPr>
            <a:lvl5pPr indent="-368300" lvl="4" marL="2286000" rtl="0">
              <a:spcBef>
                <a:spcPts val="440"/>
              </a:spcBef>
              <a:spcAft>
                <a:spcPts val="0"/>
              </a:spcAft>
              <a:buSzPts val="22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97" name="Google Shape;97;p16"/>
          <p:cNvSpPr txBox="1"/>
          <p:nvPr>
            <p:ph idx="12" type="sldNum"/>
          </p:nvPr>
        </p:nvSpPr>
        <p:spPr>
          <a:xfrm>
            <a:off x="8490250" y="4681009"/>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 og innhold"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1022920" y="1455950"/>
            <a:ext cx="7149600" cy="2916000"/>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3F3F3F"/>
              </a:buClr>
              <a:buSzPts val="2400"/>
              <a:buChar char="•"/>
              <a:defRPr sz="2400">
                <a:solidFill>
                  <a:srgbClr val="3F3F3F"/>
                </a:solidFill>
                <a:latin typeface="Arial"/>
                <a:ea typeface="Arial"/>
                <a:cs typeface="Arial"/>
                <a:sym typeface="Arial"/>
              </a:defRPr>
            </a:lvl1pPr>
            <a:lvl2pPr indent="-381000" lvl="1" marL="914400" algn="l">
              <a:spcBef>
                <a:spcPts val="480"/>
              </a:spcBef>
              <a:spcAft>
                <a:spcPts val="0"/>
              </a:spcAft>
              <a:buClr>
                <a:srgbClr val="3F3F3F"/>
              </a:buClr>
              <a:buSzPts val="2400"/>
              <a:buChar char="–"/>
              <a:defRPr sz="2400">
                <a:solidFill>
                  <a:srgbClr val="3F3F3F"/>
                </a:solidFill>
                <a:latin typeface="Arial"/>
                <a:ea typeface="Arial"/>
                <a:cs typeface="Arial"/>
                <a:sym typeface="Arial"/>
              </a:defRPr>
            </a:lvl2pPr>
            <a:lvl3pPr indent="-368300" lvl="2" marL="1371600" algn="l">
              <a:spcBef>
                <a:spcPts val="440"/>
              </a:spcBef>
              <a:spcAft>
                <a:spcPts val="0"/>
              </a:spcAft>
              <a:buClr>
                <a:srgbClr val="3F3F3F"/>
              </a:buClr>
              <a:buSzPts val="2200"/>
              <a:buChar char="•"/>
              <a:defRPr sz="2200">
                <a:solidFill>
                  <a:srgbClr val="3F3F3F"/>
                </a:solidFill>
                <a:latin typeface="Arial"/>
                <a:ea typeface="Arial"/>
                <a:cs typeface="Arial"/>
                <a:sym typeface="Arial"/>
              </a:defRPr>
            </a:lvl3pPr>
            <a:lvl4pPr indent="-368300" lvl="3" marL="1828800" algn="l">
              <a:spcBef>
                <a:spcPts val="440"/>
              </a:spcBef>
              <a:spcAft>
                <a:spcPts val="0"/>
              </a:spcAft>
              <a:buClr>
                <a:srgbClr val="3F3F3F"/>
              </a:buClr>
              <a:buSzPts val="2200"/>
              <a:buChar char="–"/>
              <a:defRPr sz="2200">
                <a:solidFill>
                  <a:srgbClr val="3F3F3F"/>
                </a:solidFill>
                <a:latin typeface="Arial"/>
                <a:ea typeface="Arial"/>
                <a:cs typeface="Arial"/>
                <a:sym typeface="Arial"/>
              </a:defRPr>
            </a:lvl4pPr>
            <a:lvl5pPr indent="-368300" lvl="4" marL="2286000" algn="l">
              <a:spcBef>
                <a:spcPts val="440"/>
              </a:spcBef>
              <a:spcAft>
                <a:spcPts val="0"/>
              </a:spcAft>
              <a:buClr>
                <a:srgbClr val="3F3F3F"/>
              </a:buClr>
              <a:buSzPts val="2200"/>
              <a:buChar char="»"/>
              <a:defRPr sz="2200">
                <a:solidFill>
                  <a:srgbClr val="3F3F3F"/>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22" name="Google Shape;22;p3"/>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side">
  <p:cSld name="Tittelsid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1022920" y="839911"/>
            <a:ext cx="6584700" cy="2649900"/>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rgbClr val="FFFFFF"/>
              </a:buClr>
              <a:buSzPts val="5000"/>
              <a:buFont typeface="Arial"/>
              <a:buNone/>
              <a:defRPr b="1" i="0" sz="5000" u="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e side" type="blank">
  <p:cSld name="BLANK">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5"/>
          <p:cNvSpPr txBox="1"/>
          <p:nvPr>
            <p:ph idx="11" type="ftr"/>
          </p:nvPr>
        </p:nvSpPr>
        <p:spPr>
          <a:xfrm>
            <a:off x="2030012" y="3795886"/>
            <a:ext cx="5084100" cy="219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sz="1600" cap="none">
                <a:solidFill>
                  <a:srgbClr val="7F7F7F"/>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tel og innhold_nøytral">
  <p:cSld name="1_Tittel og innhold_nøytral">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022920" y="1455950"/>
            <a:ext cx="7149600" cy="2916000"/>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3F3F3F"/>
              </a:buClr>
              <a:buSzPts val="2400"/>
              <a:buChar char="•"/>
              <a:defRPr sz="2400">
                <a:solidFill>
                  <a:srgbClr val="3F3F3F"/>
                </a:solidFill>
                <a:latin typeface="Arial"/>
                <a:ea typeface="Arial"/>
                <a:cs typeface="Arial"/>
                <a:sym typeface="Arial"/>
              </a:defRPr>
            </a:lvl1pPr>
            <a:lvl2pPr indent="-381000" lvl="1" marL="914400" algn="l">
              <a:spcBef>
                <a:spcPts val="480"/>
              </a:spcBef>
              <a:spcAft>
                <a:spcPts val="0"/>
              </a:spcAft>
              <a:buClr>
                <a:srgbClr val="3F3F3F"/>
              </a:buClr>
              <a:buSzPts val="2400"/>
              <a:buChar char="–"/>
              <a:defRPr sz="2400">
                <a:solidFill>
                  <a:srgbClr val="3F3F3F"/>
                </a:solidFill>
                <a:latin typeface="Arial"/>
                <a:ea typeface="Arial"/>
                <a:cs typeface="Arial"/>
                <a:sym typeface="Arial"/>
              </a:defRPr>
            </a:lvl2pPr>
            <a:lvl3pPr indent="-368300" lvl="2" marL="1371600" algn="l">
              <a:spcBef>
                <a:spcPts val="440"/>
              </a:spcBef>
              <a:spcAft>
                <a:spcPts val="0"/>
              </a:spcAft>
              <a:buClr>
                <a:srgbClr val="3F3F3F"/>
              </a:buClr>
              <a:buSzPts val="2200"/>
              <a:buChar char="•"/>
              <a:defRPr sz="2200">
                <a:solidFill>
                  <a:srgbClr val="3F3F3F"/>
                </a:solidFill>
                <a:latin typeface="Arial"/>
                <a:ea typeface="Arial"/>
                <a:cs typeface="Arial"/>
                <a:sym typeface="Arial"/>
              </a:defRPr>
            </a:lvl3pPr>
            <a:lvl4pPr indent="-368300" lvl="3" marL="1828800" algn="l">
              <a:spcBef>
                <a:spcPts val="440"/>
              </a:spcBef>
              <a:spcAft>
                <a:spcPts val="0"/>
              </a:spcAft>
              <a:buClr>
                <a:srgbClr val="3F3F3F"/>
              </a:buClr>
              <a:buSzPts val="2200"/>
              <a:buChar char="–"/>
              <a:defRPr sz="2200">
                <a:solidFill>
                  <a:srgbClr val="3F3F3F"/>
                </a:solidFill>
                <a:latin typeface="Arial"/>
                <a:ea typeface="Arial"/>
                <a:cs typeface="Arial"/>
                <a:sym typeface="Arial"/>
              </a:defRPr>
            </a:lvl4pPr>
            <a:lvl5pPr indent="-368300" lvl="4" marL="2286000" algn="l">
              <a:spcBef>
                <a:spcPts val="440"/>
              </a:spcBef>
              <a:spcAft>
                <a:spcPts val="0"/>
              </a:spcAft>
              <a:buClr>
                <a:srgbClr val="3F3F3F"/>
              </a:buClr>
              <a:buSzPts val="2200"/>
              <a:buChar char="»"/>
              <a:defRPr sz="2200">
                <a:solidFill>
                  <a:srgbClr val="3F3F3F"/>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33" name="Google Shape;33;p6"/>
          <p:cNvPicPr preferRelativeResize="0"/>
          <p:nvPr/>
        </p:nvPicPr>
        <p:blipFill rotWithShape="1">
          <a:blip r:embed="rId3">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 og innhold, hvit med grå ramme">
  <p:cSld name="Tittel og innhold, hvit med grå ramm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
          <p:cNvSpPr txBox="1"/>
          <p:nvPr>
            <p:ph idx="1" type="body"/>
          </p:nvPr>
        </p:nvSpPr>
        <p:spPr>
          <a:xfrm>
            <a:off x="1022920" y="1455950"/>
            <a:ext cx="7149600" cy="2916000"/>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3F3F3F"/>
              </a:buClr>
              <a:buSzPts val="2400"/>
              <a:buChar char="•"/>
              <a:defRPr sz="2400">
                <a:solidFill>
                  <a:srgbClr val="3F3F3F"/>
                </a:solidFill>
                <a:latin typeface="Arial"/>
                <a:ea typeface="Arial"/>
                <a:cs typeface="Arial"/>
                <a:sym typeface="Arial"/>
              </a:defRPr>
            </a:lvl1pPr>
            <a:lvl2pPr indent="-381000" lvl="1" marL="914400" algn="l">
              <a:spcBef>
                <a:spcPts val="480"/>
              </a:spcBef>
              <a:spcAft>
                <a:spcPts val="0"/>
              </a:spcAft>
              <a:buClr>
                <a:srgbClr val="3F3F3F"/>
              </a:buClr>
              <a:buSzPts val="2400"/>
              <a:buChar char="–"/>
              <a:defRPr sz="2400">
                <a:solidFill>
                  <a:srgbClr val="3F3F3F"/>
                </a:solidFill>
                <a:latin typeface="Arial"/>
                <a:ea typeface="Arial"/>
                <a:cs typeface="Arial"/>
                <a:sym typeface="Arial"/>
              </a:defRPr>
            </a:lvl2pPr>
            <a:lvl3pPr indent="-368300" lvl="2" marL="1371600" algn="l">
              <a:spcBef>
                <a:spcPts val="440"/>
              </a:spcBef>
              <a:spcAft>
                <a:spcPts val="0"/>
              </a:spcAft>
              <a:buClr>
                <a:srgbClr val="3F3F3F"/>
              </a:buClr>
              <a:buSzPts val="2200"/>
              <a:buChar char="•"/>
              <a:defRPr sz="2200">
                <a:solidFill>
                  <a:srgbClr val="3F3F3F"/>
                </a:solidFill>
                <a:latin typeface="Arial"/>
                <a:ea typeface="Arial"/>
                <a:cs typeface="Arial"/>
                <a:sym typeface="Arial"/>
              </a:defRPr>
            </a:lvl3pPr>
            <a:lvl4pPr indent="-368300" lvl="3" marL="1828800" algn="l">
              <a:spcBef>
                <a:spcPts val="440"/>
              </a:spcBef>
              <a:spcAft>
                <a:spcPts val="0"/>
              </a:spcAft>
              <a:buClr>
                <a:srgbClr val="3F3F3F"/>
              </a:buClr>
              <a:buSzPts val="2200"/>
              <a:buChar char="–"/>
              <a:defRPr sz="2200">
                <a:solidFill>
                  <a:srgbClr val="3F3F3F"/>
                </a:solidFill>
                <a:latin typeface="Arial"/>
                <a:ea typeface="Arial"/>
                <a:cs typeface="Arial"/>
                <a:sym typeface="Arial"/>
              </a:defRPr>
            </a:lvl4pPr>
            <a:lvl5pPr indent="-368300" lvl="4" marL="2286000" algn="l">
              <a:spcBef>
                <a:spcPts val="440"/>
              </a:spcBef>
              <a:spcAft>
                <a:spcPts val="0"/>
              </a:spcAft>
              <a:buClr>
                <a:srgbClr val="3F3F3F"/>
              </a:buClr>
              <a:buSzPts val="2200"/>
              <a:buChar char="»"/>
              <a:defRPr sz="2200">
                <a:solidFill>
                  <a:srgbClr val="3F3F3F"/>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40" name="Google Shape;40;p7"/>
          <p:cNvPicPr preferRelativeResize="0"/>
          <p:nvPr/>
        </p:nvPicPr>
        <p:blipFill rotWithShape="1">
          <a:blip r:embed="rId3">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 og to spalter">
  <p:cSld name="Tittel og to spalter">
    <p:spTree>
      <p:nvGrpSpPr>
        <p:cNvPr id="41" name="Shape 41"/>
        <p:cNvGrpSpPr/>
        <p:nvPr/>
      </p:nvGrpSpPr>
      <p:grpSpPr>
        <a:xfrm>
          <a:off x="0" y="0"/>
          <a:ext cx="0" cy="0"/>
          <a:chOff x="0" y="0"/>
          <a:chExt cx="0" cy="0"/>
        </a:xfrm>
      </p:grpSpPr>
      <p:sp>
        <p:nvSpPr>
          <p:cNvPr id="42" name="Google Shape;42;p8"/>
          <p:cNvSpPr txBox="1"/>
          <p:nvPr>
            <p:ph idx="1" type="body"/>
          </p:nvPr>
        </p:nvSpPr>
        <p:spPr>
          <a:xfrm>
            <a:off x="1022920" y="1455626"/>
            <a:ext cx="3405000" cy="2916300"/>
          </a:xfrm>
          <a:prstGeom prst="rect">
            <a:avLst/>
          </a:prstGeom>
          <a:noFill/>
          <a:ln>
            <a:noFill/>
          </a:ln>
        </p:spPr>
        <p:txBody>
          <a:bodyPr anchorCtr="0" anchor="t" bIns="0" lIns="0" spcFirstLastPara="1" rIns="0" wrap="square" tIns="0">
            <a:noAutofit/>
          </a:bodyPr>
          <a:lstStyle>
            <a:lvl1pPr indent="-368300" lvl="0" marL="457200" algn="l">
              <a:spcBef>
                <a:spcPts val="440"/>
              </a:spcBef>
              <a:spcAft>
                <a:spcPts val="0"/>
              </a:spcAft>
              <a:buClr>
                <a:srgbClr val="3F3F3F"/>
              </a:buClr>
              <a:buSzPts val="2200"/>
              <a:buChar char="•"/>
              <a:defRPr sz="2200">
                <a:solidFill>
                  <a:srgbClr val="3F3F3F"/>
                </a:solidFill>
              </a:defRPr>
            </a:lvl1pPr>
            <a:lvl2pPr indent="-368300" lvl="1" marL="914400" algn="l">
              <a:spcBef>
                <a:spcPts val="440"/>
              </a:spcBef>
              <a:spcAft>
                <a:spcPts val="0"/>
              </a:spcAft>
              <a:buClr>
                <a:srgbClr val="3F3F3F"/>
              </a:buClr>
              <a:buSzPts val="2200"/>
              <a:buChar char="–"/>
              <a:defRPr sz="22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55600" lvl="3" marL="1828800" algn="l">
              <a:spcBef>
                <a:spcPts val="400"/>
              </a:spcBef>
              <a:spcAft>
                <a:spcPts val="0"/>
              </a:spcAft>
              <a:buClr>
                <a:srgbClr val="3F3F3F"/>
              </a:buClr>
              <a:buSzPts val="2000"/>
              <a:buChar char="–"/>
              <a:defRPr sz="2000">
                <a:solidFill>
                  <a:srgbClr val="3F3F3F"/>
                </a:solidFill>
              </a:defRPr>
            </a:lvl4pPr>
            <a:lvl5pPr indent="-355600" lvl="4" marL="2286000" algn="l">
              <a:spcBef>
                <a:spcPts val="400"/>
              </a:spcBef>
              <a:spcAft>
                <a:spcPts val="0"/>
              </a:spcAft>
              <a:buClr>
                <a:srgbClr val="3F3F3F"/>
              </a:buClr>
              <a:buSzPts val="2000"/>
              <a:buChar char="»"/>
              <a:defRPr sz="20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8"/>
          <p:cNvSpPr txBox="1"/>
          <p:nvPr>
            <p:ph idx="2" type="body"/>
          </p:nvPr>
        </p:nvSpPr>
        <p:spPr>
          <a:xfrm>
            <a:off x="4752400" y="1455626"/>
            <a:ext cx="3420000" cy="2916300"/>
          </a:xfrm>
          <a:prstGeom prst="rect">
            <a:avLst/>
          </a:prstGeom>
          <a:noFill/>
          <a:ln>
            <a:noFill/>
          </a:ln>
        </p:spPr>
        <p:txBody>
          <a:bodyPr anchorCtr="0" anchor="t" bIns="0" lIns="0" spcFirstLastPara="1" rIns="0" wrap="square" tIns="0">
            <a:noAutofit/>
          </a:bodyPr>
          <a:lstStyle>
            <a:lvl1pPr indent="-368300" lvl="0" marL="457200" algn="l">
              <a:spcBef>
                <a:spcPts val="440"/>
              </a:spcBef>
              <a:spcAft>
                <a:spcPts val="0"/>
              </a:spcAft>
              <a:buClr>
                <a:srgbClr val="3F3F3F"/>
              </a:buClr>
              <a:buSzPts val="2200"/>
              <a:buChar char="•"/>
              <a:defRPr sz="2200">
                <a:solidFill>
                  <a:srgbClr val="3F3F3F"/>
                </a:solidFill>
              </a:defRPr>
            </a:lvl1pPr>
            <a:lvl2pPr indent="-368300" lvl="1" marL="914400" algn="l">
              <a:spcBef>
                <a:spcPts val="440"/>
              </a:spcBef>
              <a:spcAft>
                <a:spcPts val="0"/>
              </a:spcAft>
              <a:buClr>
                <a:srgbClr val="3F3F3F"/>
              </a:buClr>
              <a:buSzPts val="2200"/>
              <a:buChar char="–"/>
              <a:defRPr sz="22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55600" lvl="3" marL="1828800" algn="l">
              <a:spcBef>
                <a:spcPts val="400"/>
              </a:spcBef>
              <a:spcAft>
                <a:spcPts val="0"/>
              </a:spcAft>
              <a:buClr>
                <a:srgbClr val="3F3F3F"/>
              </a:buClr>
              <a:buSzPts val="2000"/>
              <a:buChar char="–"/>
              <a:defRPr sz="2000">
                <a:solidFill>
                  <a:srgbClr val="3F3F3F"/>
                </a:solidFill>
              </a:defRPr>
            </a:lvl4pPr>
            <a:lvl5pPr indent="-355600" lvl="4" marL="2286000" algn="l">
              <a:spcBef>
                <a:spcPts val="400"/>
              </a:spcBef>
              <a:spcAft>
                <a:spcPts val="0"/>
              </a:spcAft>
              <a:buClr>
                <a:srgbClr val="3F3F3F"/>
              </a:buClr>
              <a:buSzPts val="2000"/>
              <a:buChar char="»"/>
              <a:defRPr sz="20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8"/>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48" name="Google Shape;48;p8"/>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el og to spalter med titler">
  <p:cSld name="Tittel og to spalter med titler">
    <p:spTree>
      <p:nvGrpSpPr>
        <p:cNvPr id="49" name="Shape 49"/>
        <p:cNvGrpSpPr/>
        <p:nvPr/>
      </p:nvGrpSpPr>
      <p:grpSpPr>
        <a:xfrm>
          <a:off x="0" y="0"/>
          <a:ext cx="0" cy="0"/>
          <a:chOff x="0" y="0"/>
          <a:chExt cx="0" cy="0"/>
        </a:xfrm>
      </p:grpSpPr>
      <p:sp>
        <p:nvSpPr>
          <p:cNvPr id="50" name="Google Shape;50;p9"/>
          <p:cNvSpPr txBox="1"/>
          <p:nvPr>
            <p:ph idx="1" type="body"/>
          </p:nvPr>
        </p:nvSpPr>
        <p:spPr>
          <a:xfrm>
            <a:off x="1022920" y="1581640"/>
            <a:ext cx="3420000" cy="432000"/>
          </a:xfrm>
          <a:prstGeom prst="rect">
            <a:avLst/>
          </a:prstGeom>
          <a:noFill/>
          <a:ln>
            <a:noFill/>
          </a:ln>
        </p:spPr>
        <p:txBody>
          <a:bodyPr anchorCtr="0" anchor="b" bIns="0" lIns="0" spcFirstLastPara="1" rIns="0" wrap="square" tIns="0">
            <a:noAutofit/>
          </a:bodyPr>
          <a:lstStyle>
            <a:lvl1pPr indent="-228600" lvl="0" marL="457200" algn="l">
              <a:spcBef>
                <a:spcPts val="400"/>
              </a:spcBef>
              <a:spcAft>
                <a:spcPts val="0"/>
              </a:spcAft>
              <a:buClr>
                <a:srgbClr val="3F3F3F"/>
              </a:buClr>
              <a:buSzPts val="2000"/>
              <a:buNone/>
              <a:defRPr b="1" i="0" sz="2000">
                <a:latin typeface="Arial"/>
                <a:ea typeface="Arial"/>
                <a:cs typeface="Arial"/>
                <a:sym typeface="Arial"/>
              </a:defRPr>
            </a:lvl1pPr>
            <a:lvl2pPr indent="-228600" lvl="1" marL="914400" algn="l">
              <a:spcBef>
                <a:spcPts val="400"/>
              </a:spcBef>
              <a:spcAft>
                <a:spcPts val="0"/>
              </a:spcAft>
              <a:buClr>
                <a:srgbClr val="3F3F3F"/>
              </a:buClr>
              <a:buSzPts val="2000"/>
              <a:buNone/>
              <a:defRPr b="1" sz="2000"/>
            </a:lvl2pPr>
            <a:lvl3pPr indent="-228600" lvl="2" marL="1371600" algn="l">
              <a:spcBef>
                <a:spcPts val="360"/>
              </a:spcBef>
              <a:spcAft>
                <a:spcPts val="0"/>
              </a:spcAft>
              <a:buClr>
                <a:srgbClr val="3F3F3F"/>
              </a:buClr>
              <a:buSzPts val="1800"/>
              <a:buNone/>
              <a:defRPr b="1" sz="1800"/>
            </a:lvl3pPr>
            <a:lvl4pPr indent="-228600" lvl="3" marL="1828800" algn="l">
              <a:spcBef>
                <a:spcPts val="320"/>
              </a:spcBef>
              <a:spcAft>
                <a:spcPts val="0"/>
              </a:spcAft>
              <a:buClr>
                <a:srgbClr val="3F3F3F"/>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9"/>
          <p:cNvSpPr txBox="1"/>
          <p:nvPr>
            <p:ph idx="2" type="body"/>
          </p:nvPr>
        </p:nvSpPr>
        <p:spPr>
          <a:xfrm>
            <a:off x="4752400" y="1581640"/>
            <a:ext cx="3420000" cy="432000"/>
          </a:xfrm>
          <a:prstGeom prst="rect">
            <a:avLst/>
          </a:prstGeom>
          <a:noFill/>
          <a:ln>
            <a:noFill/>
          </a:ln>
        </p:spPr>
        <p:txBody>
          <a:bodyPr anchorCtr="0" anchor="b" bIns="0" lIns="0" spcFirstLastPara="1" rIns="0" wrap="square" tIns="0">
            <a:noAutofit/>
          </a:bodyPr>
          <a:lstStyle>
            <a:lvl1pPr indent="-228600" lvl="0" marL="457200" algn="l">
              <a:spcBef>
                <a:spcPts val="400"/>
              </a:spcBef>
              <a:spcAft>
                <a:spcPts val="0"/>
              </a:spcAft>
              <a:buClr>
                <a:srgbClr val="3F3F3F"/>
              </a:buClr>
              <a:buSzPts val="2000"/>
              <a:buNone/>
              <a:defRPr b="1" i="0" sz="2000">
                <a:latin typeface="Arial"/>
                <a:ea typeface="Arial"/>
                <a:cs typeface="Arial"/>
                <a:sym typeface="Arial"/>
              </a:defRPr>
            </a:lvl1pPr>
            <a:lvl2pPr indent="-228600" lvl="1" marL="914400" algn="l">
              <a:spcBef>
                <a:spcPts val="400"/>
              </a:spcBef>
              <a:spcAft>
                <a:spcPts val="0"/>
              </a:spcAft>
              <a:buClr>
                <a:srgbClr val="3F3F3F"/>
              </a:buClr>
              <a:buSzPts val="2000"/>
              <a:buNone/>
              <a:defRPr b="1" sz="2000"/>
            </a:lvl2pPr>
            <a:lvl3pPr indent="-228600" lvl="2" marL="1371600" algn="l">
              <a:spcBef>
                <a:spcPts val="360"/>
              </a:spcBef>
              <a:spcAft>
                <a:spcPts val="0"/>
              </a:spcAft>
              <a:buClr>
                <a:srgbClr val="3F3F3F"/>
              </a:buClr>
              <a:buSzPts val="1800"/>
              <a:buNone/>
              <a:defRPr b="1" sz="1800"/>
            </a:lvl3pPr>
            <a:lvl4pPr indent="-228600" lvl="3" marL="1828800" algn="l">
              <a:spcBef>
                <a:spcPts val="320"/>
              </a:spcBef>
              <a:spcAft>
                <a:spcPts val="0"/>
              </a:spcAft>
              <a:buClr>
                <a:srgbClr val="3F3F3F"/>
              </a:buClr>
              <a:buSzPts val="1600"/>
              <a:buNone/>
              <a:defRPr b="1" sz="1600"/>
            </a:lvl4pPr>
            <a:lvl5pPr indent="-228600" lvl="4" marL="2286000" algn="l">
              <a:spcBef>
                <a:spcPts val="32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9"/>
          <p:cNvSpPr txBox="1"/>
          <p:nvPr>
            <p:ph idx="3" type="body"/>
          </p:nvPr>
        </p:nvSpPr>
        <p:spPr>
          <a:xfrm>
            <a:off x="1022920" y="2092345"/>
            <a:ext cx="3420000" cy="2351700"/>
          </a:xfrm>
          <a:prstGeom prst="rect">
            <a:avLst/>
          </a:prstGeom>
          <a:noFill/>
          <a:ln>
            <a:noFill/>
          </a:ln>
        </p:spPr>
        <p:txBody>
          <a:bodyPr anchorCtr="0" anchor="t" bIns="0" lIns="0" spcFirstLastPara="1" rIns="0" wrap="square" tIns="0">
            <a:noAutofit/>
          </a:bodyPr>
          <a:lstStyle>
            <a:lvl1pPr indent="-368300" lvl="0" marL="457200" algn="l">
              <a:spcBef>
                <a:spcPts val="440"/>
              </a:spcBef>
              <a:spcAft>
                <a:spcPts val="0"/>
              </a:spcAft>
              <a:buClr>
                <a:srgbClr val="3F3F3F"/>
              </a:buClr>
              <a:buSzPts val="2200"/>
              <a:buChar char="•"/>
              <a:defRPr sz="2200">
                <a:solidFill>
                  <a:srgbClr val="3F3F3F"/>
                </a:solidFill>
              </a:defRPr>
            </a:lvl1pPr>
            <a:lvl2pPr indent="-368300" lvl="1" marL="914400" algn="l">
              <a:spcBef>
                <a:spcPts val="440"/>
              </a:spcBef>
              <a:spcAft>
                <a:spcPts val="0"/>
              </a:spcAft>
              <a:buClr>
                <a:srgbClr val="3F3F3F"/>
              </a:buClr>
              <a:buSzPts val="2200"/>
              <a:buChar char="–"/>
              <a:defRPr sz="22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55600" lvl="3" marL="1828800" algn="l">
              <a:spcBef>
                <a:spcPts val="400"/>
              </a:spcBef>
              <a:spcAft>
                <a:spcPts val="0"/>
              </a:spcAft>
              <a:buClr>
                <a:srgbClr val="3F3F3F"/>
              </a:buClr>
              <a:buSzPts val="2000"/>
              <a:buChar char="–"/>
              <a:defRPr sz="2000">
                <a:solidFill>
                  <a:srgbClr val="3F3F3F"/>
                </a:solidFill>
              </a:defRPr>
            </a:lvl4pPr>
            <a:lvl5pPr indent="-355600" lvl="4" marL="2286000" algn="l">
              <a:spcBef>
                <a:spcPts val="400"/>
              </a:spcBef>
              <a:spcAft>
                <a:spcPts val="0"/>
              </a:spcAft>
              <a:buClr>
                <a:srgbClr val="3F3F3F"/>
              </a:buClr>
              <a:buSzPts val="2000"/>
              <a:buChar char="»"/>
              <a:defRPr sz="20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9"/>
          <p:cNvSpPr txBox="1"/>
          <p:nvPr>
            <p:ph idx="4" type="body"/>
          </p:nvPr>
        </p:nvSpPr>
        <p:spPr>
          <a:xfrm>
            <a:off x="4752400" y="2092345"/>
            <a:ext cx="3420000" cy="2351700"/>
          </a:xfrm>
          <a:prstGeom prst="rect">
            <a:avLst/>
          </a:prstGeom>
          <a:noFill/>
          <a:ln>
            <a:noFill/>
          </a:ln>
        </p:spPr>
        <p:txBody>
          <a:bodyPr anchorCtr="0" anchor="t" bIns="0" lIns="0" spcFirstLastPara="1" rIns="0" wrap="square" tIns="0">
            <a:noAutofit/>
          </a:bodyPr>
          <a:lstStyle>
            <a:lvl1pPr indent="-368300" lvl="0" marL="457200" algn="l">
              <a:spcBef>
                <a:spcPts val="440"/>
              </a:spcBef>
              <a:spcAft>
                <a:spcPts val="0"/>
              </a:spcAft>
              <a:buClr>
                <a:srgbClr val="3F3F3F"/>
              </a:buClr>
              <a:buSzPts val="2200"/>
              <a:buChar char="•"/>
              <a:defRPr sz="2200">
                <a:solidFill>
                  <a:srgbClr val="3F3F3F"/>
                </a:solidFill>
              </a:defRPr>
            </a:lvl1pPr>
            <a:lvl2pPr indent="-368300" lvl="1" marL="914400" algn="l">
              <a:spcBef>
                <a:spcPts val="440"/>
              </a:spcBef>
              <a:spcAft>
                <a:spcPts val="0"/>
              </a:spcAft>
              <a:buClr>
                <a:srgbClr val="3F3F3F"/>
              </a:buClr>
              <a:buSzPts val="2200"/>
              <a:buChar char="–"/>
              <a:defRPr sz="2200">
                <a:solidFill>
                  <a:srgbClr val="3F3F3F"/>
                </a:solidFill>
              </a:defRPr>
            </a:lvl2pPr>
            <a:lvl3pPr indent="-355600" lvl="2" marL="1371600" algn="l">
              <a:spcBef>
                <a:spcPts val="400"/>
              </a:spcBef>
              <a:spcAft>
                <a:spcPts val="0"/>
              </a:spcAft>
              <a:buClr>
                <a:srgbClr val="3F3F3F"/>
              </a:buClr>
              <a:buSzPts val="2000"/>
              <a:buChar char="•"/>
              <a:defRPr sz="2000">
                <a:solidFill>
                  <a:srgbClr val="3F3F3F"/>
                </a:solidFill>
              </a:defRPr>
            </a:lvl3pPr>
            <a:lvl4pPr indent="-355600" lvl="3" marL="1828800" algn="l">
              <a:spcBef>
                <a:spcPts val="400"/>
              </a:spcBef>
              <a:spcAft>
                <a:spcPts val="0"/>
              </a:spcAft>
              <a:buClr>
                <a:srgbClr val="3F3F3F"/>
              </a:buClr>
              <a:buSzPts val="2000"/>
              <a:buChar char="–"/>
              <a:defRPr sz="2000">
                <a:solidFill>
                  <a:srgbClr val="3F3F3F"/>
                </a:solidFill>
              </a:defRPr>
            </a:lvl4pPr>
            <a:lvl5pPr indent="-355600" lvl="4" marL="2286000" algn="l">
              <a:spcBef>
                <a:spcPts val="400"/>
              </a:spcBef>
              <a:spcAft>
                <a:spcPts val="0"/>
              </a:spcAft>
              <a:buClr>
                <a:srgbClr val="3F3F3F"/>
              </a:buClr>
              <a:buSzPts val="2000"/>
              <a:buChar char="»"/>
              <a:defRPr sz="2000">
                <a:solidFill>
                  <a:srgbClr val="3F3F3F"/>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9"/>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algn="l">
              <a:lnSpc>
                <a:spcPct val="127058"/>
              </a:lnSpc>
              <a:spcBef>
                <a:spcPts val="0"/>
              </a:spcBef>
              <a:spcAft>
                <a:spcPts val="0"/>
              </a:spcAft>
              <a:buClr>
                <a:srgbClr val="E54F46"/>
              </a:buClr>
              <a:buSzPts val="3400"/>
              <a:buFont typeface="Arial"/>
              <a:buNone/>
              <a:defRPr b="1" i="0"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58" name="Google Shape;58;p9"/>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 med grafikk">
  <p:cSld name="Side med grafikk">
    <p:spTree>
      <p:nvGrpSpPr>
        <p:cNvPr id="59" name="Shape 59"/>
        <p:cNvGrpSpPr/>
        <p:nvPr/>
      </p:nvGrpSpPr>
      <p:grpSpPr>
        <a:xfrm>
          <a:off x="0" y="0"/>
          <a:ext cx="0" cy="0"/>
          <a:chOff x="0" y="0"/>
          <a:chExt cx="0" cy="0"/>
        </a:xfrm>
      </p:grpSpPr>
      <p:sp>
        <p:nvSpPr>
          <p:cNvPr id="60" name="Google Shape;60;p10"/>
          <p:cNvSpPr txBox="1"/>
          <p:nvPr>
            <p:ph type="title"/>
          </p:nvPr>
        </p:nvSpPr>
        <p:spPr>
          <a:xfrm>
            <a:off x="1022920" y="774875"/>
            <a:ext cx="7149600" cy="489600"/>
          </a:xfrm>
          <a:prstGeom prst="rect">
            <a:avLst/>
          </a:prstGeom>
          <a:noFill/>
          <a:ln>
            <a:noFill/>
          </a:ln>
        </p:spPr>
        <p:txBody>
          <a:bodyPr anchorCtr="0" anchor="b" bIns="0" lIns="0" spcFirstLastPara="1" rIns="0" wrap="square" tIns="0">
            <a:noAutofit/>
          </a:bodyPr>
          <a:lstStyle>
            <a:lvl1pPr lvl="0" algn="l">
              <a:lnSpc>
                <a:spcPct val="120000"/>
              </a:lnSpc>
              <a:spcBef>
                <a:spcPts val="0"/>
              </a:spcBef>
              <a:spcAft>
                <a:spcPts val="0"/>
              </a:spcAft>
              <a:buClr>
                <a:srgbClr val="E54F46"/>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1022920" y="1455950"/>
            <a:ext cx="7149600" cy="2916000"/>
          </a:xfrm>
          <a:prstGeom prst="rect">
            <a:avLst/>
          </a:prstGeom>
          <a:noFill/>
          <a:ln>
            <a:noFill/>
          </a:ln>
        </p:spPr>
        <p:txBody>
          <a:bodyPr anchorCtr="0" anchor="t" bIns="0" lIns="0" spcFirstLastPara="1" rIns="0" wrap="square" tIns="0">
            <a:noAutofit/>
          </a:bodyPr>
          <a:lstStyle>
            <a:lvl1pPr indent="-393700" lvl="0" marL="457200" algn="l">
              <a:spcBef>
                <a:spcPts val="520"/>
              </a:spcBef>
              <a:spcAft>
                <a:spcPts val="0"/>
              </a:spcAft>
              <a:buClr>
                <a:srgbClr val="3F3F3F"/>
              </a:buClr>
              <a:buSzPts val="2600"/>
              <a:buChar char="•"/>
              <a:defRPr sz="2600">
                <a:solidFill>
                  <a:srgbClr val="3F3F3F"/>
                </a:solidFill>
                <a:latin typeface="Arial"/>
                <a:ea typeface="Arial"/>
                <a:cs typeface="Arial"/>
                <a:sym typeface="Arial"/>
              </a:defRPr>
            </a:lvl1pPr>
            <a:lvl2pPr indent="-393700" lvl="1" marL="914400" algn="l">
              <a:spcBef>
                <a:spcPts val="520"/>
              </a:spcBef>
              <a:spcAft>
                <a:spcPts val="0"/>
              </a:spcAft>
              <a:buClr>
                <a:srgbClr val="3F3F3F"/>
              </a:buClr>
              <a:buSzPts val="2600"/>
              <a:buChar char="–"/>
              <a:defRPr sz="2600">
                <a:solidFill>
                  <a:srgbClr val="3F3F3F"/>
                </a:solidFill>
                <a:latin typeface="Open Sans"/>
                <a:ea typeface="Open Sans"/>
                <a:cs typeface="Open Sans"/>
                <a:sym typeface="Open Sans"/>
              </a:defRPr>
            </a:lvl2pPr>
            <a:lvl3pPr indent="-368300" lvl="2" marL="1371600" algn="l">
              <a:spcBef>
                <a:spcPts val="440"/>
              </a:spcBef>
              <a:spcAft>
                <a:spcPts val="0"/>
              </a:spcAft>
              <a:buClr>
                <a:srgbClr val="3F3F3F"/>
              </a:buClr>
              <a:buSzPts val="2200"/>
              <a:buChar char="•"/>
              <a:defRPr sz="2200">
                <a:solidFill>
                  <a:srgbClr val="3F3F3F"/>
                </a:solidFill>
                <a:latin typeface="Open Sans"/>
                <a:ea typeface="Open Sans"/>
                <a:cs typeface="Open Sans"/>
                <a:sym typeface="Open Sans"/>
              </a:defRPr>
            </a:lvl3pPr>
            <a:lvl4pPr indent="-368300" lvl="3" marL="1828800" algn="l">
              <a:spcBef>
                <a:spcPts val="440"/>
              </a:spcBef>
              <a:spcAft>
                <a:spcPts val="0"/>
              </a:spcAft>
              <a:buClr>
                <a:srgbClr val="3F3F3F"/>
              </a:buClr>
              <a:buSzPts val="2200"/>
              <a:buChar char="–"/>
              <a:defRPr sz="2200">
                <a:solidFill>
                  <a:srgbClr val="3F3F3F"/>
                </a:solidFill>
                <a:latin typeface="Open Sans"/>
                <a:ea typeface="Open Sans"/>
                <a:cs typeface="Open Sans"/>
                <a:sym typeface="Open Sans"/>
              </a:defRPr>
            </a:lvl4pPr>
            <a:lvl5pPr indent="-368300" lvl="4" marL="2286000" algn="l">
              <a:spcBef>
                <a:spcPts val="440"/>
              </a:spcBef>
              <a:spcAft>
                <a:spcPts val="0"/>
              </a:spcAft>
              <a:buClr>
                <a:srgbClr val="3F3F3F"/>
              </a:buClr>
              <a:buSzPts val="2200"/>
              <a:buChar char="»"/>
              <a:defRPr sz="2200">
                <a:solidFill>
                  <a:srgbClr val="3F3F3F"/>
                </a:solidFill>
                <a:latin typeface="Open Sans"/>
                <a:ea typeface="Open Sans"/>
                <a:cs typeface="Open Sans"/>
                <a:sym typeface="Open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10"/>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no"/>
              <a:t>SIDE </a:t>
            </a:r>
            <a:fld id="{00000000-1234-1234-1234-123412341234}" type="slidenum">
              <a:rPr lang="no"/>
              <a:t>‹#›</a:t>
            </a:fld>
            <a:endParaRPr/>
          </a:p>
        </p:txBody>
      </p:sp>
      <p:pic>
        <p:nvPicPr>
          <p:cNvPr id="65" name="Google Shape;65;p10"/>
          <p:cNvPicPr preferRelativeResize="0"/>
          <p:nvPr/>
        </p:nvPicPr>
        <p:blipFill rotWithShape="1">
          <a:blip r:embed="rId2">
            <a:alphaModFix/>
          </a:blip>
          <a:srcRect b="0" l="0" r="0" t="0"/>
          <a:stretch/>
        </p:blipFill>
        <p:spPr>
          <a:xfrm>
            <a:off x="8208000" y="4227934"/>
            <a:ext cx="576000" cy="57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2920" y="804231"/>
            <a:ext cx="7149600" cy="489600"/>
          </a:xfrm>
          <a:prstGeom prst="rect">
            <a:avLst/>
          </a:prstGeom>
          <a:noFill/>
          <a:ln>
            <a:noFill/>
          </a:ln>
        </p:spPr>
        <p:txBody>
          <a:bodyPr anchorCtr="0" anchor="b" bIns="0" lIns="0" spcFirstLastPara="1" rIns="0" wrap="square" tIns="0">
            <a:noAutofit/>
          </a:bodyPr>
          <a:lstStyle>
            <a:lvl1pPr lvl="0" marR="0" rtl="0" algn="l">
              <a:lnSpc>
                <a:spcPct val="127058"/>
              </a:lnSpc>
              <a:spcBef>
                <a:spcPts val="0"/>
              </a:spcBef>
              <a:spcAft>
                <a:spcPts val="0"/>
              </a:spcAft>
              <a:buClr>
                <a:srgbClr val="E54F46"/>
              </a:buClr>
              <a:buSzPts val="3400"/>
              <a:buFont typeface="Arial"/>
              <a:buNone/>
              <a:defRPr b="1" i="0" sz="3400" u="none" cap="none" strike="noStrike">
                <a:solidFill>
                  <a:srgbClr val="E54F4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2920" y="1455950"/>
            <a:ext cx="7149600" cy="2916000"/>
          </a:xfrm>
          <a:prstGeom prst="rect">
            <a:avLst/>
          </a:prstGeom>
          <a:noFill/>
          <a:ln>
            <a:noFill/>
          </a:ln>
        </p:spPr>
        <p:txBody>
          <a:bodyPr anchorCtr="0" anchor="t" bIns="0" lIns="0" spcFirstLastPara="1" rIns="0" wrap="square" tIns="0">
            <a:noAutofit/>
          </a:bodyPr>
          <a:lstStyle>
            <a:lvl1pPr indent="-381000" lvl="0" marL="457200" marR="0" rtl="0" algn="l">
              <a:spcBef>
                <a:spcPts val="48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1pPr>
            <a:lvl2pPr indent="-381000" lvl="1" marL="914400" marR="0" rtl="0" algn="l">
              <a:spcBef>
                <a:spcPts val="480"/>
              </a:spcBef>
              <a:spcAft>
                <a:spcPts val="0"/>
              </a:spcAft>
              <a:buClr>
                <a:srgbClr val="3F3F3F"/>
              </a:buClr>
              <a:buSzPts val="2400"/>
              <a:buFont typeface="Arial"/>
              <a:buChar char="–"/>
              <a:defRPr b="0" i="0" sz="2400" u="none" cap="none" strike="noStrike">
                <a:solidFill>
                  <a:srgbClr val="3F3F3F"/>
                </a:solidFill>
                <a:latin typeface="Arial"/>
                <a:ea typeface="Arial"/>
                <a:cs typeface="Arial"/>
                <a:sym typeface="Arial"/>
              </a:defRPr>
            </a:lvl2pPr>
            <a:lvl3pPr indent="-368300" lvl="2" marL="1371600" marR="0" rtl="0" algn="l">
              <a:spcBef>
                <a:spcPts val="440"/>
              </a:spcBef>
              <a:spcAft>
                <a:spcPts val="0"/>
              </a:spcAft>
              <a:buClr>
                <a:srgbClr val="3F3F3F"/>
              </a:buClr>
              <a:buSzPts val="2200"/>
              <a:buFont typeface="Arial"/>
              <a:buChar char="•"/>
              <a:defRPr b="0" i="0" sz="2200" u="none" cap="none" strike="noStrike">
                <a:solidFill>
                  <a:srgbClr val="3F3F3F"/>
                </a:solidFill>
                <a:latin typeface="Arial"/>
                <a:ea typeface="Arial"/>
                <a:cs typeface="Arial"/>
                <a:sym typeface="Arial"/>
              </a:defRPr>
            </a:lvl3pPr>
            <a:lvl4pPr indent="-368300" lvl="3" marL="1828800" marR="0" rtl="0" algn="l">
              <a:spcBef>
                <a:spcPts val="440"/>
              </a:spcBef>
              <a:spcAft>
                <a:spcPts val="0"/>
              </a:spcAft>
              <a:buClr>
                <a:srgbClr val="3F3F3F"/>
              </a:buClr>
              <a:buSzPts val="2200"/>
              <a:buFont typeface="Arial"/>
              <a:buChar char="–"/>
              <a:defRPr b="0" i="0" sz="2200" u="none" cap="none" strike="noStrike">
                <a:solidFill>
                  <a:srgbClr val="3F3F3F"/>
                </a:solidFill>
                <a:latin typeface="Arial"/>
                <a:ea typeface="Arial"/>
                <a:cs typeface="Arial"/>
                <a:sym typeface="Arial"/>
              </a:defRPr>
            </a:lvl4pPr>
            <a:lvl5pPr indent="-368300" lvl="4" marL="2286000" marR="0" rtl="0" algn="l">
              <a:spcBef>
                <a:spcPts val="440"/>
              </a:spcBef>
              <a:spcAft>
                <a:spcPts val="0"/>
              </a:spcAft>
              <a:buClr>
                <a:srgbClr val="3F3F3F"/>
              </a:buClr>
              <a:buSzPts val="2200"/>
              <a:buFont typeface="Arial"/>
              <a:buChar char="»"/>
              <a:defRPr b="0" i="0" sz="2200" u="none" cap="none" strike="noStrike">
                <a:solidFill>
                  <a:srgbClr val="3F3F3F"/>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67544" y="4680000"/>
            <a:ext cx="936000" cy="162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u="none" cap="none" strike="noStrike">
                <a:solidFill>
                  <a:srgbClr val="A5A5A5"/>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1702418" y="4680000"/>
            <a:ext cx="709200" cy="1620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1pPr>
            <a:lvl2pPr indent="0" lvl="1"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2pPr>
            <a:lvl3pPr indent="0" lvl="2"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3pPr>
            <a:lvl4pPr indent="0" lvl="3"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4pPr>
            <a:lvl5pPr indent="0" lvl="4"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5pPr>
            <a:lvl6pPr indent="0" lvl="5"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6pPr>
            <a:lvl7pPr indent="0" lvl="6"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7pPr>
            <a:lvl8pPr indent="0" lvl="7"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8pPr>
            <a:lvl9pPr indent="0" lvl="8" marL="0" marR="0" rtl="0" algn="l">
              <a:spcBef>
                <a:spcPts val="0"/>
              </a:spcBef>
              <a:buNone/>
              <a:defRPr b="0" i="0" sz="1200" u="none" cap="none" strike="noStrike">
                <a:solidFill>
                  <a:srgbClr val="A5A5A5"/>
                </a:solidFill>
                <a:latin typeface="Times New Roman"/>
                <a:ea typeface="Times New Roman"/>
                <a:cs typeface="Times New Roman"/>
                <a:sym typeface="Times New Roman"/>
              </a:defRPr>
            </a:lvl9pPr>
          </a:lstStyle>
          <a:p>
            <a:pPr indent="0" lvl="0" marL="0" rtl="0" algn="l">
              <a:spcBef>
                <a:spcPts val="0"/>
              </a:spcBef>
              <a:spcAft>
                <a:spcPts val="0"/>
              </a:spcAft>
              <a:buNone/>
            </a:pPr>
            <a:r>
              <a:rPr lang="no"/>
              <a:t>SIDE </a:t>
            </a:r>
            <a:fld id="{00000000-1234-1234-1234-123412341234}" type="slidenum">
              <a:rPr lang="no"/>
              <a:t>‹#›</a:t>
            </a:fld>
            <a:endParaRPr/>
          </a:p>
        </p:txBody>
      </p:sp>
      <p:sp>
        <p:nvSpPr>
          <p:cNvPr id="10" name="Google Shape;10;p1"/>
          <p:cNvSpPr txBox="1"/>
          <p:nvPr>
            <p:ph idx="11" type="ftr"/>
          </p:nvPr>
        </p:nvSpPr>
        <p:spPr>
          <a:xfrm>
            <a:off x="1404000" y="388800"/>
            <a:ext cx="6336000" cy="3852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200" u="none" cap="none" strike="noStrike">
                <a:solidFill>
                  <a:srgbClr val="A5A5A5"/>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1115616" y="843558"/>
            <a:ext cx="6912900" cy="1912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no"/>
              <a:t>HOT</a:t>
            </a:r>
            <a:endParaRPr/>
          </a:p>
        </p:txBody>
      </p:sp>
      <p:sp>
        <p:nvSpPr>
          <p:cNvPr id="103" name="Google Shape;103;p17"/>
          <p:cNvSpPr txBox="1"/>
          <p:nvPr>
            <p:ph idx="1" type="subTitle"/>
          </p:nvPr>
        </p:nvSpPr>
        <p:spPr>
          <a:xfrm>
            <a:off x="1115616" y="3147510"/>
            <a:ext cx="6912900" cy="936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no"/>
              <a:t>Handcraft Objects Tool</a:t>
            </a:r>
            <a:br>
              <a:rPr lang="no"/>
            </a:br>
            <a:endParaRPr/>
          </a:p>
          <a:p>
            <a:pPr indent="0" lvl="0" marL="0" rtl="0" algn="ctr">
              <a:spcBef>
                <a:spcPts val="0"/>
              </a:spcBef>
              <a:spcAft>
                <a:spcPts val="0"/>
              </a:spcAft>
              <a:buNone/>
            </a:pPr>
            <a:r>
              <a:t/>
            </a:r>
            <a:endParaRPr sz="1300"/>
          </a:p>
          <a:p>
            <a:pPr indent="457200" lvl="0" marL="2743200" rtl="0" algn="l">
              <a:spcBef>
                <a:spcPts val="0"/>
              </a:spcBef>
              <a:spcAft>
                <a:spcPts val="0"/>
              </a:spcAft>
              <a:buNone/>
            </a:pPr>
            <a:r>
              <a:t/>
            </a:r>
            <a:endParaRPr sz="1300"/>
          </a:p>
        </p:txBody>
      </p:sp>
      <p:sp>
        <p:nvSpPr>
          <p:cNvPr id="104" name="Google Shape;104;p17"/>
          <p:cNvSpPr txBox="1"/>
          <p:nvPr/>
        </p:nvSpPr>
        <p:spPr>
          <a:xfrm>
            <a:off x="363325" y="4322500"/>
            <a:ext cx="8520300" cy="3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no" sz="1300">
                <a:solidFill>
                  <a:schemeClr val="lt1"/>
                </a:solidFill>
              </a:rPr>
              <a:t>4.</a:t>
            </a:r>
            <a:r>
              <a:rPr lang="no" sz="1300">
                <a:solidFill>
                  <a:schemeClr val="lt1"/>
                </a:solidFill>
              </a:rPr>
              <a:t> Juni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Hvordan serialisere et objekt</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Egenskaper</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no"/>
              <a:t>Type informasjon</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167" name="Google Shape;167;p26"/>
          <p:cNvPicPr preferRelativeResize="0"/>
          <p:nvPr/>
        </p:nvPicPr>
        <p:blipFill>
          <a:blip r:embed="rId3">
            <a:alphaModFix/>
          </a:blip>
          <a:stretch>
            <a:fillRect/>
          </a:stretch>
        </p:blipFill>
        <p:spPr>
          <a:xfrm>
            <a:off x="3981200" y="1152464"/>
            <a:ext cx="4260299" cy="1560736"/>
          </a:xfrm>
          <a:prstGeom prst="rect">
            <a:avLst/>
          </a:prstGeom>
          <a:noFill/>
          <a:ln>
            <a:noFill/>
          </a:ln>
        </p:spPr>
      </p:pic>
      <p:pic>
        <p:nvPicPr>
          <p:cNvPr id="168" name="Google Shape;168;p26"/>
          <p:cNvPicPr preferRelativeResize="0"/>
          <p:nvPr/>
        </p:nvPicPr>
        <p:blipFill>
          <a:blip r:embed="rId4">
            <a:alphaModFix/>
          </a:blip>
          <a:stretch>
            <a:fillRect/>
          </a:stretch>
        </p:blipFill>
        <p:spPr>
          <a:xfrm>
            <a:off x="311700" y="2769850"/>
            <a:ext cx="8520600" cy="20272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300"/>
                                        <p:tgtEl>
                                          <p:spTgt spid="16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Hvordan serialisere en egenskap</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Egenskaper</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no"/>
              <a:t>Type informasjon</a:t>
            </a:r>
            <a:endParaRPr/>
          </a:p>
          <a:p>
            <a:pPr indent="0" lvl="0" marL="457200" rtl="0" algn="l">
              <a:spcBef>
                <a:spcPts val="480"/>
              </a:spcBef>
              <a:spcAft>
                <a:spcPts val="0"/>
              </a:spcAft>
              <a:buNone/>
            </a:pPr>
            <a:r>
              <a:t/>
            </a:r>
            <a:endParaRPr/>
          </a:p>
          <a:p>
            <a:pPr indent="-381000" lvl="0" marL="457200" rtl="0" algn="l">
              <a:spcBef>
                <a:spcPts val="480"/>
              </a:spcBef>
              <a:spcAft>
                <a:spcPts val="0"/>
              </a:spcAft>
              <a:buSzPts val="2400"/>
              <a:buChar char="●"/>
            </a:pPr>
            <a:r>
              <a:rPr lang="no"/>
              <a:t>Identifikasjon</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graphicFrame>
        <p:nvGraphicFramePr>
          <p:cNvPr id="175" name="Google Shape;175;p27"/>
          <p:cNvGraphicFramePr/>
          <p:nvPr/>
        </p:nvGraphicFramePr>
        <p:xfrm>
          <a:off x="4571988" y="1152475"/>
          <a:ext cx="3000000" cy="3000000"/>
        </p:xfrm>
        <a:graphic>
          <a:graphicData uri="http://schemas.openxmlformats.org/drawingml/2006/table">
            <a:tbl>
              <a:tblPr>
                <a:noFill/>
                <a:tableStyleId>{3A6CF430-C47E-4673-A01B-AF20144CB401}</a:tableStyleId>
              </a:tblPr>
              <a:tblGrid>
                <a:gridCol w="1366500"/>
                <a:gridCol w="1688050"/>
                <a:gridCol w="1205750"/>
              </a:tblGrid>
              <a:tr h="12700">
                <a:tc gridSpan="3">
                  <a:txBody>
                    <a:bodyPr/>
                    <a:lstStyle/>
                    <a:p>
                      <a:pPr indent="0" lvl="0" marL="0" rtl="0" algn="ctr">
                        <a:spcBef>
                          <a:spcPts val="0"/>
                        </a:spcBef>
                        <a:spcAft>
                          <a:spcPts val="0"/>
                        </a:spcAft>
                        <a:buNone/>
                      </a:pPr>
                      <a:r>
                        <a:rPr lang="no" sz="1100"/>
                        <a:t>Conversation Properties</a:t>
                      </a:r>
                      <a:endParaRPr sz="1100"/>
                    </a:p>
                  </a:txBody>
                  <a:tcPr marT="63500" marB="63500" marR="63500" marL="63500">
                    <a:lnB cap="flat" cmpd="sng" w="19050">
                      <a:solidFill>
                        <a:srgbClr val="000000"/>
                      </a:solidFill>
                      <a:prstDash val="solid"/>
                      <a:round/>
                      <a:headEnd len="sm" w="sm" type="none"/>
                      <a:tailEnd len="sm" w="sm" type="none"/>
                    </a:lnB>
                    <a:solidFill>
                      <a:srgbClr val="CCCCCC"/>
                    </a:solidFill>
                  </a:tcPr>
                </a:tc>
                <a:tc hMerge="1"/>
                <a:tc hMerge="1"/>
              </a:tr>
              <a:tr h="171450">
                <a:tc>
                  <a:txBody>
                    <a:bodyPr/>
                    <a:lstStyle/>
                    <a:p>
                      <a:pPr indent="0" lvl="0" marL="0" rtl="0" algn="l">
                        <a:spcBef>
                          <a:spcPts val="0"/>
                        </a:spcBef>
                        <a:spcAft>
                          <a:spcPts val="0"/>
                        </a:spcAft>
                        <a:buNone/>
                      </a:pPr>
                      <a:r>
                        <a:rPr lang="no" sz="1100"/>
                        <a:t>Property Name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Type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Required</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2700">
                <a:tc>
                  <a:txBody>
                    <a:bodyPr/>
                    <a:lstStyle/>
                    <a:p>
                      <a:pPr indent="0" lvl="0" marL="0" rtl="0" algn="l">
                        <a:spcBef>
                          <a:spcPts val="0"/>
                        </a:spcBef>
                        <a:spcAft>
                          <a:spcPts val="0"/>
                        </a:spcAft>
                        <a:buNone/>
                      </a:pPr>
                      <a:r>
                        <a:rPr lang="no" sz="1100"/>
                        <a:t>prompt</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String</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Yes</a:t>
                      </a:r>
                      <a:endParaRPr sz="1100"/>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no" sz="1100"/>
                        <a:t>responses</a:t>
                      </a:r>
                      <a:endParaRPr sz="1100"/>
                    </a:p>
                  </a:txBody>
                  <a:tcPr marT="63500" marB="63500" marR="63500" marL="63500"/>
                </a:tc>
                <a:tc>
                  <a:txBody>
                    <a:bodyPr/>
                    <a:lstStyle/>
                    <a:p>
                      <a:pPr indent="0" lvl="0" marL="0" rtl="0" algn="l">
                        <a:spcBef>
                          <a:spcPts val="0"/>
                        </a:spcBef>
                        <a:spcAft>
                          <a:spcPts val="0"/>
                        </a:spcAft>
                        <a:buNone/>
                      </a:pPr>
                      <a:r>
                        <a:rPr lang="no" sz="1100"/>
                        <a:t>Collection of Responses</a:t>
                      </a:r>
                      <a:endParaRPr sz="1100"/>
                    </a:p>
                  </a:txBody>
                  <a:tcPr marT="63500" marB="63500" marR="63500" marL="63500"/>
                </a:tc>
                <a:tc>
                  <a:txBody>
                    <a:bodyPr/>
                    <a:lstStyle/>
                    <a:p>
                      <a:pPr indent="0" lvl="0" marL="0" rtl="0" algn="l">
                        <a:spcBef>
                          <a:spcPts val="0"/>
                        </a:spcBef>
                        <a:spcAft>
                          <a:spcPts val="0"/>
                        </a:spcAft>
                        <a:buNone/>
                      </a:pPr>
                      <a:r>
                        <a:rPr lang="no" sz="1100"/>
                        <a:t>No</a:t>
                      </a:r>
                      <a:endParaRPr sz="1100"/>
                    </a:p>
                  </a:txBody>
                  <a:tcPr marT="63500" marB="63500" marR="63500" marL="63500"/>
                </a:tc>
              </a:tr>
            </a:tbl>
          </a:graphicData>
        </a:graphic>
      </p:graphicFrame>
      <p:graphicFrame>
        <p:nvGraphicFramePr>
          <p:cNvPr id="176" name="Google Shape;176;p27"/>
          <p:cNvGraphicFramePr/>
          <p:nvPr/>
        </p:nvGraphicFramePr>
        <p:xfrm>
          <a:off x="4571988" y="2571750"/>
          <a:ext cx="3000000" cy="3000000"/>
        </p:xfrm>
        <a:graphic>
          <a:graphicData uri="http://schemas.openxmlformats.org/drawingml/2006/table">
            <a:tbl>
              <a:tblPr>
                <a:noFill/>
                <a:tableStyleId>{3A6CF430-C47E-4673-A01B-AF20144CB401}</a:tableStyleId>
              </a:tblPr>
              <a:tblGrid>
                <a:gridCol w="1715375"/>
                <a:gridCol w="1490400"/>
                <a:gridCol w="1054525"/>
              </a:tblGrid>
              <a:tr h="12700">
                <a:tc gridSpan="3">
                  <a:txBody>
                    <a:bodyPr/>
                    <a:lstStyle/>
                    <a:p>
                      <a:pPr indent="0" lvl="0" marL="0" rtl="0" algn="ctr">
                        <a:spcBef>
                          <a:spcPts val="0"/>
                        </a:spcBef>
                        <a:spcAft>
                          <a:spcPts val="0"/>
                        </a:spcAft>
                        <a:buNone/>
                      </a:pPr>
                      <a:r>
                        <a:rPr lang="no" sz="1100"/>
                        <a:t>Response Properties</a:t>
                      </a:r>
                      <a:endParaRPr sz="1100"/>
                    </a:p>
                  </a:txBody>
                  <a:tcPr marT="63500" marB="63500" marR="63500" marL="63500">
                    <a:lnB cap="flat" cmpd="sng" w="19050">
                      <a:solidFill>
                        <a:srgbClr val="000000"/>
                      </a:solidFill>
                      <a:prstDash val="solid"/>
                      <a:round/>
                      <a:headEnd len="sm" w="sm" type="none"/>
                      <a:tailEnd len="sm" w="sm" type="none"/>
                    </a:lnB>
                    <a:solidFill>
                      <a:srgbClr val="CCCCCC"/>
                    </a:solidFill>
                  </a:tcPr>
                </a:tc>
                <a:tc hMerge="1"/>
                <a:tc hMerge="1"/>
              </a:tr>
              <a:tr h="171450">
                <a:tc>
                  <a:txBody>
                    <a:bodyPr/>
                    <a:lstStyle/>
                    <a:p>
                      <a:pPr indent="0" lvl="0" marL="0" rtl="0" algn="l">
                        <a:spcBef>
                          <a:spcPts val="0"/>
                        </a:spcBef>
                        <a:spcAft>
                          <a:spcPts val="0"/>
                        </a:spcAft>
                        <a:buNone/>
                      </a:pPr>
                      <a:r>
                        <a:rPr lang="no" sz="1100"/>
                        <a:t>Property Name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Type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Required</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2700">
                <a:tc>
                  <a:txBody>
                    <a:bodyPr/>
                    <a:lstStyle/>
                    <a:p>
                      <a:pPr indent="0" lvl="0" marL="0" rtl="0" algn="l">
                        <a:spcBef>
                          <a:spcPts val="0"/>
                        </a:spcBef>
                        <a:spcAft>
                          <a:spcPts val="0"/>
                        </a:spcAft>
                        <a:buNone/>
                      </a:pPr>
                      <a:r>
                        <a:rPr lang="no" sz="1100"/>
                        <a:t>text</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String</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Yes</a:t>
                      </a:r>
                      <a:endParaRPr sz="1100"/>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no" sz="1100"/>
                        <a:t>prerequisite</a:t>
                      </a:r>
                      <a:endParaRPr sz="1100"/>
                    </a:p>
                  </a:txBody>
                  <a:tcPr marT="63500" marB="63500" marR="63500" marL="63500"/>
                </a:tc>
                <a:tc>
                  <a:txBody>
                    <a:bodyPr/>
                    <a:lstStyle/>
                    <a:p>
                      <a:pPr indent="0" lvl="0" marL="0" rtl="0" algn="l">
                        <a:spcBef>
                          <a:spcPts val="0"/>
                        </a:spcBef>
                        <a:spcAft>
                          <a:spcPts val="0"/>
                        </a:spcAft>
                        <a:buNone/>
                      </a:pPr>
                      <a:r>
                        <a:rPr lang="no" sz="1100"/>
                        <a:t>Prerequisite</a:t>
                      </a:r>
                      <a:endParaRPr sz="1100"/>
                    </a:p>
                  </a:txBody>
                  <a:tcPr marT="63500" marB="63500" marR="63500" marL="63500"/>
                </a:tc>
                <a:tc>
                  <a:txBody>
                    <a:bodyPr/>
                    <a:lstStyle/>
                    <a:p>
                      <a:pPr indent="0" lvl="0" marL="0" rtl="0" algn="l">
                        <a:spcBef>
                          <a:spcPts val="0"/>
                        </a:spcBef>
                        <a:spcAft>
                          <a:spcPts val="0"/>
                        </a:spcAft>
                        <a:buNone/>
                      </a:pPr>
                      <a:r>
                        <a:rPr lang="no" sz="1100"/>
                        <a:t>No</a:t>
                      </a:r>
                      <a:endParaRPr sz="1100"/>
                    </a:p>
                  </a:txBody>
                  <a:tcPr marT="63500" marB="63500" marR="63500" marL="63500"/>
                </a:tc>
              </a:tr>
              <a:tr h="12700">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no" sz="1100"/>
                        <a:t>No</a:t>
                      </a:r>
                      <a:endParaRPr sz="1100"/>
                    </a:p>
                  </a:txBody>
                  <a:tcPr marT="63500" marB="63500" marR="63500" marL="63500">
                    <a:lnB cap="flat" cmpd="sng" w="12700">
                      <a:solidFill>
                        <a:srgbClr val="666666"/>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784450"/>
            <a:ext cx="8520600" cy="626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no"/>
              <a:t>Demo av eksempel</a:t>
            </a:r>
            <a:endParaRPr/>
          </a:p>
        </p:txBody>
      </p:sp>
      <p:pic>
        <p:nvPicPr>
          <p:cNvPr id="182" name="Google Shape;182;p28" title="Figure 1"/>
          <p:cNvPicPr preferRelativeResize="0"/>
          <p:nvPr/>
        </p:nvPicPr>
        <p:blipFill>
          <a:blip r:embed="rId3">
            <a:alphaModFix/>
          </a:blip>
          <a:stretch>
            <a:fillRect/>
          </a:stretch>
        </p:blipFill>
        <p:spPr>
          <a:xfrm>
            <a:off x="1704975" y="1755175"/>
            <a:ext cx="5734050"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853200" y="2160150"/>
            <a:ext cx="7437600" cy="8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no"/>
              <a:t>Hvordan fungerer HOT?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Jackson</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Databehandling</a:t>
            </a:r>
            <a:endParaRPr/>
          </a:p>
          <a:p>
            <a:pPr indent="-381000" lvl="0" marL="457200" rtl="0" algn="l">
              <a:spcBef>
                <a:spcPts val="0"/>
              </a:spcBef>
              <a:spcAft>
                <a:spcPts val="0"/>
              </a:spcAft>
              <a:buSzPts val="2400"/>
              <a:buChar char="●"/>
            </a:pPr>
            <a:r>
              <a:rPr lang="no"/>
              <a:t>Konfigurerbar</a:t>
            </a:r>
            <a:endParaRPr/>
          </a:p>
          <a:p>
            <a:pPr indent="-381000" lvl="0" marL="457200" rtl="0" algn="l">
              <a:spcBef>
                <a:spcPts val="0"/>
              </a:spcBef>
              <a:spcAft>
                <a:spcPts val="0"/>
              </a:spcAft>
              <a:buSzPts val="2400"/>
              <a:buChar char="●"/>
            </a:pPr>
            <a:r>
              <a:rPr lang="no"/>
              <a:t>ObjectMapper</a:t>
            </a:r>
            <a:endParaRPr/>
          </a:p>
        </p:txBody>
      </p:sp>
      <p:pic>
        <p:nvPicPr>
          <p:cNvPr id="194" name="Google Shape;194;p30"/>
          <p:cNvPicPr preferRelativeResize="0"/>
          <p:nvPr/>
        </p:nvPicPr>
        <p:blipFill>
          <a:blip r:embed="rId3">
            <a:alphaModFix/>
          </a:blip>
          <a:stretch>
            <a:fillRect/>
          </a:stretch>
        </p:blipFill>
        <p:spPr>
          <a:xfrm>
            <a:off x="2478925" y="391350"/>
            <a:ext cx="5857873" cy="4638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8" name="Shape 198"/>
        <p:cNvGrpSpPr/>
        <p:nvPr/>
      </p:nvGrpSpPr>
      <p:grpSpPr>
        <a:xfrm>
          <a:off x="0" y="0"/>
          <a:ext cx="0" cy="0"/>
          <a:chOff x="0" y="0"/>
          <a:chExt cx="0" cy="0"/>
        </a:xfrm>
      </p:grpSpPr>
      <p:pic>
        <p:nvPicPr>
          <p:cNvPr id="199" name="Google Shape;199;p31"/>
          <p:cNvPicPr preferRelativeResize="0"/>
          <p:nvPr/>
        </p:nvPicPr>
        <p:blipFill>
          <a:blip r:embed="rId3">
            <a:alphaModFix/>
          </a:blip>
          <a:stretch>
            <a:fillRect/>
          </a:stretch>
        </p:blipFill>
        <p:spPr>
          <a:xfrm>
            <a:off x="311700" y="1800225"/>
            <a:ext cx="8520598" cy="1729600"/>
          </a:xfrm>
          <a:prstGeom prst="rect">
            <a:avLst/>
          </a:prstGeom>
          <a:noFill/>
          <a:ln>
            <a:noFill/>
          </a:ln>
        </p:spPr>
      </p:pic>
      <p:pic>
        <p:nvPicPr>
          <p:cNvPr id="200" name="Google Shape;200;p31"/>
          <p:cNvPicPr preferRelativeResize="0"/>
          <p:nvPr/>
        </p:nvPicPr>
        <p:blipFill>
          <a:blip r:embed="rId4">
            <a:alphaModFix/>
          </a:blip>
          <a:stretch>
            <a:fillRect/>
          </a:stretch>
        </p:blipFill>
        <p:spPr>
          <a:xfrm>
            <a:off x="311700" y="1800225"/>
            <a:ext cx="8520598" cy="1729600"/>
          </a:xfrm>
          <a:prstGeom prst="rect">
            <a:avLst/>
          </a:prstGeom>
          <a:noFill/>
          <a:ln>
            <a:noFill/>
          </a:ln>
        </p:spPr>
      </p:pic>
      <p:sp>
        <p:nvSpPr>
          <p:cNvPr id="201" name="Google Shape;201;p31"/>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Konvertering av objekter</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0" lvl="0" marL="0" rtl="0" algn="l">
              <a:spcBef>
                <a:spcPts val="480"/>
              </a:spcBef>
              <a:spcAft>
                <a:spcPts val="0"/>
              </a:spcAft>
              <a:buNone/>
            </a:pPr>
            <a:r>
              <a:t/>
            </a:r>
            <a:endParaRPr/>
          </a:p>
        </p:txBody>
      </p:sp>
      <p:pic>
        <p:nvPicPr>
          <p:cNvPr id="203" name="Google Shape;203;p31"/>
          <p:cNvPicPr preferRelativeResize="0"/>
          <p:nvPr/>
        </p:nvPicPr>
        <p:blipFill rotWithShape="1">
          <a:blip r:embed="rId5">
            <a:alphaModFix/>
          </a:blip>
          <a:srcRect b="2896" l="6428" r="2264" t="1208"/>
          <a:stretch/>
        </p:blipFill>
        <p:spPr>
          <a:xfrm>
            <a:off x="2233989" y="1152475"/>
            <a:ext cx="4676025" cy="3416400"/>
          </a:xfrm>
          <a:prstGeom prst="rect">
            <a:avLst/>
          </a:prstGeom>
          <a:noFill/>
          <a:ln>
            <a:noFill/>
          </a:ln>
        </p:spPr>
      </p:pic>
      <p:cxnSp>
        <p:nvCxnSpPr>
          <p:cNvPr id="204" name="Google Shape;204;p31"/>
          <p:cNvCxnSpPr/>
          <p:nvPr/>
        </p:nvCxnSpPr>
        <p:spPr>
          <a:xfrm flipH="1">
            <a:off x="3835878" y="2126032"/>
            <a:ext cx="8100" cy="543000"/>
          </a:xfrm>
          <a:prstGeom prst="straightConnector1">
            <a:avLst/>
          </a:prstGeom>
          <a:noFill/>
          <a:ln cap="flat" cmpd="sng" w="19050">
            <a:solidFill>
              <a:srgbClr val="3F3F3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03"/>
                                        </p:tgtEl>
                                      </p:cBhvr>
                                    </p:animEffect>
                                    <p:set>
                                      <p:cBhvr>
                                        <p:cTn dur="1" fill="hold">
                                          <p:stCondLst>
                                            <p:cond delay="3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204"/>
                                        </p:tgtEl>
                                      </p:cBhvr>
                                    </p:animEffect>
                                    <p:set>
                                      <p:cBhvr>
                                        <p:cTn dur="1" fill="hold">
                                          <p:stCondLst>
                                            <p:cond delay="300"/>
                                          </p:stCondLst>
                                        </p:cTn>
                                        <p:tgtEl>
                                          <p:spTgt spid="204"/>
                                        </p:tgtEl>
                                        <p:attrNameLst>
                                          <p:attrName>style.visibility</p:attrName>
                                        </p:attrNameLst>
                                      </p:cBhvr>
                                      <p:to>
                                        <p:strVal val="hidden"/>
                                      </p:to>
                                    </p:se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700"/>
                                        <p:tgtEl>
                                          <p:spTgt spid="199"/>
                                        </p:tgtEl>
                                      </p:cBhvr>
                                    </p:animEffect>
                                    <p:set>
                                      <p:cBhvr>
                                        <p:cTn dur="1" fill="hold">
                                          <p:stCondLst>
                                            <p:cond delay="7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7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Klassebyggere</a:t>
            </a:r>
            <a:endParaRPr/>
          </a:p>
        </p:txBody>
      </p:sp>
      <p:pic>
        <p:nvPicPr>
          <p:cNvPr id="210" name="Google Shape;210;p32"/>
          <p:cNvPicPr preferRelativeResize="0"/>
          <p:nvPr/>
        </p:nvPicPr>
        <p:blipFill rotWithShape="1">
          <a:blip r:embed="rId3">
            <a:alphaModFix/>
          </a:blip>
          <a:srcRect b="109" l="0" r="0" t="99"/>
          <a:stretch/>
        </p:blipFill>
        <p:spPr>
          <a:xfrm>
            <a:off x="311700" y="1593475"/>
            <a:ext cx="8520600" cy="23616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3"/>
          <p:cNvPicPr preferRelativeResize="0"/>
          <p:nvPr/>
        </p:nvPicPr>
        <p:blipFill rotWithShape="1">
          <a:blip r:embed="rId3">
            <a:alphaModFix/>
          </a:blip>
          <a:srcRect b="0" l="0" r="0" t="38229"/>
          <a:stretch/>
        </p:blipFill>
        <p:spPr>
          <a:xfrm>
            <a:off x="2684900" y="2054674"/>
            <a:ext cx="3774176" cy="2988801"/>
          </a:xfrm>
          <a:prstGeom prst="rect">
            <a:avLst/>
          </a:prstGeom>
          <a:noFill/>
          <a:ln>
            <a:noFill/>
          </a:ln>
        </p:spPr>
      </p:pic>
      <p:pic>
        <p:nvPicPr>
          <p:cNvPr id="216" name="Google Shape;216;p33"/>
          <p:cNvPicPr preferRelativeResize="0"/>
          <p:nvPr/>
        </p:nvPicPr>
        <p:blipFill rotWithShape="1">
          <a:blip r:embed="rId3">
            <a:alphaModFix/>
          </a:blip>
          <a:srcRect b="76409" l="0" r="0" t="0"/>
          <a:stretch/>
        </p:blipFill>
        <p:spPr>
          <a:xfrm>
            <a:off x="2684900" y="1017450"/>
            <a:ext cx="3774176" cy="1141476"/>
          </a:xfrm>
          <a:prstGeom prst="rect">
            <a:avLst/>
          </a:prstGeom>
          <a:noFill/>
          <a:ln>
            <a:noFill/>
          </a:ln>
        </p:spPr>
      </p:pic>
      <p:sp>
        <p:nvSpPr>
          <p:cNvPr id="217" name="Google Shape;217;p33"/>
          <p:cNvSpPr txBox="1"/>
          <p:nvPr>
            <p:ph idx="4294967295"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Klassebygge</a:t>
            </a:r>
            <a:r>
              <a:rPr lang="no"/>
              <a:t>r</a:t>
            </a:r>
            <a:r>
              <a:rPr lang="no"/>
              <a:t> interfacet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blip>
          <a:srcRect b="24305" l="0" r="0" t="0"/>
          <a:stretch/>
        </p:blipFill>
        <p:spPr>
          <a:xfrm>
            <a:off x="303550" y="1017450"/>
            <a:ext cx="8536899" cy="3559548"/>
          </a:xfrm>
          <a:prstGeom prst="rect">
            <a:avLst/>
          </a:prstGeom>
          <a:noFill/>
          <a:ln>
            <a:noFill/>
          </a:ln>
        </p:spPr>
      </p:pic>
      <p:pic>
        <p:nvPicPr>
          <p:cNvPr id="223" name="Google Shape;223;p34"/>
          <p:cNvPicPr preferRelativeResize="0"/>
          <p:nvPr/>
        </p:nvPicPr>
        <p:blipFill rotWithShape="1">
          <a:blip r:embed="rId3">
            <a:alphaModFix/>
          </a:blip>
          <a:srcRect b="0" l="0" r="0" t="97373"/>
          <a:stretch/>
        </p:blipFill>
        <p:spPr>
          <a:xfrm>
            <a:off x="303550" y="4289766"/>
            <a:ext cx="8536899" cy="123500"/>
          </a:xfrm>
          <a:prstGeom prst="rect">
            <a:avLst/>
          </a:prstGeom>
          <a:noFill/>
          <a:ln>
            <a:noFill/>
          </a:ln>
        </p:spPr>
      </p:pic>
      <p:sp>
        <p:nvSpPr>
          <p:cNvPr id="224" name="Google Shape;224;p34"/>
          <p:cNvSpPr txBox="1"/>
          <p:nvPr>
            <p:ph idx="4294967295"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String </a:t>
            </a:r>
            <a:r>
              <a:rPr lang="no"/>
              <a:t>klassebygger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5"/>
          <p:cNvPicPr preferRelativeResize="0"/>
          <p:nvPr/>
        </p:nvPicPr>
        <p:blipFill rotWithShape="1">
          <a:blip r:embed="rId3">
            <a:alphaModFix/>
          </a:blip>
          <a:srcRect b="63391" l="0" r="0" t="0"/>
          <a:stretch/>
        </p:blipFill>
        <p:spPr>
          <a:xfrm>
            <a:off x="864848" y="1038700"/>
            <a:ext cx="7185900" cy="2416288"/>
          </a:xfrm>
          <a:prstGeom prst="rect">
            <a:avLst/>
          </a:prstGeom>
          <a:noFill/>
          <a:ln>
            <a:noFill/>
          </a:ln>
        </p:spPr>
      </p:pic>
      <p:pic>
        <p:nvPicPr>
          <p:cNvPr id="230" name="Google Shape;230;p35"/>
          <p:cNvPicPr preferRelativeResize="0"/>
          <p:nvPr/>
        </p:nvPicPr>
        <p:blipFill rotWithShape="1">
          <a:blip r:embed="rId3">
            <a:alphaModFix/>
          </a:blip>
          <a:srcRect b="4186" l="0" r="0" t="73327"/>
          <a:stretch/>
        </p:blipFill>
        <p:spPr>
          <a:xfrm>
            <a:off x="864837" y="3544375"/>
            <a:ext cx="7185900" cy="1484125"/>
          </a:xfrm>
          <a:prstGeom prst="rect">
            <a:avLst/>
          </a:prstGeom>
          <a:noFill/>
          <a:ln>
            <a:noFill/>
          </a:ln>
        </p:spPr>
      </p:pic>
      <p:pic>
        <p:nvPicPr>
          <p:cNvPr id="231" name="Google Shape;231;p35"/>
          <p:cNvPicPr preferRelativeResize="0"/>
          <p:nvPr/>
        </p:nvPicPr>
        <p:blipFill rotWithShape="1">
          <a:blip r:embed="rId3">
            <a:alphaModFix/>
          </a:blip>
          <a:srcRect b="70293" l="0" r="0" t="23587"/>
          <a:stretch/>
        </p:blipFill>
        <p:spPr>
          <a:xfrm>
            <a:off x="1093262" y="3376363"/>
            <a:ext cx="7185900" cy="403913"/>
          </a:xfrm>
          <a:prstGeom prst="rect">
            <a:avLst/>
          </a:prstGeom>
          <a:noFill/>
          <a:ln>
            <a:noFill/>
          </a:ln>
        </p:spPr>
      </p:pic>
      <p:sp>
        <p:nvSpPr>
          <p:cNvPr id="232" name="Google Shape;232;p35"/>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Kompleks</a:t>
            </a:r>
            <a:r>
              <a:rPr lang="no"/>
              <a:t> klassebygger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Oppbygning</a:t>
            </a:r>
            <a:endParaRPr/>
          </a:p>
        </p:txBody>
      </p:sp>
      <p:sp>
        <p:nvSpPr>
          <p:cNvPr id="110" name="Google Shape;110;p18"/>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Hva er Handcraft Objects Tool?</a:t>
            </a:r>
            <a:endParaRPr/>
          </a:p>
          <a:p>
            <a:pPr indent="-381000" lvl="0" marL="457200" rtl="0" algn="l">
              <a:spcBef>
                <a:spcPts val="0"/>
              </a:spcBef>
              <a:spcAft>
                <a:spcPts val="0"/>
              </a:spcAft>
              <a:buSzPts val="2400"/>
              <a:buChar char="●"/>
            </a:pPr>
            <a:r>
              <a:rPr lang="no"/>
              <a:t>Hvordan </a:t>
            </a:r>
            <a:r>
              <a:rPr lang="no"/>
              <a:t>verktøyet</a:t>
            </a:r>
            <a:r>
              <a:rPr lang="no"/>
              <a:t> funker</a:t>
            </a:r>
            <a:endParaRPr/>
          </a:p>
          <a:p>
            <a:pPr indent="-381000" lvl="0" marL="457200" rtl="0" algn="l">
              <a:spcBef>
                <a:spcPts val="0"/>
              </a:spcBef>
              <a:spcAft>
                <a:spcPts val="0"/>
              </a:spcAft>
              <a:buSzPts val="2400"/>
              <a:buChar char="●"/>
            </a:pPr>
            <a:r>
              <a:rPr lang="no"/>
              <a:t>Videre arbeid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40400" y="2258700"/>
            <a:ext cx="8520600" cy="626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no"/>
              <a:t>Demo av HOT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 kommer klassene fra?</a:t>
            </a:r>
            <a:endParaRPr/>
          </a:p>
        </p:txBody>
      </p:sp>
      <p:sp>
        <p:nvSpPr>
          <p:cNvPr id="243" name="Google Shape;243;p37"/>
          <p:cNvSpPr txBox="1"/>
          <p:nvPr>
            <p:ph idx="1" type="body"/>
          </p:nvPr>
        </p:nvSpPr>
        <p:spPr>
          <a:xfrm>
            <a:off x="311700" y="1152475"/>
            <a:ext cx="8520600" cy="4305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Dynamisk klasse laster </a:t>
            </a:r>
            <a:endParaRPr/>
          </a:p>
          <a:p>
            <a:pPr indent="-381000" lvl="0" marL="457200" rtl="0" algn="l">
              <a:spcBef>
                <a:spcPts val="0"/>
              </a:spcBef>
              <a:spcAft>
                <a:spcPts val="0"/>
              </a:spcAft>
              <a:buClr>
                <a:srgbClr val="7F7F7F"/>
              </a:buClr>
              <a:buSzPts val="2400"/>
              <a:buChar char="●"/>
            </a:pPr>
            <a:r>
              <a:rPr lang="no">
                <a:solidFill>
                  <a:srgbClr val="7F7F7F"/>
                </a:solidFill>
              </a:rPr>
              <a:t>Jackson verdi serialiserer</a:t>
            </a:r>
            <a:endParaRPr>
              <a:solidFill>
                <a:srgbClr val="7F7F7F"/>
              </a:solidFill>
            </a:endParaRPr>
          </a:p>
          <a:p>
            <a:pPr indent="-381000" lvl="0" marL="457200" rtl="0" algn="l">
              <a:spcBef>
                <a:spcPts val="0"/>
              </a:spcBef>
              <a:spcAft>
                <a:spcPts val="0"/>
              </a:spcAft>
              <a:buClr>
                <a:srgbClr val="7F7F7F"/>
              </a:buClr>
              <a:buSzPts val="2400"/>
              <a:buChar char="●"/>
            </a:pPr>
            <a:r>
              <a:rPr lang="no">
                <a:solidFill>
                  <a:srgbClr val="7F7F7F"/>
                </a:solidFill>
              </a:rPr>
              <a:t>Egenskap Metadata</a:t>
            </a:r>
            <a:endParaRPr>
              <a:solidFill>
                <a:srgbClr val="7F7F7F"/>
              </a:solidFill>
            </a:endParaRPr>
          </a:p>
        </p:txBody>
      </p:sp>
      <p:pic>
        <p:nvPicPr>
          <p:cNvPr id="244" name="Google Shape;244;p37"/>
          <p:cNvPicPr preferRelativeResize="0"/>
          <p:nvPr/>
        </p:nvPicPr>
        <p:blipFill rotWithShape="1">
          <a:blip r:embed="rId3">
            <a:alphaModFix/>
          </a:blip>
          <a:srcRect b="18949" l="0" r="37402" t="0"/>
          <a:stretch/>
        </p:blipFill>
        <p:spPr>
          <a:xfrm>
            <a:off x="3960951" y="1152475"/>
            <a:ext cx="4871353" cy="3879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 kommer egenskapene fra?</a:t>
            </a:r>
            <a:endParaRPr/>
          </a:p>
        </p:txBody>
      </p:sp>
      <p:sp>
        <p:nvSpPr>
          <p:cNvPr id="250" name="Google Shape;250;p38"/>
          <p:cNvSpPr txBox="1"/>
          <p:nvPr>
            <p:ph idx="1" type="body"/>
          </p:nvPr>
        </p:nvSpPr>
        <p:spPr>
          <a:xfrm>
            <a:off x="311700" y="1152475"/>
            <a:ext cx="8520600" cy="1201200"/>
          </a:xfrm>
          <a:prstGeom prst="rect">
            <a:avLst/>
          </a:prstGeom>
        </p:spPr>
        <p:txBody>
          <a:bodyPr anchorCtr="0" anchor="t" bIns="0" lIns="0" spcFirstLastPara="1" rIns="0" wrap="square" tIns="0">
            <a:noAutofit/>
          </a:bodyPr>
          <a:lstStyle/>
          <a:p>
            <a:pPr indent="-381000" lvl="0" marL="457200" rtl="0" algn="l">
              <a:spcBef>
                <a:spcPts val="480"/>
              </a:spcBef>
              <a:spcAft>
                <a:spcPts val="0"/>
              </a:spcAft>
              <a:buClr>
                <a:srgbClr val="888888"/>
              </a:buClr>
              <a:buSzPts val="2400"/>
              <a:buChar char="●"/>
            </a:pPr>
            <a:r>
              <a:rPr lang="no">
                <a:solidFill>
                  <a:srgbClr val="888888"/>
                </a:solidFill>
              </a:rPr>
              <a:t>Dynamisk klasse laster </a:t>
            </a:r>
            <a:endParaRPr>
              <a:solidFill>
                <a:srgbClr val="888888"/>
              </a:solidFill>
            </a:endParaRPr>
          </a:p>
          <a:p>
            <a:pPr indent="-381000" lvl="0" marL="457200" rtl="0" algn="l">
              <a:spcBef>
                <a:spcPts val="0"/>
              </a:spcBef>
              <a:spcAft>
                <a:spcPts val="0"/>
              </a:spcAft>
              <a:buSzPts val="2400"/>
              <a:buChar char="●"/>
            </a:pPr>
            <a:r>
              <a:rPr lang="no"/>
              <a:t>Jackson verdi serialiserer</a:t>
            </a:r>
            <a:endParaRPr/>
          </a:p>
          <a:p>
            <a:pPr indent="-381000" lvl="0" marL="457200" rtl="0" algn="l">
              <a:spcBef>
                <a:spcPts val="0"/>
              </a:spcBef>
              <a:spcAft>
                <a:spcPts val="0"/>
              </a:spcAft>
              <a:buClr>
                <a:srgbClr val="888888"/>
              </a:buClr>
              <a:buSzPts val="2400"/>
              <a:buChar char="●"/>
            </a:pPr>
            <a:r>
              <a:rPr lang="no">
                <a:solidFill>
                  <a:srgbClr val="888888"/>
                </a:solidFill>
              </a:rPr>
              <a:t>Egenskap Metadata</a:t>
            </a:r>
            <a:endParaRPr>
              <a:solidFill>
                <a:srgbClr val="88888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 kommer </a:t>
            </a:r>
            <a:r>
              <a:rPr lang="no"/>
              <a:t>egenskapene</a:t>
            </a:r>
            <a:r>
              <a:rPr lang="no"/>
              <a:t> fra?</a:t>
            </a:r>
            <a:endParaRPr/>
          </a:p>
        </p:txBody>
      </p:sp>
      <p:sp>
        <p:nvSpPr>
          <p:cNvPr id="256" name="Google Shape;256;p39"/>
          <p:cNvSpPr txBox="1"/>
          <p:nvPr>
            <p:ph idx="1" type="body"/>
          </p:nvPr>
        </p:nvSpPr>
        <p:spPr>
          <a:xfrm>
            <a:off x="311700" y="1152475"/>
            <a:ext cx="8520600" cy="1158300"/>
          </a:xfrm>
          <a:prstGeom prst="rect">
            <a:avLst/>
          </a:prstGeom>
        </p:spPr>
        <p:txBody>
          <a:bodyPr anchorCtr="0" anchor="t" bIns="0" lIns="0" spcFirstLastPara="1" rIns="0" wrap="square" tIns="0">
            <a:noAutofit/>
          </a:bodyPr>
          <a:lstStyle/>
          <a:p>
            <a:pPr indent="-381000" lvl="0" marL="457200" rtl="0" algn="l">
              <a:spcBef>
                <a:spcPts val="480"/>
              </a:spcBef>
              <a:spcAft>
                <a:spcPts val="0"/>
              </a:spcAft>
              <a:buClr>
                <a:srgbClr val="888888"/>
              </a:buClr>
              <a:buSzPts val="2400"/>
              <a:buChar char="●"/>
            </a:pPr>
            <a:r>
              <a:rPr lang="no">
                <a:solidFill>
                  <a:srgbClr val="888888"/>
                </a:solidFill>
              </a:rPr>
              <a:t>Dynamisk klasse laster</a:t>
            </a:r>
            <a:endParaRPr>
              <a:solidFill>
                <a:srgbClr val="888888"/>
              </a:solidFill>
            </a:endParaRPr>
          </a:p>
          <a:p>
            <a:pPr indent="-381000" lvl="0" marL="457200" rtl="0" algn="l">
              <a:spcBef>
                <a:spcPts val="0"/>
              </a:spcBef>
              <a:spcAft>
                <a:spcPts val="0"/>
              </a:spcAft>
              <a:buClr>
                <a:srgbClr val="888888"/>
              </a:buClr>
              <a:buSzPts val="2400"/>
              <a:buChar char="●"/>
            </a:pPr>
            <a:r>
              <a:rPr lang="no">
                <a:solidFill>
                  <a:srgbClr val="888888"/>
                </a:solidFill>
              </a:rPr>
              <a:t>Jackson verdi </a:t>
            </a:r>
            <a:r>
              <a:rPr lang="no">
                <a:solidFill>
                  <a:srgbClr val="7F7F7F"/>
                </a:solidFill>
              </a:rPr>
              <a:t>serialiserer</a:t>
            </a:r>
            <a:endParaRPr>
              <a:solidFill>
                <a:srgbClr val="888888"/>
              </a:solidFill>
            </a:endParaRPr>
          </a:p>
          <a:p>
            <a:pPr indent="-381000" lvl="0" marL="457200" rtl="0" algn="l">
              <a:spcBef>
                <a:spcPts val="0"/>
              </a:spcBef>
              <a:spcAft>
                <a:spcPts val="0"/>
              </a:spcAft>
              <a:buSzPts val="2400"/>
              <a:buChar char="●"/>
            </a:pPr>
            <a:r>
              <a:rPr lang="no"/>
              <a:t>Egenskap Metadata</a:t>
            </a:r>
            <a:endParaRPr/>
          </a:p>
        </p:txBody>
      </p:sp>
      <p:pic>
        <p:nvPicPr>
          <p:cNvPr id="257" name="Google Shape;257;p39"/>
          <p:cNvPicPr preferRelativeResize="0"/>
          <p:nvPr/>
        </p:nvPicPr>
        <p:blipFill rotWithShape="1">
          <a:blip r:embed="rId3">
            <a:alphaModFix/>
          </a:blip>
          <a:srcRect b="47005" l="0" r="50521" t="0"/>
          <a:stretch/>
        </p:blipFill>
        <p:spPr>
          <a:xfrm>
            <a:off x="4255350" y="1152475"/>
            <a:ext cx="5066601" cy="3757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0"/>
          <p:cNvPicPr preferRelativeResize="0"/>
          <p:nvPr/>
        </p:nvPicPr>
        <p:blipFill>
          <a:blip r:embed="rId3">
            <a:alphaModFix/>
          </a:blip>
          <a:stretch>
            <a:fillRect/>
          </a:stretch>
        </p:blipFill>
        <p:spPr>
          <a:xfrm>
            <a:off x="2178000" y="1017450"/>
            <a:ext cx="6654301" cy="3799651"/>
          </a:xfrm>
          <a:prstGeom prst="rect">
            <a:avLst/>
          </a:prstGeom>
          <a:noFill/>
          <a:ln>
            <a:noFill/>
          </a:ln>
        </p:spPr>
      </p:pic>
      <p:sp>
        <p:nvSpPr>
          <p:cNvPr id="263" name="Google Shape;263;p4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Generelt </a:t>
            </a:r>
            <a:r>
              <a:rPr lang="no"/>
              <a:t> </a:t>
            </a:r>
            <a:endParaRPr/>
          </a:p>
        </p:txBody>
      </p:sp>
      <p:sp>
        <p:nvSpPr>
          <p:cNvPr id="264" name="Google Shape;264;p40"/>
          <p:cNvSpPr txBox="1"/>
          <p:nvPr>
            <p:ph idx="1" type="body"/>
          </p:nvPr>
        </p:nvSpPr>
        <p:spPr>
          <a:xfrm>
            <a:off x="311700" y="1152475"/>
            <a:ext cx="2087700" cy="11670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Generelt  </a:t>
            </a:r>
            <a:endParaRPr/>
          </a:p>
          <a:p>
            <a:pPr indent="-381000" lvl="0" marL="457200" rtl="0" algn="l">
              <a:spcBef>
                <a:spcPts val="0"/>
              </a:spcBef>
              <a:spcAft>
                <a:spcPts val="0"/>
              </a:spcAft>
              <a:buSzPts val="2400"/>
              <a:buChar char="●"/>
            </a:pPr>
            <a:r>
              <a:rPr lang="no"/>
              <a:t>Kart</a:t>
            </a:r>
            <a:endParaRPr/>
          </a:p>
          <a:p>
            <a:pPr indent="-381000" lvl="0" marL="457200" rtl="0" algn="l">
              <a:spcBef>
                <a:spcPts val="0"/>
              </a:spcBef>
              <a:spcAft>
                <a:spcPts val="0"/>
              </a:spcAft>
              <a:buSzPts val="2400"/>
              <a:buChar char="●"/>
            </a:pPr>
            <a:r>
              <a:rPr lang="no"/>
              <a:t>Kompleks</a:t>
            </a:r>
            <a:endParaRPr/>
          </a:p>
        </p:txBody>
      </p:sp>
      <p:sp>
        <p:nvSpPr>
          <p:cNvPr id="265" name="Google Shape;265;p40"/>
          <p:cNvSpPr txBox="1"/>
          <p:nvPr>
            <p:ph idx="1" type="body"/>
          </p:nvPr>
        </p:nvSpPr>
        <p:spPr>
          <a:xfrm>
            <a:off x="311700" y="1152475"/>
            <a:ext cx="1694100" cy="8226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Generelt  </a:t>
            </a:r>
            <a:endParaRPr/>
          </a:p>
          <a:p>
            <a:pPr indent="-381000" lvl="0" marL="457200" rtl="0" algn="l">
              <a:spcBef>
                <a:spcPts val="0"/>
              </a:spcBef>
              <a:spcAft>
                <a:spcPts val="0"/>
              </a:spcAft>
              <a:buSzPts val="2400"/>
              <a:buChar char="●"/>
            </a:pPr>
            <a:r>
              <a:rPr lang="no"/>
              <a:t>Kart</a:t>
            </a:r>
            <a:endParaRPr/>
          </a:p>
        </p:txBody>
      </p:sp>
      <p:sp>
        <p:nvSpPr>
          <p:cNvPr id="266" name="Google Shape;266;p40"/>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Serialisering av klassebyggere </a:t>
            </a:r>
            <a:endParaRPr/>
          </a:p>
        </p:txBody>
      </p:sp>
      <p:pic>
        <p:nvPicPr>
          <p:cNvPr id="267" name="Google Shape;267;p40"/>
          <p:cNvPicPr preferRelativeResize="0"/>
          <p:nvPr/>
        </p:nvPicPr>
        <p:blipFill rotWithShape="1">
          <a:blip r:embed="rId4">
            <a:alphaModFix/>
          </a:blip>
          <a:srcRect b="14529" l="0" r="0" t="0"/>
          <a:stretch/>
        </p:blipFill>
        <p:spPr>
          <a:xfrm>
            <a:off x="2091900" y="1017450"/>
            <a:ext cx="6826501" cy="4043026"/>
          </a:xfrm>
          <a:prstGeom prst="rect">
            <a:avLst/>
          </a:prstGeom>
          <a:noFill/>
          <a:ln>
            <a:noFill/>
          </a:ln>
        </p:spPr>
      </p:pic>
      <p:pic>
        <p:nvPicPr>
          <p:cNvPr id="268" name="Google Shape;268;p40"/>
          <p:cNvPicPr preferRelativeResize="0"/>
          <p:nvPr/>
        </p:nvPicPr>
        <p:blipFill>
          <a:blip r:embed="rId5">
            <a:alphaModFix/>
          </a:blip>
          <a:stretch>
            <a:fillRect/>
          </a:stretch>
        </p:blipFill>
        <p:spPr>
          <a:xfrm>
            <a:off x="4299250" y="1017450"/>
            <a:ext cx="1907650" cy="40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3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300"/>
                                        <p:tgtEl>
                                          <p:spTgt spid="265"/>
                                        </p:tgtEl>
                                      </p:cBhvr>
                                    </p:animEffect>
                                  </p:childTnLst>
                                </p:cTn>
                              </p:par>
                              <p:par>
                                <p:cTn fill="hold" nodeType="withEffect" presetClass="exit" presetID="10" presetSubtype="0">
                                  <p:stCondLst>
                                    <p:cond delay="0"/>
                                  </p:stCondLst>
                                  <p:childTnLst>
                                    <p:animEffect filter="fade" transition="out">
                                      <p:cBhvr>
                                        <p:cTn dur="300"/>
                                        <p:tgtEl>
                                          <p:spTgt spid="262"/>
                                        </p:tgtEl>
                                      </p:cBhvr>
                                    </p:animEffect>
                                    <p:set>
                                      <p:cBhvr>
                                        <p:cTn dur="1" fill="hold">
                                          <p:stCondLst>
                                            <p:cond delay="300"/>
                                          </p:stCondLst>
                                        </p:cTn>
                                        <p:tgtEl>
                                          <p:spTgt spid="262"/>
                                        </p:tgtEl>
                                        <p:attrNameLst>
                                          <p:attrName>style.visibility</p:attrName>
                                        </p:attrNameLst>
                                      </p:cBhvr>
                                      <p:to>
                                        <p:strVal val="hidden"/>
                                      </p:to>
                                    </p:se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7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300"/>
                                        <p:tgtEl>
                                          <p:spTgt spid="264"/>
                                        </p:tgtEl>
                                      </p:cBhvr>
                                    </p:animEffect>
                                  </p:childTnLst>
                                </p:cTn>
                              </p:par>
                              <p:par>
                                <p:cTn fill="hold" nodeType="withEffect" presetClass="exit" presetID="10" presetSubtype="0">
                                  <p:stCondLst>
                                    <p:cond delay="0"/>
                                  </p:stCondLst>
                                  <p:childTnLst>
                                    <p:animEffect filter="fade" transition="out">
                                      <p:cBhvr>
                                        <p:cTn dur="300"/>
                                        <p:tgtEl>
                                          <p:spTgt spid="267"/>
                                        </p:tgtEl>
                                      </p:cBhvr>
                                    </p:animEffect>
                                    <p:set>
                                      <p:cBhvr>
                                        <p:cTn dur="1" fill="hold">
                                          <p:stCondLst>
                                            <p:cond delay="300"/>
                                          </p:stCondLst>
                                        </p:cTn>
                                        <p:tgtEl>
                                          <p:spTgt spid="2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4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2370898" y="2114707"/>
            <a:ext cx="4402200" cy="9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no"/>
              <a:t>Videre arbeid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Laste inn objekter med referanser</a:t>
            </a:r>
            <a:endParaRPr/>
          </a:p>
        </p:txBody>
      </p:sp>
      <p:sp>
        <p:nvSpPr>
          <p:cNvPr id="279" name="Google Shape;279;p42"/>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Hvorfor er dette et problem nå?</a:t>
            </a:r>
            <a:endParaRPr/>
          </a:p>
          <a:p>
            <a:pPr indent="-381000" lvl="0" marL="457200" rtl="0" algn="l">
              <a:spcBef>
                <a:spcPts val="0"/>
              </a:spcBef>
              <a:spcAft>
                <a:spcPts val="0"/>
              </a:spcAft>
              <a:buSzPts val="2400"/>
              <a:buChar char="●"/>
            </a:pPr>
            <a:r>
              <a:rPr lang="no"/>
              <a:t>Hvordan kan dette bli løst?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T</a:t>
            </a:r>
            <a:r>
              <a:rPr lang="no"/>
              <a:t>redjeparts</a:t>
            </a:r>
            <a:r>
              <a:rPr lang="no"/>
              <a:t> klassebyggere</a:t>
            </a:r>
            <a:endParaRPr/>
          </a:p>
        </p:txBody>
      </p:sp>
      <p:sp>
        <p:nvSpPr>
          <p:cNvPr id="285" name="Google Shape;285;p43"/>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Hvorfor er dette et problem nå?</a:t>
            </a:r>
            <a:endParaRPr/>
          </a:p>
          <a:p>
            <a:pPr indent="-381000" lvl="0" marL="457200" rtl="0" algn="l">
              <a:spcBef>
                <a:spcPts val="0"/>
              </a:spcBef>
              <a:spcAft>
                <a:spcPts val="0"/>
              </a:spcAft>
              <a:buSzPts val="2400"/>
              <a:buChar char="●"/>
            </a:pPr>
            <a:r>
              <a:rPr lang="no"/>
              <a:t>Hvordan kan dette bli løst?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Egendefinert validering</a:t>
            </a:r>
            <a:endParaRPr/>
          </a:p>
        </p:txBody>
      </p:sp>
      <p:sp>
        <p:nvSpPr>
          <p:cNvPr id="291" name="Google Shape;291;p44"/>
          <p:cNvSpPr txBox="1"/>
          <p:nvPr>
            <p:ph idx="1" type="body"/>
          </p:nvPr>
        </p:nvSpPr>
        <p:spPr>
          <a:xfrm>
            <a:off x="311700" y="1152475"/>
            <a:ext cx="79377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Hvordan?</a:t>
            </a:r>
            <a:endParaRPr/>
          </a:p>
          <a:p>
            <a:pPr indent="-381000" lvl="1" marL="914400" rtl="0" algn="l">
              <a:spcBef>
                <a:spcPts val="0"/>
              </a:spcBef>
              <a:spcAft>
                <a:spcPts val="0"/>
              </a:spcAft>
              <a:buSzPts val="2400"/>
              <a:buChar char="○"/>
            </a:pPr>
            <a:r>
              <a:rPr lang="no"/>
              <a:t>A</a:t>
            </a:r>
            <a:r>
              <a:rPr lang="no"/>
              <a:t>nnoteringer</a:t>
            </a:r>
            <a:r>
              <a:rPr lang="no"/>
              <a:t> med </a:t>
            </a:r>
            <a:r>
              <a:rPr lang="no"/>
              <a:t>JSR 380</a:t>
            </a:r>
            <a:endParaRPr/>
          </a:p>
          <a:p>
            <a:pPr indent="-381000" lvl="1" marL="914400" rtl="0" algn="l">
              <a:spcBef>
                <a:spcPts val="0"/>
              </a:spcBef>
              <a:spcAft>
                <a:spcPts val="0"/>
              </a:spcAft>
              <a:buSzPts val="2400"/>
              <a:buChar char="○"/>
            </a:pPr>
            <a:r>
              <a:rPr lang="no"/>
              <a:t>Json schema validation</a:t>
            </a:r>
            <a:endParaRPr/>
          </a:p>
        </p:txBody>
      </p:sp>
      <p:pic>
        <p:nvPicPr>
          <p:cNvPr id="292" name="Google Shape;292;p44"/>
          <p:cNvPicPr preferRelativeResize="0"/>
          <p:nvPr/>
        </p:nvPicPr>
        <p:blipFill rotWithShape="1">
          <a:blip r:embed="rId3">
            <a:alphaModFix/>
          </a:blip>
          <a:srcRect b="0" l="0" r="0" t="25384"/>
          <a:stretch/>
        </p:blipFill>
        <p:spPr>
          <a:xfrm>
            <a:off x="1344250" y="2837775"/>
            <a:ext cx="2195200" cy="1109225"/>
          </a:xfrm>
          <a:prstGeom prst="rect">
            <a:avLst/>
          </a:prstGeom>
          <a:noFill/>
          <a:ln>
            <a:noFill/>
          </a:ln>
        </p:spPr>
      </p:pic>
      <p:pic>
        <p:nvPicPr>
          <p:cNvPr id="293" name="Google Shape;293;p44"/>
          <p:cNvPicPr preferRelativeResize="0"/>
          <p:nvPr/>
        </p:nvPicPr>
        <p:blipFill rotWithShape="1">
          <a:blip r:embed="rId4">
            <a:alphaModFix/>
          </a:blip>
          <a:srcRect b="12598" l="7570" r="0" t="12410"/>
          <a:stretch/>
        </p:blipFill>
        <p:spPr>
          <a:xfrm>
            <a:off x="4572000" y="2837775"/>
            <a:ext cx="2393901" cy="173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Andre små justeringer</a:t>
            </a:r>
            <a:endParaRPr/>
          </a:p>
        </p:txBody>
      </p:sp>
      <p:sp>
        <p:nvSpPr>
          <p:cNvPr id="299" name="Google Shape;299;p45"/>
          <p:cNvSpPr txBox="1"/>
          <p:nvPr>
            <p:ph idx="1" type="body"/>
          </p:nvPr>
        </p:nvSpPr>
        <p:spPr>
          <a:xfrm>
            <a:off x="356975" y="959075"/>
            <a:ext cx="8520600" cy="3416400"/>
          </a:xfrm>
          <a:prstGeom prst="rect">
            <a:avLst/>
          </a:prstGeom>
        </p:spPr>
        <p:txBody>
          <a:bodyPr anchorCtr="0" anchor="t" bIns="0" lIns="0" spcFirstLastPara="1" rIns="0" wrap="square" tIns="0">
            <a:noAutofit/>
          </a:bodyPr>
          <a:lstStyle/>
          <a:p>
            <a:pPr indent="-381000" lvl="0" marL="457200" rtl="0" algn="l">
              <a:lnSpc>
                <a:spcPct val="200000"/>
              </a:lnSpc>
              <a:spcBef>
                <a:spcPts val="480"/>
              </a:spcBef>
              <a:spcAft>
                <a:spcPts val="0"/>
              </a:spcAft>
              <a:buSzPts val="2400"/>
              <a:buChar char="●"/>
            </a:pPr>
            <a:r>
              <a:rPr lang="no"/>
              <a:t>Laste inn klasser med json schema</a:t>
            </a:r>
            <a:endParaRPr/>
          </a:p>
          <a:p>
            <a:pPr indent="-381000" lvl="0" marL="457200" rtl="0" algn="l">
              <a:lnSpc>
                <a:spcPct val="200000"/>
              </a:lnSpc>
              <a:spcBef>
                <a:spcPts val="0"/>
              </a:spcBef>
              <a:spcAft>
                <a:spcPts val="0"/>
              </a:spcAft>
              <a:buSzPts val="2400"/>
              <a:buChar char="●"/>
            </a:pPr>
            <a:r>
              <a:rPr lang="no"/>
              <a:t>Definere nye klasser i HOT</a:t>
            </a:r>
            <a:endParaRPr/>
          </a:p>
          <a:p>
            <a:pPr indent="-381000" lvl="0" marL="457200" rtl="0" algn="l">
              <a:lnSpc>
                <a:spcPct val="200000"/>
              </a:lnSpc>
              <a:spcBef>
                <a:spcPts val="0"/>
              </a:spcBef>
              <a:spcAft>
                <a:spcPts val="0"/>
              </a:spcAft>
              <a:buSzPts val="2400"/>
              <a:buChar char="●"/>
            </a:pPr>
            <a:r>
              <a:rPr lang="no"/>
              <a:t>Andre serialiserings bibliotek</a:t>
            </a:r>
            <a:endParaRPr/>
          </a:p>
          <a:p>
            <a:pPr indent="-381000" lvl="0" marL="457200" rtl="0" algn="l">
              <a:lnSpc>
                <a:spcPct val="200000"/>
              </a:lnSpc>
              <a:spcBef>
                <a:spcPts val="0"/>
              </a:spcBef>
              <a:spcAft>
                <a:spcPts val="0"/>
              </a:spcAft>
              <a:buSzPts val="2400"/>
              <a:buChar char="●"/>
            </a:pPr>
            <a:r>
              <a:rPr lang="no"/>
              <a:t>Skille logikk fra det visuelle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1279650" y="1705654"/>
            <a:ext cx="6584700" cy="173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no"/>
              <a:t>Hva er Handcraft Objects Tool?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Hva er HOT?</a:t>
            </a:r>
            <a:endParaRPr/>
          </a:p>
        </p:txBody>
      </p:sp>
      <p:sp>
        <p:nvSpPr>
          <p:cNvPr id="121" name="Google Shape;121;p20"/>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Hvor kom ideen fra?</a:t>
            </a:r>
            <a:endParaRPr/>
          </a:p>
        </p:txBody>
      </p:sp>
      <p:pic>
        <p:nvPicPr>
          <p:cNvPr id="122" name="Google Shape;122;p20"/>
          <p:cNvPicPr preferRelativeResize="0"/>
          <p:nvPr/>
        </p:nvPicPr>
        <p:blipFill>
          <a:blip r:embed="rId3">
            <a:alphaModFix/>
          </a:blip>
          <a:stretch>
            <a:fillRect/>
          </a:stretch>
        </p:blipFill>
        <p:spPr>
          <a:xfrm>
            <a:off x="518813" y="1715228"/>
            <a:ext cx="8106376" cy="2290900"/>
          </a:xfrm>
          <a:prstGeom prst="rect">
            <a:avLst/>
          </a:prstGeom>
          <a:noFill/>
          <a:ln>
            <a:noFill/>
          </a:ln>
        </p:spPr>
      </p:pic>
      <p:pic>
        <p:nvPicPr>
          <p:cNvPr id="123" name="Google Shape;123;p20"/>
          <p:cNvPicPr preferRelativeResize="0"/>
          <p:nvPr/>
        </p:nvPicPr>
        <p:blipFill>
          <a:blip r:embed="rId4">
            <a:alphaModFix/>
          </a:blip>
          <a:stretch>
            <a:fillRect/>
          </a:stretch>
        </p:blipFill>
        <p:spPr>
          <a:xfrm>
            <a:off x="3718675" y="344675"/>
            <a:ext cx="3870550" cy="46804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3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300"/>
                                        <p:tgtEl>
                                          <p:spTgt spid="123"/>
                                        </p:tgtEl>
                                      </p:cBhvr>
                                    </p:animEffect>
                                  </p:childTnLst>
                                </p:cTn>
                              </p:par>
                              <p:par>
                                <p:cTn fill="hold" nodeType="withEffect" presetClass="exit" presetID="10" presetSubtype="0">
                                  <p:stCondLst>
                                    <p:cond delay="0"/>
                                  </p:stCondLst>
                                  <p:childTnLst>
                                    <p:animEffect filter="fade" transition="out">
                                      <p:cBhvr>
                                        <p:cTn dur="300"/>
                                        <p:tgtEl>
                                          <p:spTgt spid="122"/>
                                        </p:tgtEl>
                                      </p:cBhvr>
                                    </p:animEffect>
                                    <p:set>
                                      <p:cBhvr>
                                        <p:cTn dur="1" fill="hold">
                                          <p:stCondLst>
                                            <p:cond delay="300"/>
                                          </p:stCondLst>
                                        </p:cTn>
                                        <p:tgtEl>
                                          <p:spTgt spid="1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Hva er HOT?</a:t>
            </a:r>
            <a:endParaRPr/>
          </a:p>
        </p:txBody>
      </p:sp>
      <p:sp>
        <p:nvSpPr>
          <p:cNvPr id="129" name="Google Shape;129;p21"/>
          <p:cNvSpPr txBox="1"/>
          <p:nvPr>
            <p:ph idx="1" type="body"/>
          </p:nvPr>
        </p:nvSpPr>
        <p:spPr>
          <a:xfrm>
            <a:off x="311700" y="1152475"/>
            <a:ext cx="8520600" cy="13368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Hvor kom ideen fra?</a:t>
            </a:r>
            <a:endParaRPr/>
          </a:p>
          <a:p>
            <a:pPr indent="-381000" lvl="0" marL="457200" rtl="0" algn="l">
              <a:spcBef>
                <a:spcPts val="0"/>
              </a:spcBef>
              <a:spcAft>
                <a:spcPts val="0"/>
              </a:spcAft>
              <a:buSzPts val="2400"/>
              <a:buChar char="●"/>
            </a:pPr>
            <a:r>
              <a:rPr lang="no"/>
              <a:t>Målet med prosjektet</a:t>
            </a:r>
            <a:endParaRPr/>
          </a:p>
        </p:txBody>
      </p:sp>
      <p:sp>
        <p:nvSpPr>
          <p:cNvPr id="130" name="Google Shape;130;p21"/>
          <p:cNvSpPr txBox="1"/>
          <p:nvPr>
            <p:ph idx="1" type="body"/>
          </p:nvPr>
        </p:nvSpPr>
        <p:spPr>
          <a:xfrm>
            <a:off x="311700" y="1903338"/>
            <a:ext cx="8520600" cy="1336800"/>
          </a:xfrm>
          <a:prstGeom prst="rect">
            <a:avLst/>
          </a:prstGeom>
        </p:spPr>
        <p:txBody>
          <a:bodyPr anchorCtr="0" anchor="t" bIns="0" lIns="0" spcFirstLastPara="1" rIns="0" wrap="square" tIns="0">
            <a:noAutofit/>
          </a:bodyPr>
          <a:lstStyle/>
          <a:p>
            <a:pPr indent="-381000" lvl="1" marL="914400" rtl="0" algn="l">
              <a:spcBef>
                <a:spcPts val="480"/>
              </a:spcBef>
              <a:spcAft>
                <a:spcPts val="0"/>
              </a:spcAft>
              <a:buSzPts val="2400"/>
              <a:buChar char="○"/>
            </a:pPr>
            <a:r>
              <a:rPr lang="no"/>
              <a:t>Abstrahere bort </a:t>
            </a:r>
            <a:r>
              <a:rPr lang="no"/>
              <a:t>detaljer</a:t>
            </a:r>
            <a:endParaRPr/>
          </a:p>
          <a:p>
            <a:pPr indent="-381000" lvl="1" marL="914400" rtl="0" algn="l">
              <a:spcBef>
                <a:spcPts val="0"/>
              </a:spcBef>
              <a:spcAft>
                <a:spcPts val="0"/>
              </a:spcAft>
              <a:buSzPts val="2400"/>
              <a:buChar char="○"/>
            </a:pPr>
            <a:r>
              <a:rPr lang="no"/>
              <a:t>Dokumentere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3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300"/>
                                        <p:tgtEl>
                                          <p:spTgt spid="1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Serialisering</a:t>
            </a:r>
            <a:endParaRPr/>
          </a:p>
        </p:txBody>
      </p:sp>
      <p:pic>
        <p:nvPicPr>
          <p:cNvPr id="136" name="Google Shape;136;p22"/>
          <p:cNvPicPr preferRelativeResize="0"/>
          <p:nvPr/>
        </p:nvPicPr>
        <p:blipFill rotWithShape="1">
          <a:blip r:embed="rId3">
            <a:alphaModFix/>
          </a:blip>
          <a:srcRect b="2896" l="6428" r="2264" t="1208"/>
          <a:stretch/>
        </p:blipFill>
        <p:spPr>
          <a:xfrm>
            <a:off x="1842200" y="975175"/>
            <a:ext cx="5459578" cy="3991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D</a:t>
            </a:r>
            <a:r>
              <a:rPr lang="no"/>
              <a:t>ataformat i s</a:t>
            </a:r>
            <a:r>
              <a:rPr lang="no"/>
              <a:t>erialisering</a:t>
            </a:r>
            <a:endParaRPr/>
          </a:p>
        </p:txBody>
      </p:sp>
      <p:pic>
        <p:nvPicPr>
          <p:cNvPr id="142" name="Google Shape;142;p23"/>
          <p:cNvPicPr preferRelativeResize="0"/>
          <p:nvPr/>
        </p:nvPicPr>
        <p:blipFill>
          <a:blip r:embed="rId3">
            <a:alphaModFix/>
          </a:blip>
          <a:stretch>
            <a:fillRect/>
          </a:stretch>
        </p:blipFill>
        <p:spPr>
          <a:xfrm>
            <a:off x="495438" y="2870088"/>
            <a:ext cx="8242874" cy="668350"/>
          </a:xfrm>
          <a:prstGeom prst="rect">
            <a:avLst/>
          </a:prstGeom>
          <a:noFill/>
          <a:ln>
            <a:noFill/>
          </a:ln>
        </p:spPr>
      </p:pic>
      <p:pic>
        <p:nvPicPr>
          <p:cNvPr id="143" name="Google Shape;143;p23"/>
          <p:cNvPicPr preferRelativeResize="0"/>
          <p:nvPr/>
        </p:nvPicPr>
        <p:blipFill rotWithShape="1">
          <a:blip r:embed="rId4">
            <a:alphaModFix/>
          </a:blip>
          <a:srcRect b="0" l="4924" r="0" t="0"/>
          <a:stretch/>
        </p:blipFill>
        <p:spPr>
          <a:xfrm>
            <a:off x="495449" y="1605075"/>
            <a:ext cx="5860074" cy="8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Samtale eksempel</a:t>
            </a:r>
            <a:endParaRPr/>
          </a:p>
        </p:txBody>
      </p:sp>
      <p:pic>
        <p:nvPicPr>
          <p:cNvPr id="149" name="Google Shape;149;p24" title="Figure 1"/>
          <p:cNvPicPr preferRelativeResize="0"/>
          <p:nvPr/>
        </p:nvPicPr>
        <p:blipFill>
          <a:blip r:embed="rId3">
            <a:alphaModFix/>
          </a:blip>
          <a:stretch>
            <a:fillRect/>
          </a:stretch>
        </p:blipFill>
        <p:spPr>
          <a:xfrm>
            <a:off x="212175" y="1165450"/>
            <a:ext cx="5734050" cy="2895600"/>
          </a:xfrm>
          <a:prstGeom prst="rect">
            <a:avLst/>
          </a:prstGeom>
          <a:noFill/>
          <a:ln>
            <a:noFill/>
          </a:ln>
        </p:spPr>
      </p:pic>
      <p:graphicFrame>
        <p:nvGraphicFramePr>
          <p:cNvPr id="150" name="Google Shape;150;p24"/>
          <p:cNvGraphicFramePr/>
          <p:nvPr/>
        </p:nvGraphicFramePr>
        <p:xfrm>
          <a:off x="5946188" y="1165450"/>
          <a:ext cx="3000000" cy="3000000"/>
        </p:xfrm>
        <a:graphic>
          <a:graphicData uri="http://schemas.openxmlformats.org/drawingml/2006/table">
            <a:tbl>
              <a:tblPr>
                <a:noFill/>
                <a:tableStyleId>{3A6CF430-C47E-4673-A01B-AF20144CB401}</a:tableStyleId>
              </a:tblPr>
              <a:tblGrid>
                <a:gridCol w="925725"/>
                <a:gridCol w="1143550"/>
                <a:gridCol w="816825"/>
              </a:tblGrid>
              <a:tr h="12700">
                <a:tc gridSpan="3">
                  <a:txBody>
                    <a:bodyPr/>
                    <a:lstStyle/>
                    <a:p>
                      <a:pPr indent="0" lvl="0" marL="0" rtl="0" algn="ctr">
                        <a:spcBef>
                          <a:spcPts val="0"/>
                        </a:spcBef>
                        <a:spcAft>
                          <a:spcPts val="0"/>
                        </a:spcAft>
                        <a:buNone/>
                      </a:pPr>
                      <a:r>
                        <a:rPr lang="no" sz="1100"/>
                        <a:t>Conversation Properties</a:t>
                      </a:r>
                      <a:endParaRPr sz="1100"/>
                    </a:p>
                  </a:txBody>
                  <a:tcPr marT="63500" marB="63500" marR="63500" marL="63500">
                    <a:lnB cap="flat" cmpd="sng" w="19050">
                      <a:solidFill>
                        <a:srgbClr val="000000"/>
                      </a:solidFill>
                      <a:prstDash val="solid"/>
                      <a:round/>
                      <a:headEnd len="sm" w="sm" type="none"/>
                      <a:tailEnd len="sm" w="sm" type="none"/>
                    </a:lnB>
                    <a:solidFill>
                      <a:srgbClr val="CCCCCC"/>
                    </a:solidFill>
                  </a:tcPr>
                </a:tc>
                <a:tc hMerge="1"/>
                <a:tc hMerge="1"/>
              </a:tr>
              <a:tr h="171450">
                <a:tc>
                  <a:txBody>
                    <a:bodyPr/>
                    <a:lstStyle/>
                    <a:p>
                      <a:pPr indent="0" lvl="0" marL="0" rtl="0" algn="l">
                        <a:spcBef>
                          <a:spcPts val="0"/>
                        </a:spcBef>
                        <a:spcAft>
                          <a:spcPts val="0"/>
                        </a:spcAft>
                        <a:buNone/>
                      </a:pPr>
                      <a:r>
                        <a:rPr lang="no" sz="1100"/>
                        <a:t>Property Name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Type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Required</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2700">
                <a:tc>
                  <a:txBody>
                    <a:bodyPr/>
                    <a:lstStyle/>
                    <a:p>
                      <a:pPr indent="0" lvl="0" marL="0" rtl="0" algn="l">
                        <a:spcBef>
                          <a:spcPts val="0"/>
                        </a:spcBef>
                        <a:spcAft>
                          <a:spcPts val="0"/>
                        </a:spcAft>
                        <a:buNone/>
                      </a:pPr>
                      <a:r>
                        <a:rPr lang="no" sz="1100"/>
                        <a:t>prompt</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String</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Yes</a:t>
                      </a:r>
                      <a:endParaRPr sz="1100"/>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no" sz="1100"/>
                        <a:t>responses</a:t>
                      </a:r>
                      <a:endParaRPr sz="1100"/>
                    </a:p>
                  </a:txBody>
                  <a:tcPr marT="63500" marB="63500" marR="63500" marL="63500"/>
                </a:tc>
                <a:tc>
                  <a:txBody>
                    <a:bodyPr/>
                    <a:lstStyle/>
                    <a:p>
                      <a:pPr indent="0" lvl="0" marL="0" rtl="0" algn="l">
                        <a:spcBef>
                          <a:spcPts val="0"/>
                        </a:spcBef>
                        <a:spcAft>
                          <a:spcPts val="0"/>
                        </a:spcAft>
                        <a:buNone/>
                      </a:pPr>
                      <a:r>
                        <a:rPr lang="no" sz="1100"/>
                        <a:t>Collection of Responses</a:t>
                      </a:r>
                      <a:endParaRPr sz="1100"/>
                    </a:p>
                  </a:txBody>
                  <a:tcPr marT="63500" marB="63500" marR="63500" marL="63500"/>
                </a:tc>
                <a:tc>
                  <a:txBody>
                    <a:bodyPr/>
                    <a:lstStyle/>
                    <a:p>
                      <a:pPr indent="0" lvl="0" marL="0" rtl="0" algn="l">
                        <a:spcBef>
                          <a:spcPts val="0"/>
                        </a:spcBef>
                        <a:spcAft>
                          <a:spcPts val="0"/>
                        </a:spcAft>
                        <a:buNone/>
                      </a:pPr>
                      <a:r>
                        <a:rPr lang="no" sz="1100"/>
                        <a:t>No</a:t>
                      </a:r>
                      <a:endParaRPr sz="1100"/>
                    </a:p>
                  </a:txBody>
                  <a:tcPr marT="63500" marB="63500" marR="63500" marL="63500"/>
                </a:tc>
              </a:tr>
            </a:tbl>
          </a:graphicData>
        </a:graphic>
      </p:graphicFrame>
      <p:graphicFrame>
        <p:nvGraphicFramePr>
          <p:cNvPr id="151" name="Google Shape;151;p24"/>
          <p:cNvGraphicFramePr/>
          <p:nvPr/>
        </p:nvGraphicFramePr>
        <p:xfrm>
          <a:off x="5946213" y="3021725"/>
          <a:ext cx="3000000" cy="3000000"/>
        </p:xfrm>
        <a:graphic>
          <a:graphicData uri="http://schemas.openxmlformats.org/drawingml/2006/table">
            <a:tbl>
              <a:tblPr>
                <a:noFill/>
                <a:tableStyleId>{3A6CF430-C47E-4673-A01B-AF20144CB401}</a:tableStyleId>
              </a:tblPr>
              <a:tblGrid>
                <a:gridCol w="1162050"/>
                <a:gridCol w="1009650"/>
                <a:gridCol w="714375"/>
              </a:tblGrid>
              <a:tr h="12700">
                <a:tc gridSpan="3">
                  <a:txBody>
                    <a:bodyPr/>
                    <a:lstStyle/>
                    <a:p>
                      <a:pPr indent="0" lvl="0" marL="0" rtl="0" algn="ctr">
                        <a:spcBef>
                          <a:spcPts val="0"/>
                        </a:spcBef>
                        <a:spcAft>
                          <a:spcPts val="0"/>
                        </a:spcAft>
                        <a:buNone/>
                      </a:pPr>
                      <a:r>
                        <a:rPr lang="no" sz="1100"/>
                        <a:t>Response Properties</a:t>
                      </a:r>
                      <a:endParaRPr sz="1100"/>
                    </a:p>
                  </a:txBody>
                  <a:tcPr marT="63500" marB="63500" marR="63500" marL="63500">
                    <a:lnB cap="flat" cmpd="sng" w="19050">
                      <a:solidFill>
                        <a:srgbClr val="000000"/>
                      </a:solidFill>
                      <a:prstDash val="solid"/>
                      <a:round/>
                      <a:headEnd len="sm" w="sm" type="none"/>
                      <a:tailEnd len="sm" w="sm" type="none"/>
                    </a:lnB>
                    <a:solidFill>
                      <a:srgbClr val="CCCCCC"/>
                    </a:solidFill>
                  </a:tcPr>
                </a:tc>
                <a:tc hMerge="1"/>
                <a:tc hMerge="1"/>
              </a:tr>
              <a:tr h="171450">
                <a:tc>
                  <a:txBody>
                    <a:bodyPr/>
                    <a:lstStyle/>
                    <a:p>
                      <a:pPr indent="0" lvl="0" marL="0" rtl="0" algn="l">
                        <a:spcBef>
                          <a:spcPts val="0"/>
                        </a:spcBef>
                        <a:spcAft>
                          <a:spcPts val="0"/>
                        </a:spcAft>
                        <a:buNone/>
                      </a:pPr>
                      <a:r>
                        <a:rPr lang="no" sz="1100"/>
                        <a:t>Property Name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Type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Required</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2700">
                <a:tc>
                  <a:txBody>
                    <a:bodyPr/>
                    <a:lstStyle/>
                    <a:p>
                      <a:pPr indent="0" lvl="0" marL="0" rtl="0" algn="l">
                        <a:spcBef>
                          <a:spcPts val="0"/>
                        </a:spcBef>
                        <a:spcAft>
                          <a:spcPts val="0"/>
                        </a:spcAft>
                        <a:buNone/>
                      </a:pPr>
                      <a:r>
                        <a:rPr lang="no" sz="1100"/>
                        <a:t>text</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String</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Yes</a:t>
                      </a:r>
                      <a:endParaRPr sz="1100"/>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no" sz="1100"/>
                        <a:t>prerequisite</a:t>
                      </a:r>
                      <a:endParaRPr sz="1100"/>
                    </a:p>
                  </a:txBody>
                  <a:tcPr marT="63500" marB="63500" marR="63500" marL="63500"/>
                </a:tc>
                <a:tc>
                  <a:txBody>
                    <a:bodyPr/>
                    <a:lstStyle/>
                    <a:p>
                      <a:pPr indent="0" lvl="0" marL="0" rtl="0" algn="l">
                        <a:spcBef>
                          <a:spcPts val="0"/>
                        </a:spcBef>
                        <a:spcAft>
                          <a:spcPts val="0"/>
                        </a:spcAft>
                        <a:buNone/>
                      </a:pPr>
                      <a:r>
                        <a:rPr lang="no" sz="1100"/>
                        <a:t>Prerequisite</a:t>
                      </a:r>
                      <a:endParaRPr sz="1100"/>
                    </a:p>
                  </a:txBody>
                  <a:tcPr marT="63500" marB="63500" marR="63500" marL="63500"/>
                </a:tc>
                <a:tc>
                  <a:txBody>
                    <a:bodyPr/>
                    <a:lstStyle/>
                    <a:p>
                      <a:pPr indent="0" lvl="0" marL="0" rtl="0" algn="l">
                        <a:spcBef>
                          <a:spcPts val="0"/>
                        </a:spcBef>
                        <a:spcAft>
                          <a:spcPts val="0"/>
                        </a:spcAft>
                        <a:buNone/>
                      </a:pPr>
                      <a:r>
                        <a:rPr lang="no" sz="1100"/>
                        <a:t>No</a:t>
                      </a:r>
                      <a:endParaRPr sz="1100"/>
                    </a:p>
                  </a:txBody>
                  <a:tcPr marT="63500" marB="63500" marR="63500" marL="63500"/>
                </a:tc>
              </a:tr>
              <a:tr h="12700">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no" sz="1100"/>
                        <a:t>No</a:t>
                      </a:r>
                      <a:endParaRPr sz="1100"/>
                    </a:p>
                  </a:txBody>
                  <a:tcPr marT="63500" marB="63500" marR="63500" marL="63500">
                    <a:lnB cap="flat" cmpd="sng" w="12700">
                      <a:solidFill>
                        <a:srgbClr val="666666"/>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391350"/>
            <a:ext cx="8520600" cy="62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no"/>
              <a:t>Hvordan serialisere et objekt</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p>
            <a:pPr indent="-381000" lvl="0" marL="457200" rtl="0" algn="l">
              <a:spcBef>
                <a:spcPts val="480"/>
              </a:spcBef>
              <a:spcAft>
                <a:spcPts val="0"/>
              </a:spcAft>
              <a:buSzPts val="2400"/>
              <a:buChar char="●"/>
            </a:pPr>
            <a:r>
              <a:rPr lang="no"/>
              <a:t>Egenskaper</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no"/>
              <a:t>Type informasjon</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graphicFrame>
        <p:nvGraphicFramePr>
          <p:cNvPr id="158" name="Google Shape;158;p25"/>
          <p:cNvGraphicFramePr/>
          <p:nvPr/>
        </p:nvGraphicFramePr>
        <p:xfrm>
          <a:off x="4490913" y="1152475"/>
          <a:ext cx="3000000" cy="3000000"/>
        </p:xfrm>
        <a:graphic>
          <a:graphicData uri="http://schemas.openxmlformats.org/drawingml/2006/table">
            <a:tbl>
              <a:tblPr>
                <a:noFill/>
                <a:tableStyleId>{3A6CF430-C47E-4673-A01B-AF20144CB401}</a:tableStyleId>
              </a:tblPr>
              <a:tblGrid>
                <a:gridCol w="2128200"/>
                <a:gridCol w="1849100"/>
              </a:tblGrid>
              <a:tr h="12700">
                <a:tc gridSpan="2">
                  <a:txBody>
                    <a:bodyPr/>
                    <a:lstStyle/>
                    <a:p>
                      <a:pPr indent="0" lvl="0" marL="0" rtl="0" algn="ctr">
                        <a:spcBef>
                          <a:spcPts val="0"/>
                        </a:spcBef>
                        <a:spcAft>
                          <a:spcPts val="0"/>
                        </a:spcAft>
                        <a:buNone/>
                      </a:pPr>
                      <a:r>
                        <a:rPr lang="no" sz="1100"/>
                        <a:t>Response Properties</a:t>
                      </a:r>
                      <a:endParaRPr sz="1100"/>
                    </a:p>
                  </a:txBody>
                  <a:tcPr marT="63500" marB="63500" marR="63500" marL="63500">
                    <a:lnB cap="flat" cmpd="sng" w="19050">
                      <a:solidFill>
                        <a:srgbClr val="000000"/>
                      </a:solidFill>
                      <a:prstDash val="solid"/>
                      <a:round/>
                      <a:headEnd len="sm" w="sm" type="none"/>
                      <a:tailEnd len="sm" w="sm" type="none"/>
                    </a:lnB>
                    <a:solidFill>
                      <a:srgbClr val="CCCCCC"/>
                    </a:solidFill>
                  </a:tcPr>
                </a:tc>
                <a:tc hMerge="1"/>
              </a:tr>
              <a:tr h="171450">
                <a:tc>
                  <a:txBody>
                    <a:bodyPr/>
                    <a:lstStyle/>
                    <a:p>
                      <a:pPr indent="0" lvl="0" marL="0" rtl="0" algn="l">
                        <a:spcBef>
                          <a:spcPts val="0"/>
                        </a:spcBef>
                        <a:spcAft>
                          <a:spcPts val="0"/>
                        </a:spcAft>
                        <a:buNone/>
                      </a:pPr>
                      <a:r>
                        <a:rPr lang="no" sz="1100"/>
                        <a:t>Property Name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no" sz="1100"/>
                        <a:t>Type</a:t>
                      </a:r>
                      <a:endParaRPr sz="1100"/>
                    </a:p>
                  </a:txBody>
                  <a:tcPr marT="63500" marB="63500" marR="63500" marL="6350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12700">
                <a:tc>
                  <a:txBody>
                    <a:bodyPr/>
                    <a:lstStyle/>
                    <a:p>
                      <a:pPr indent="0" lvl="0" marL="0" rtl="0" algn="l">
                        <a:spcBef>
                          <a:spcPts val="0"/>
                        </a:spcBef>
                        <a:spcAft>
                          <a:spcPts val="0"/>
                        </a:spcAft>
                        <a:buNone/>
                      </a:pPr>
                      <a:r>
                        <a:rPr lang="no" sz="1100"/>
                        <a:t>text</a:t>
                      </a:r>
                      <a:endParaRPr sz="1100"/>
                    </a:p>
                  </a:txBody>
                  <a:tcPr marT="63500" marB="63500" marR="63500" marL="63500">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no" sz="1100"/>
                        <a:t>String</a:t>
                      </a:r>
                      <a:endParaRPr sz="1100"/>
                    </a:p>
                  </a:txBody>
                  <a:tcPr marT="63500" marB="63500" marR="63500" marL="63500">
                    <a:lnT cap="flat" cmpd="sng" w="1905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no" sz="1100"/>
                        <a:t>prerequisite</a:t>
                      </a:r>
                      <a:endParaRPr sz="1100"/>
                    </a:p>
                  </a:txBody>
                  <a:tcPr marT="63500" marB="63500" marR="63500" marL="63500"/>
                </a:tc>
                <a:tc>
                  <a:txBody>
                    <a:bodyPr/>
                    <a:lstStyle/>
                    <a:p>
                      <a:pPr indent="0" lvl="0" marL="0" rtl="0" algn="l">
                        <a:spcBef>
                          <a:spcPts val="0"/>
                        </a:spcBef>
                        <a:spcAft>
                          <a:spcPts val="0"/>
                        </a:spcAft>
                        <a:buNone/>
                      </a:pPr>
                      <a:r>
                        <a:rPr lang="no" sz="1100"/>
                        <a:t>Prerequisite</a:t>
                      </a:r>
                      <a:endParaRPr sz="1100"/>
                    </a:p>
                  </a:txBody>
                  <a:tcPr marT="63500" marB="63500" marR="63500" marL="63500"/>
                </a:tc>
              </a:tr>
              <a:tr h="12700">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no" sz="1100"/>
                        <a:t>Conversation</a:t>
                      </a:r>
                      <a:endParaRPr sz="1100"/>
                    </a:p>
                  </a:txBody>
                  <a:tcPr marT="63500" marB="63500" marR="63500" marL="63500">
                    <a:lnB cap="flat" cmpd="sng" w="12700">
                      <a:solidFill>
                        <a:srgbClr val="666666"/>
                      </a:solidFill>
                      <a:prstDash val="solid"/>
                      <a:round/>
                      <a:headEnd len="sm" w="sm" type="none"/>
                      <a:tailEnd len="sm" w="sm" type="none"/>
                    </a:lnB>
                  </a:tcPr>
                </a:tc>
              </a:tr>
            </a:tbl>
          </a:graphicData>
        </a:graphic>
      </p:graphicFrame>
      <p:pic>
        <p:nvPicPr>
          <p:cNvPr id="159" name="Google Shape;159;p25"/>
          <p:cNvPicPr preferRelativeResize="0"/>
          <p:nvPr/>
        </p:nvPicPr>
        <p:blipFill>
          <a:blip r:embed="rId3">
            <a:alphaModFix/>
          </a:blip>
          <a:stretch>
            <a:fillRect/>
          </a:stretch>
        </p:blipFill>
        <p:spPr>
          <a:xfrm>
            <a:off x="4490925" y="3008139"/>
            <a:ext cx="4260299" cy="1560736"/>
          </a:xfrm>
          <a:prstGeom prst="rect">
            <a:avLst/>
          </a:prstGeom>
          <a:noFill/>
          <a:ln>
            <a:noFill/>
          </a:ln>
        </p:spPr>
      </p:pic>
      <p:sp>
        <p:nvSpPr>
          <p:cNvPr id="160" name="Google Shape;160;p25"/>
          <p:cNvSpPr/>
          <p:nvPr/>
        </p:nvSpPr>
        <p:spPr>
          <a:xfrm flipH="1">
            <a:off x="7495025" y="3008150"/>
            <a:ext cx="973200" cy="626100"/>
          </a:xfrm>
          <a:prstGeom prst="downArrowCallout">
            <a:avLst>
              <a:gd fmla="val 25000" name="adj1"/>
              <a:gd fmla="val 25000" name="adj2"/>
              <a:gd fmla="val 25000" name="adj3"/>
              <a:gd fmla="val 64977" name="adj4"/>
            </a:avLst>
          </a:prstGeom>
          <a:solidFill>
            <a:schemeClr val="lt1"/>
          </a:solidFill>
          <a:ln cap="flat" cmpd="sng" w="9525">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o"/>
              <a:t>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ppt_w</p:attrName>
                                        </p:attrNameLst>
                                      </p:cBhvr>
                                      <p:tavLst>
                                        <p:tav fmla="" tm="0">
                                          <p:val>
                                            <p:strVal val="0"/>
                                          </p:val>
                                        </p:tav>
                                        <p:tav fmla="" tm="100000">
                                          <p:val>
                                            <p:strVal val="#ppt_w"/>
                                          </p:val>
                                        </p:tav>
                                      </p:tavLst>
                                    </p:anim>
                                    <p:anim calcmode="lin" valueType="num">
                                      <p:cBhvr additive="base">
                                        <p:cTn dur="500"/>
                                        <p:tgtEl>
                                          <p:spTgt spid="16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B_norsk_rød-gen">
  <a:themeElements>
    <a:clrScheme name="UiB fargepalett">
      <a:dk1>
        <a:srgbClr val="000000"/>
      </a:dk1>
      <a:lt1>
        <a:srgbClr val="FFFFFF"/>
      </a:lt1>
      <a:dk2>
        <a:srgbClr val="716657"/>
      </a:dk2>
      <a:lt2>
        <a:srgbClr val="F5F5F5"/>
      </a:lt2>
      <a:accent1>
        <a:srgbClr val="DB3F3D"/>
      </a:accent1>
      <a:accent2>
        <a:srgbClr val="4EA0B7"/>
      </a:accent2>
      <a:accent3>
        <a:srgbClr val="789A5B"/>
      </a:accent3>
      <a:accent4>
        <a:srgbClr val="CDAB3F"/>
      </a:accent4>
      <a:accent5>
        <a:srgbClr val="705686"/>
      </a:accent5>
      <a:accent6>
        <a:srgbClr val="847268"/>
      </a:accent6>
      <a:hlink>
        <a:srgbClr val="4EA0B7"/>
      </a:hlink>
      <a:folHlink>
        <a:srgbClr val="004C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