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497F0-D88E-44CF-8B0A-2ED1917810C9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CC862F8-E6FA-40D0-AECD-8EB9D0BEC829}">
      <dgm:prSet phldrT="[Texte]"/>
      <dgm:spPr/>
      <dgm:t>
        <a:bodyPr/>
        <a:lstStyle/>
        <a:p>
          <a:endParaRPr lang="fr-FR" dirty="0"/>
        </a:p>
      </dgm:t>
    </dgm:pt>
    <dgm:pt modelId="{A22D30F4-A554-4CC5-BC36-AB18E8A88CD4}" type="parTrans" cxnId="{BD0FF8A2-4C11-40D2-9E1A-F2032736F2FF}">
      <dgm:prSet/>
      <dgm:spPr/>
      <dgm:t>
        <a:bodyPr/>
        <a:lstStyle/>
        <a:p>
          <a:endParaRPr lang="fr-FR"/>
        </a:p>
      </dgm:t>
    </dgm:pt>
    <dgm:pt modelId="{2055C1AE-B82B-4B42-AEB7-286C083AFC7E}" type="sibTrans" cxnId="{BD0FF8A2-4C11-40D2-9E1A-F2032736F2FF}">
      <dgm:prSet/>
      <dgm:spPr/>
      <dgm:t>
        <a:bodyPr/>
        <a:lstStyle/>
        <a:p>
          <a:endParaRPr lang="fr-FR"/>
        </a:p>
      </dgm:t>
    </dgm:pt>
    <dgm:pt modelId="{5FBDE93D-AACE-4C59-96C4-E6297A17B553}">
      <dgm:prSet phldrT="[Texte]"/>
      <dgm:spPr/>
      <dgm:t>
        <a:bodyPr/>
        <a:lstStyle/>
        <a:p>
          <a:r>
            <a:rPr lang="fr-FR" dirty="0" smtClean="0"/>
            <a:t>Présentation du jeu Puissance 4 </a:t>
          </a:r>
          <a:endParaRPr lang="fr-FR" dirty="0"/>
        </a:p>
      </dgm:t>
    </dgm:pt>
    <dgm:pt modelId="{7B755AE6-A1B0-401A-9BCB-29FB6E204C69}" type="parTrans" cxnId="{D208C2D2-BBFD-432C-9F1F-11D9BE5D97AC}">
      <dgm:prSet/>
      <dgm:spPr/>
      <dgm:t>
        <a:bodyPr/>
        <a:lstStyle/>
        <a:p>
          <a:endParaRPr lang="fr-FR"/>
        </a:p>
      </dgm:t>
    </dgm:pt>
    <dgm:pt modelId="{C8F88C32-D361-41DF-979C-8FB94115E446}" type="sibTrans" cxnId="{D208C2D2-BBFD-432C-9F1F-11D9BE5D97AC}">
      <dgm:prSet/>
      <dgm:spPr/>
      <dgm:t>
        <a:bodyPr/>
        <a:lstStyle/>
        <a:p>
          <a:endParaRPr lang="fr-FR"/>
        </a:p>
      </dgm:t>
    </dgm:pt>
    <dgm:pt modelId="{0FB66224-C0A1-43C6-B743-7B3AA2C5C70F}">
      <dgm:prSet phldrT="[Texte]"/>
      <dgm:spPr/>
      <dgm:t>
        <a:bodyPr/>
        <a:lstStyle/>
        <a:p>
          <a:r>
            <a:rPr lang="fr-FR" dirty="0" smtClean="0"/>
            <a:t>Règles, fin de jeu et stratégies </a:t>
          </a:r>
          <a:endParaRPr lang="fr-FR" dirty="0"/>
        </a:p>
      </dgm:t>
    </dgm:pt>
    <dgm:pt modelId="{F61C5396-D1E3-4F94-B6E8-5A2A0F3A54FB}" type="parTrans" cxnId="{5FDC655E-3264-4A4B-B583-56D2C6B187B7}">
      <dgm:prSet/>
      <dgm:spPr/>
      <dgm:t>
        <a:bodyPr/>
        <a:lstStyle/>
        <a:p>
          <a:endParaRPr lang="fr-FR"/>
        </a:p>
      </dgm:t>
    </dgm:pt>
    <dgm:pt modelId="{E7FB13E6-80E2-496F-AE5B-DAEAD2E54B82}" type="sibTrans" cxnId="{5FDC655E-3264-4A4B-B583-56D2C6B187B7}">
      <dgm:prSet/>
      <dgm:spPr/>
      <dgm:t>
        <a:bodyPr/>
        <a:lstStyle/>
        <a:p>
          <a:endParaRPr lang="fr-FR"/>
        </a:p>
      </dgm:t>
    </dgm:pt>
    <dgm:pt modelId="{13A2193E-7937-4D1F-A9BF-A775B043C825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D843EC8-5DA4-43E9-B479-3FA2A11276E0}" type="parTrans" cxnId="{73C958EB-1B4A-4E82-B5A3-1940E3F9C69F}">
      <dgm:prSet/>
      <dgm:spPr/>
      <dgm:t>
        <a:bodyPr/>
        <a:lstStyle/>
        <a:p>
          <a:endParaRPr lang="fr-FR"/>
        </a:p>
      </dgm:t>
    </dgm:pt>
    <dgm:pt modelId="{5DFF1593-C6AE-424B-A339-75CF64BA157E}" type="sibTrans" cxnId="{73C958EB-1B4A-4E82-B5A3-1940E3F9C69F}">
      <dgm:prSet/>
      <dgm:spPr/>
      <dgm:t>
        <a:bodyPr/>
        <a:lstStyle/>
        <a:p>
          <a:endParaRPr lang="fr-FR"/>
        </a:p>
      </dgm:t>
    </dgm:pt>
    <dgm:pt modelId="{169B7E55-56BF-4856-908E-AEF1D00AD993}">
      <dgm:prSet phldrT="[Texte]"/>
      <dgm:spPr/>
      <dgm:t>
        <a:bodyPr/>
        <a:lstStyle/>
        <a:p>
          <a:r>
            <a:rPr lang="fr-FR" dirty="0" smtClean="0"/>
            <a:t>Présentation des IA</a:t>
          </a:r>
          <a:endParaRPr lang="fr-FR" dirty="0"/>
        </a:p>
      </dgm:t>
    </dgm:pt>
    <dgm:pt modelId="{912EAB2B-9037-4B71-9510-2483D822EB32}" type="parTrans" cxnId="{1C506AE4-34C7-47BB-92B6-FF61329F4093}">
      <dgm:prSet/>
      <dgm:spPr/>
      <dgm:t>
        <a:bodyPr/>
        <a:lstStyle/>
        <a:p>
          <a:endParaRPr lang="fr-FR"/>
        </a:p>
      </dgm:t>
    </dgm:pt>
    <dgm:pt modelId="{A1957538-BBAC-4302-B4F2-21589664DC85}" type="sibTrans" cxnId="{1C506AE4-34C7-47BB-92B6-FF61329F4093}">
      <dgm:prSet/>
      <dgm:spPr/>
      <dgm:t>
        <a:bodyPr/>
        <a:lstStyle/>
        <a:p>
          <a:endParaRPr lang="fr-FR"/>
        </a:p>
      </dgm:t>
    </dgm:pt>
    <dgm:pt modelId="{E3C016AB-E0F5-46E3-A2F3-6E22DC6CE76D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7104682-EDB3-4F74-A3F9-FF9B416EE064}" type="parTrans" cxnId="{F03B69E1-7B67-4515-B81B-B4097F0481CC}">
      <dgm:prSet/>
      <dgm:spPr/>
      <dgm:t>
        <a:bodyPr/>
        <a:lstStyle/>
        <a:p>
          <a:endParaRPr lang="fr-FR"/>
        </a:p>
      </dgm:t>
    </dgm:pt>
    <dgm:pt modelId="{306B4A12-112E-4666-9FD3-AD9BA8517C29}" type="sibTrans" cxnId="{F03B69E1-7B67-4515-B81B-B4097F0481CC}">
      <dgm:prSet/>
      <dgm:spPr/>
      <dgm:t>
        <a:bodyPr/>
        <a:lstStyle/>
        <a:p>
          <a:endParaRPr lang="fr-FR"/>
        </a:p>
      </dgm:t>
    </dgm:pt>
    <dgm:pt modelId="{7B01F37A-CF75-4C5D-943F-E42CC4EB6661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687FDB27-ED37-4627-A7BF-F94FD202FC89}" type="parTrans" cxnId="{6FFDFD5F-2545-4B51-AF5F-A2E6F77C6BCB}">
      <dgm:prSet/>
      <dgm:spPr/>
      <dgm:t>
        <a:bodyPr/>
        <a:lstStyle/>
        <a:p>
          <a:endParaRPr lang="fr-FR"/>
        </a:p>
      </dgm:t>
    </dgm:pt>
    <dgm:pt modelId="{57FC0343-8677-480C-BF2A-958C502F6383}" type="sibTrans" cxnId="{6FFDFD5F-2545-4B51-AF5F-A2E6F77C6BCB}">
      <dgm:prSet/>
      <dgm:spPr/>
      <dgm:t>
        <a:bodyPr/>
        <a:lstStyle/>
        <a:p>
          <a:endParaRPr lang="fr-FR"/>
        </a:p>
      </dgm:t>
    </dgm:pt>
    <dgm:pt modelId="{D1566E83-8B9C-4147-AEEB-31EF8EA3FF51}">
      <dgm:prSet phldrT="[Texte]"/>
      <dgm:spPr/>
      <dgm:t>
        <a:bodyPr/>
        <a:lstStyle/>
        <a:p>
          <a:r>
            <a:rPr lang="fr-FR" dirty="0" smtClean="0"/>
            <a:t>Joueur contre IA, IA contre IA, …</a:t>
          </a:r>
          <a:endParaRPr lang="fr-FR" dirty="0"/>
        </a:p>
      </dgm:t>
    </dgm:pt>
    <dgm:pt modelId="{08E12D5A-1512-4BF9-B5D5-3A76C620CE05}" type="parTrans" cxnId="{EC202EAB-E75B-4EB4-90ED-5405C968B91F}">
      <dgm:prSet/>
      <dgm:spPr/>
      <dgm:t>
        <a:bodyPr/>
        <a:lstStyle/>
        <a:p>
          <a:endParaRPr lang="fr-FR"/>
        </a:p>
      </dgm:t>
    </dgm:pt>
    <dgm:pt modelId="{4EA42FE1-D66F-42AC-8625-F2FABC0DEF86}" type="sibTrans" cxnId="{EC202EAB-E75B-4EB4-90ED-5405C968B91F}">
      <dgm:prSet/>
      <dgm:spPr/>
      <dgm:t>
        <a:bodyPr/>
        <a:lstStyle/>
        <a:p>
          <a:endParaRPr lang="fr-FR"/>
        </a:p>
      </dgm:t>
    </dgm:pt>
    <dgm:pt modelId="{483D83A2-834F-465F-830D-4F12CE7E98A7}">
      <dgm:prSet phldrT="[Texte]"/>
      <dgm:spPr/>
      <dgm:t>
        <a:bodyPr/>
        <a:lstStyle/>
        <a:p>
          <a:r>
            <a:rPr lang="fr-FR" dirty="0" smtClean="0"/>
            <a:t>Principe et statistiques</a:t>
          </a:r>
          <a:endParaRPr lang="fr-FR" dirty="0"/>
        </a:p>
      </dgm:t>
    </dgm:pt>
    <dgm:pt modelId="{AE6DB8CF-6EEA-4EF1-ADC0-56FBD741F4AB}" type="parTrans" cxnId="{26FD4E02-FD39-4C5A-83DB-65FF5823E02F}">
      <dgm:prSet/>
      <dgm:spPr/>
      <dgm:t>
        <a:bodyPr/>
        <a:lstStyle/>
        <a:p>
          <a:endParaRPr lang="fr-FR"/>
        </a:p>
      </dgm:t>
    </dgm:pt>
    <dgm:pt modelId="{D0A9BECF-C81A-458C-BBDB-2CB8F57D401A}" type="sibTrans" cxnId="{26FD4E02-FD39-4C5A-83DB-65FF5823E02F}">
      <dgm:prSet/>
      <dgm:spPr/>
      <dgm:t>
        <a:bodyPr/>
        <a:lstStyle/>
        <a:p>
          <a:endParaRPr lang="fr-FR"/>
        </a:p>
      </dgm:t>
    </dgm:pt>
    <dgm:pt modelId="{CA1E1186-0FAA-40F2-B735-5A8AE0C7A855}" type="pres">
      <dgm:prSet presAssocID="{394497F0-D88E-44CF-8B0A-2ED1917810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3EE68BE-5F9C-4B1C-A6CF-6A69EE7A2245}" type="pres">
      <dgm:prSet presAssocID="{5CC862F8-E6FA-40D0-AECD-8EB9D0BEC829}" presName="composite" presStyleCnt="0"/>
      <dgm:spPr/>
    </dgm:pt>
    <dgm:pt modelId="{9DB1C691-946F-47AA-8633-321932E82E77}" type="pres">
      <dgm:prSet presAssocID="{5CC862F8-E6FA-40D0-AECD-8EB9D0BEC82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7CB9B6-248F-47C3-B2BA-4D3A377BFCA5}" type="pres">
      <dgm:prSet presAssocID="{5CC862F8-E6FA-40D0-AECD-8EB9D0BEC82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275964-BE62-4696-9203-655B69E19A50}" type="pres">
      <dgm:prSet presAssocID="{2055C1AE-B82B-4B42-AEB7-286C083AFC7E}" presName="sp" presStyleCnt="0"/>
      <dgm:spPr/>
    </dgm:pt>
    <dgm:pt modelId="{0C65EC9E-41B1-4CFB-A24B-4D9677BAF928}" type="pres">
      <dgm:prSet presAssocID="{13A2193E-7937-4D1F-A9BF-A775B043C825}" presName="composite" presStyleCnt="0"/>
      <dgm:spPr/>
    </dgm:pt>
    <dgm:pt modelId="{BB0DDBBD-CA92-46B8-BCB5-292F8D52364E}" type="pres">
      <dgm:prSet presAssocID="{13A2193E-7937-4D1F-A9BF-A775B043C82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F750CC-C2FC-4E42-97A2-FBC08ED9604F}" type="pres">
      <dgm:prSet presAssocID="{13A2193E-7937-4D1F-A9BF-A775B043C82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3F1A8-7ACB-4A74-8041-B890A34D6AC8}" type="pres">
      <dgm:prSet presAssocID="{5DFF1593-C6AE-424B-A339-75CF64BA157E}" presName="sp" presStyleCnt="0"/>
      <dgm:spPr/>
    </dgm:pt>
    <dgm:pt modelId="{0B36799E-F9C5-4770-B505-C09E8FCCBB73}" type="pres">
      <dgm:prSet presAssocID="{E3C016AB-E0F5-46E3-A2F3-6E22DC6CE76D}" presName="composite" presStyleCnt="0"/>
      <dgm:spPr/>
    </dgm:pt>
    <dgm:pt modelId="{DB549682-3506-4DE6-8E7A-E5B4F3835D6B}" type="pres">
      <dgm:prSet presAssocID="{E3C016AB-E0F5-46E3-A2F3-6E22DC6CE76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94DB17-ED8F-4339-8D65-68668ECA87BA}" type="pres">
      <dgm:prSet presAssocID="{E3C016AB-E0F5-46E3-A2F3-6E22DC6CE76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DC655E-3264-4A4B-B583-56D2C6B187B7}" srcId="{5CC862F8-E6FA-40D0-AECD-8EB9D0BEC829}" destId="{0FB66224-C0A1-43C6-B743-7B3AA2C5C70F}" srcOrd="1" destOrd="0" parTransId="{F61C5396-D1E3-4F94-B6E8-5A2A0F3A54FB}" sibTransId="{E7FB13E6-80E2-496F-AE5B-DAEAD2E54B82}"/>
    <dgm:cxn modelId="{EC202EAB-E75B-4EB4-90ED-5405C968B91F}" srcId="{E3C016AB-E0F5-46E3-A2F3-6E22DC6CE76D}" destId="{D1566E83-8B9C-4147-AEEB-31EF8EA3FF51}" srcOrd="1" destOrd="0" parTransId="{08E12D5A-1512-4BF9-B5D5-3A76C620CE05}" sibTransId="{4EA42FE1-D66F-42AC-8625-F2FABC0DEF86}"/>
    <dgm:cxn modelId="{BD0FF8A2-4C11-40D2-9E1A-F2032736F2FF}" srcId="{394497F0-D88E-44CF-8B0A-2ED1917810C9}" destId="{5CC862F8-E6FA-40D0-AECD-8EB9D0BEC829}" srcOrd="0" destOrd="0" parTransId="{A22D30F4-A554-4CC5-BC36-AB18E8A88CD4}" sibTransId="{2055C1AE-B82B-4B42-AEB7-286C083AFC7E}"/>
    <dgm:cxn modelId="{5A5815E7-5E3C-4632-9C97-0FF4F716E83A}" type="presOf" srcId="{394497F0-D88E-44CF-8B0A-2ED1917810C9}" destId="{CA1E1186-0FAA-40F2-B735-5A8AE0C7A855}" srcOrd="0" destOrd="0" presId="urn:microsoft.com/office/officeart/2005/8/layout/chevron2"/>
    <dgm:cxn modelId="{023852AA-E6D1-4EA8-AAE0-38A746D8684C}" type="presOf" srcId="{0FB66224-C0A1-43C6-B743-7B3AA2C5C70F}" destId="{A37CB9B6-248F-47C3-B2BA-4D3A377BFCA5}" srcOrd="0" destOrd="1" presId="urn:microsoft.com/office/officeart/2005/8/layout/chevron2"/>
    <dgm:cxn modelId="{FAE2E6C5-6410-4669-AE1C-52E74A7505F3}" type="presOf" srcId="{5CC862F8-E6FA-40D0-AECD-8EB9D0BEC829}" destId="{9DB1C691-946F-47AA-8633-321932E82E77}" srcOrd="0" destOrd="0" presId="urn:microsoft.com/office/officeart/2005/8/layout/chevron2"/>
    <dgm:cxn modelId="{1C506AE4-34C7-47BB-92B6-FF61329F4093}" srcId="{13A2193E-7937-4D1F-A9BF-A775B043C825}" destId="{169B7E55-56BF-4856-908E-AEF1D00AD993}" srcOrd="0" destOrd="0" parTransId="{912EAB2B-9037-4B71-9510-2483D822EB32}" sibTransId="{A1957538-BBAC-4302-B4F2-21589664DC85}"/>
    <dgm:cxn modelId="{F03B69E1-7B67-4515-B81B-B4097F0481CC}" srcId="{394497F0-D88E-44CF-8B0A-2ED1917810C9}" destId="{E3C016AB-E0F5-46E3-A2F3-6E22DC6CE76D}" srcOrd="2" destOrd="0" parTransId="{B7104682-EDB3-4F74-A3F9-FF9B416EE064}" sibTransId="{306B4A12-112E-4666-9FD3-AD9BA8517C29}"/>
    <dgm:cxn modelId="{E2585C46-E591-4F40-B612-7BB8566C17E7}" type="presOf" srcId="{5FBDE93D-AACE-4C59-96C4-E6297A17B553}" destId="{A37CB9B6-248F-47C3-B2BA-4D3A377BFCA5}" srcOrd="0" destOrd="0" presId="urn:microsoft.com/office/officeart/2005/8/layout/chevron2"/>
    <dgm:cxn modelId="{3E3A6CA8-0A50-4A62-A3D0-4EC27F24B710}" type="presOf" srcId="{483D83A2-834F-465F-830D-4F12CE7E98A7}" destId="{D3F750CC-C2FC-4E42-97A2-FBC08ED9604F}" srcOrd="0" destOrd="1" presId="urn:microsoft.com/office/officeart/2005/8/layout/chevron2"/>
    <dgm:cxn modelId="{6FFDFD5F-2545-4B51-AF5F-A2E6F77C6BCB}" srcId="{E3C016AB-E0F5-46E3-A2F3-6E22DC6CE76D}" destId="{7B01F37A-CF75-4C5D-943F-E42CC4EB6661}" srcOrd="0" destOrd="0" parTransId="{687FDB27-ED37-4627-A7BF-F94FD202FC89}" sibTransId="{57FC0343-8677-480C-BF2A-958C502F6383}"/>
    <dgm:cxn modelId="{D208C2D2-BBFD-432C-9F1F-11D9BE5D97AC}" srcId="{5CC862F8-E6FA-40D0-AECD-8EB9D0BEC829}" destId="{5FBDE93D-AACE-4C59-96C4-E6297A17B553}" srcOrd="0" destOrd="0" parTransId="{7B755AE6-A1B0-401A-9BCB-29FB6E204C69}" sibTransId="{C8F88C32-D361-41DF-979C-8FB94115E446}"/>
    <dgm:cxn modelId="{26FD4E02-FD39-4C5A-83DB-65FF5823E02F}" srcId="{13A2193E-7937-4D1F-A9BF-A775B043C825}" destId="{483D83A2-834F-465F-830D-4F12CE7E98A7}" srcOrd="1" destOrd="0" parTransId="{AE6DB8CF-6EEA-4EF1-ADC0-56FBD741F4AB}" sibTransId="{D0A9BECF-C81A-458C-BBDB-2CB8F57D401A}"/>
    <dgm:cxn modelId="{66B423F6-C144-4D8B-80A5-5785829CA09D}" type="presOf" srcId="{169B7E55-56BF-4856-908E-AEF1D00AD993}" destId="{D3F750CC-C2FC-4E42-97A2-FBC08ED9604F}" srcOrd="0" destOrd="0" presId="urn:microsoft.com/office/officeart/2005/8/layout/chevron2"/>
    <dgm:cxn modelId="{2C6EDB07-1A31-4ADF-AB5F-7D1EA5A33ED3}" type="presOf" srcId="{7B01F37A-CF75-4C5D-943F-E42CC4EB6661}" destId="{6A94DB17-ED8F-4339-8D65-68668ECA87BA}" srcOrd="0" destOrd="0" presId="urn:microsoft.com/office/officeart/2005/8/layout/chevron2"/>
    <dgm:cxn modelId="{236083CA-D0F9-49A5-B719-A872668D489A}" type="presOf" srcId="{13A2193E-7937-4D1F-A9BF-A775B043C825}" destId="{BB0DDBBD-CA92-46B8-BCB5-292F8D52364E}" srcOrd="0" destOrd="0" presId="urn:microsoft.com/office/officeart/2005/8/layout/chevron2"/>
    <dgm:cxn modelId="{672DF75E-23E5-455B-85E8-A482EAA93469}" type="presOf" srcId="{E3C016AB-E0F5-46E3-A2F3-6E22DC6CE76D}" destId="{DB549682-3506-4DE6-8E7A-E5B4F3835D6B}" srcOrd="0" destOrd="0" presId="urn:microsoft.com/office/officeart/2005/8/layout/chevron2"/>
    <dgm:cxn modelId="{73C958EB-1B4A-4E82-B5A3-1940E3F9C69F}" srcId="{394497F0-D88E-44CF-8B0A-2ED1917810C9}" destId="{13A2193E-7937-4D1F-A9BF-A775B043C825}" srcOrd="1" destOrd="0" parTransId="{4D843EC8-5DA4-43E9-B479-3FA2A11276E0}" sibTransId="{5DFF1593-C6AE-424B-A339-75CF64BA157E}"/>
    <dgm:cxn modelId="{855327A5-FBFC-4151-8534-19DA0048A7DE}" type="presOf" srcId="{D1566E83-8B9C-4147-AEEB-31EF8EA3FF51}" destId="{6A94DB17-ED8F-4339-8D65-68668ECA87BA}" srcOrd="0" destOrd="1" presId="urn:microsoft.com/office/officeart/2005/8/layout/chevron2"/>
    <dgm:cxn modelId="{CA1039C7-0E3B-4CB6-B489-887BEBF3BC24}" type="presParOf" srcId="{CA1E1186-0FAA-40F2-B735-5A8AE0C7A855}" destId="{93EE68BE-5F9C-4B1C-A6CF-6A69EE7A2245}" srcOrd="0" destOrd="0" presId="urn:microsoft.com/office/officeart/2005/8/layout/chevron2"/>
    <dgm:cxn modelId="{2FE0C8CC-6D60-4A56-A46A-E7D205D511D2}" type="presParOf" srcId="{93EE68BE-5F9C-4B1C-A6CF-6A69EE7A2245}" destId="{9DB1C691-946F-47AA-8633-321932E82E77}" srcOrd="0" destOrd="0" presId="urn:microsoft.com/office/officeart/2005/8/layout/chevron2"/>
    <dgm:cxn modelId="{A3675137-EEB6-4818-98D0-C07BC6B71464}" type="presParOf" srcId="{93EE68BE-5F9C-4B1C-A6CF-6A69EE7A2245}" destId="{A37CB9B6-248F-47C3-B2BA-4D3A377BFCA5}" srcOrd="1" destOrd="0" presId="urn:microsoft.com/office/officeart/2005/8/layout/chevron2"/>
    <dgm:cxn modelId="{8DCACA67-4D0F-4404-96B9-8495547CEE71}" type="presParOf" srcId="{CA1E1186-0FAA-40F2-B735-5A8AE0C7A855}" destId="{D9275964-BE62-4696-9203-655B69E19A50}" srcOrd="1" destOrd="0" presId="urn:microsoft.com/office/officeart/2005/8/layout/chevron2"/>
    <dgm:cxn modelId="{A83AEEE5-17E3-4AC5-AF43-8E273AD59C5F}" type="presParOf" srcId="{CA1E1186-0FAA-40F2-B735-5A8AE0C7A855}" destId="{0C65EC9E-41B1-4CFB-A24B-4D9677BAF928}" srcOrd="2" destOrd="0" presId="urn:microsoft.com/office/officeart/2005/8/layout/chevron2"/>
    <dgm:cxn modelId="{B4FB6FD7-22B3-49BB-AA68-5985CF377199}" type="presParOf" srcId="{0C65EC9E-41B1-4CFB-A24B-4D9677BAF928}" destId="{BB0DDBBD-CA92-46B8-BCB5-292F8D52364E}" srcOrd="0" destOrd="0" presId="urn:microsoft.com/office/officeart/2005/8/layout/chevron2"/>
    <dgm:cxn modelId="{A77CEAA8-506D-432C-B0F0-D7B61C07024A}" type="presParOf" srcId="{0C65EC9E-41B1-4CFB-A24B-4D9677BAF928}" destId="{D3F750CC-C2FC-4E42-97A2-FBC08ED9604F}" srcOrd="1" destOrd="0" presId="urn:microsoft.com/office/officeart/2005/8/layout/chevron2"/>
    <dgm:cxn modelId="{89185940-CD8E-49F8-8411-34AA8DE8E80B}" type="presParOf" srcId="{CA1E1186-0FAA-40F2-B735-5A8AE0C7A855}" destId="{97F3F1A8-7ACB-4A74-8041-B890A34D6AC8}" srcOrd="3" destOrd="0" presId="urn:microsoft.com/office/officeart/2005/8/layout/chevron2"/>
    <dgm:cxn modelId="{BCEE5BCC-4BF0-40BF-AD0F-32089B64B027}" type="presParOf" srcId="{CA1E1186-0FAA-40F2-B735-5A8AE0C7A855}" destId="{0B36799E-F9C5-4770-B505-C09E8FCCBB73}" srcOrd="4" destOrd="0" presId="urn:microsoft.com/office/officeart/2005/8/layout/chevron2"/>
    <dgm:cxn modelId="{5122981D-50BA-4F83-AE25-C5149730DA06}" type="presParOf" srcId="{0B36799E-F9C5-4770-B505-C09E8FCCBB73}" destId="{DB549682-3506-4DE6-8E7A-E5B4F3835D6B}" srcOrd="0" destOrd="0" presId="urn:microsoft.com/office/officeart/2005/8/layout/chevron2"/>
    <dgm:cxn modelId="{19D1C006-85E8-4F3A-9FB1-9DB3E31DDC6D}" type="presParOf" srcId="{0B36799E-F9C5-4770-B505-C09E8FCCBB73}" destId="{6A94DB17-ED8F-4339-8D65-68668ECA87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4497F0-D88E-44CF-8B0A-2ED1917810C9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13A2193E-7937-4D1F-A9BF-A775B043C825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D843EC8-5DA4-43E9-B479-3FA2A11276E0}" type="parTrans" cxnId="{73C958EB-1B4A-4E82-B5A3-1940E3F9C69F}">
      <dgm:prSet/>
      <dgm:spPr/>
      <dgm:t>
        <a:bodyPr/>
        <a:lstStyle/>
        <a:p>
          <a:endParaRPr lang="fr-FR"/>
        </a:p>
      </dgm:t>
    </dgm:pt>
    <dgm:pt modelId="{5DFF1593-C6AE-424B-A339-75CF64BA157E}" type="sibTrans" cxnId="{73C958EB-1B4A-4E82-B5A3-1940E3F9C69F}">
      <dgm:prSet/>
      <dgm:spPr/>
      <dgm:t>
        <a:bodyPr/>
        <a:lstStyle/>
        <a:p>
          <a:endParaRPr lang="fr-FR"/>
        </a:p>
      </dgm:t>
    </dgm:pt>
    <dgm:pt modelId="{E3C016AB-E0F5-46E3-A2F3-6E22DC6CE76D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7104682-EDB3-4F74-A3F9-FF9B416EE064}" type="parTrans" cxnId="{F03B69E1-7B67-4515-B81B-B4097F0481CC}">
      <dgm:prSet/>
      <dgm:spPr/>
      <dgm:t>
        <a:bodyPr/>
        <a:lstStyle/>
        <a:p>
          <a:endParaRPr lang="fr-FR"/>
        </a:p>
      </dgm:t>
    </dgm:pt>
    <dgm:pt modelId="{306B4A12-112E-4666-9FD3-AD9BA8517C29}" type="sibTrans" cxnId="{F03B69E1-7B67-4515-B81B-B4097F0481CC}">
      <dgm:prSet/>
      <dgm:spPr/>
      <dgm:t>
        <a:bodyPr/>
        <a:lstStyle/>
        <a:p>
          <a:endParaRPr lang="fr-FR"/>
        </a:p>
      </dgm:t>
    </dgm:pt>
    <dgm:pt modelId="{F9C7648B-BB15-47A3-A281-5CA3CDE2A310}">
      <dgm:prSet phldrT="[Texte]"/>
      <dgm:spPr>
        <a:ln w="28575">
          <a:solidFill>
            <a:schemeClr val="tx1"/>
          </a:solidFill>
        </a:ln>
      </dgm:spPr>
      <dgm:t>
        <a:bodyPr/>
        <a:lstStyle/>
        <a:p>
          <a:endParaRPr lang="fr-FR" dirty="0"/>
        </a:p>
      </dgm:t>
    </dgm:pt>
    <dgm:pt modelId="{4E03B8F7-808F-49C5-A2C6-208AF711C792}" type="parTrans" cxnId="{5D18143C-5FB7-4AD0-82FE-606F0DE9BA7D}">
      <dgm:prSet/>
      <dgm:spPr/>
      <dgm:t>
        <a:bodyPr/>
        <a:lstStyle/>
        <a:p>
          <a:endParaRPr lang="fr-FR"/>
        </a:p>
      </dgm:t>
    </dgm:pt>
    <dgm:pt modelId="{07294091-43B9-4178-9923-50C924AFD599}" type="sibTrans" cxnId="{5D18143C-5FB7-4AD0-82FE-606F0DE9BA7D}">
      <dgm:prSet/>
      <dgm:spPr/>
      <dgm:t>
        <a:bodyPr/>
        <a:lstStyle/>
        <a:p>
          <a:endParaRPr lang="fr-FR"/>
        </a:p>
      </dgm:t>
    </dgm:pt>
    <dgm:pt modelId="{CA1E1186-0FAA-40F2-B735-5A8AE0C7A855}" type="pres">
      <dgm:prSet presAssocID="{394497F0-D88E-44CF-8B0A-2ED1917810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46DC843-CB54-4D61-A7E2-A89D3F8A11ED}" type="pres">
      <dgm:prSet presAssocID="{F9C7648B-BB15-47A3-A281-5CA3CDE2A310}" presName="composite" presStyleCnt="0"/>
      <dgm:spPr/>
    </dgm:pt>
    <dgm:pt modelId="{B4965530-7C1B-4CE7-A12F-5AA67B74DE93}" type="pres">
      <dgm:prSet presAssocID="{F9C7648B-BB15-47A3-A281-5CA3CDE2A310}" presName="parentText" presStyleLbl="alignNode1" presStyleIdx="0" presStyleCnt="3" custScaleX="8201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902208-0C0F-48C4-9471-095D3161FB5C}" type="pres">
      <dgm:prSet presAssocID="{F9C7648B-BB15-47A3-A281-5CA3CDE2A310}" presName="descendantText" presStyleLbl="alignAcc1" presStyleIdx="0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A0F0A34F-0A3E-4A8B-A453-88E4513AD24E}" type="pres">
      <dgm:prSet presAssocID="{07294091-43B9-4178-9923-50C924AFD599}" presName="sp" presStyleCnt="0"/>
      <dgm:spPr/>
    </dgm:pt>
    <dgm:pt modelId="{0C65EC9E-41B1-4CFB-A24B-4D9677BAF928}" type="pres">
      <dgm:prSet presAssocID="{13A2193E-7937-4D1F-A9BF-A775B043C825}" presName="composite" presStyleCnt="0"/>
      <dgm:spPr/>
    </dgm:pt>
    <dgm:pt modelId="{BB0DDBBD-CA92-46B8-BCB5-292F8D52364E}" type="pres">
      <dgm:prSet presAssocID="{13A2193E-7937-4D1F-A9BF-A775B043C825}" presName="parentText" presStyleLbl="alignNode1" presStyleIdx="1" presStyleCnt="3" custScaleX="8201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F750CC-C2FC-4E42-97A2-FBC08ED9604F}" type="pres">
      <dgm:prSet presAssocID="{13A2193E-7937-4D1F-A9BF-A775B043C825}" presName="descendantText" presStyleLbl="alignAcc1" presStyleIdx="1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97F3F1A8-7ACB-4A74-8041-B890A34D6AC8}" type="pres">
      <dgm:prSet presAssocID="{5DFF1593-C6AE-424B-A339-75CF64BA157E}" presName="sp" presStyleCnt="0"/>
      <dgm:spPr/>
    </dgm:pt>
    <dgm:pt modelId="{0B36799E-F9C5-4770-B505-C09E8FCCBB73}" type="pres">
      <dgm:prSet presAssocID="{E3C016AB-E0F5-46E3-A2F3-6E22DC6CE76D}" presName="composite" presStyleCnt="0"/>
      <dgm:spPr/>
    </dgm:pt>
    <dgm:pt modelId="{DB549682-3506-4DE6-8E7A-E5B4F3835D6B}" type="pres">
      <dgm:prSet presAssocID="{E3C016AB-E0F5-46E3-A2F3-6E22DC6CE76D}" presName="parentText" presStyleLbl="alignNode1" presStyleIdx="2" presStyleCnt="3" custScaleX="82014" custLinFactNeighborY="47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94DB17-ED8F-4339-8D65-68668ECA87BA}" type="pres">
      <dgm:prSet presAssocID="{E3C016AB-E0F5-46E3-A2F3-6E22DC6CE76D}" presName="descendantText" presStyleLbl="alignAcc1" presStyleIdx="2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fr-FR"/>
        </a:p>
      </dgm:t>
    </dgm:pt>
  </dgm:ptLst>
  <dgm:cxnLst>
    <dgm:cxn modelId="{F03B69E1-7B67-4515-B81B-B4097F0481CC}" srcId="{394497F0-D88E-44CF-8B0A-2ED1917810C9}" destId="{E3C016AB-E0F5-46E3-A2F3-6E22DC6CE76D}" srcOrd="2" destOrd="0" parTransId="{B7104682-EDB3-4F74-A3F9-FF9B416EE064}" sibTransId="{306B4A12-112E-4666-9FD3-AD9BA8517C29}"/>
    <dgm:cxn modelId="{73C958EB-1B4A-4E82-B5A3-1940E3F9C69F}" srcId="{394497F0-D88E-44CF-8B0A-2ED1917810C9}" destId="{13A2193E-7937-4D1F-A9BF-A775B043C825}" srcOrd="1" destOrd="0" parTransId="{4D843EC8-5DA4-43E9-B479-3FA2A11276E0}" sibTransId="{5DFF1593-C6AE-424B-A339-75CF64BA157E}"/>
    <dgm:cxn modelId="{236083CA-D0F9-49A5-B719-A872668D489A}" type="presOf" srcId="{13A2193E-7937-4D1F-A9BF-A775B043C825}" destId="{BB0DDBBD-CA92-46B8-BCB5-292F8D52364E}" srcOrd="0" destOrd="0" presId="urn:microsoft.com/office/officeart/2005/8/layout/chevron2"/>
    <dgm:cxn modelId="{5D18143C-5FB7-4AD0-82FE-606F0DE9BA7D}" srcId="{394497F0-D88E-44CF-8B0A-2ED1917810C9}" destId="{F9C7648B-BB15-47A3-A281-5CA3CDE2A310}" srcOrd="0" destOrd="0" parTransId="{4E03B8F7-808F-49C5-A2C6-208AF711C792}" sibTransId="{07294091-43B9-4178-9923-50C924AFD599}"/>
    <dgm:cxn modelId="{672DF75E-23E5-455B-85E8-A482EAA93469}" type="presOf" srcId="{E3C016AB-E0F5-46E3-A2F3-6E22DC6CE76D}" destId="{DB549682-3506-4DE6-8E7A-E5B4F3835D6B}" srcOrd="0" destOrd="0" presId="urn:microsoft.com/office/officeart/2005/8/layout/chevron2"/>
    <dgm:cxn modelId="{5A5815E7-5E3C-4632-9C97-0FF4F716E83A}" type="presOf" srcId="{394497F0-D88E-44CF-8B0A-2ED1917810C9}" destId="{CA1E1186-0FAA-40F2-B735-5A8AE0C7A855}" srcOrd="0" destOrd="0" presId="urn:microsoft.com/office/officeart/2005/8/layout/chevron2"/>
    <dgm:cxn modelId="{D7334695-2C31-4F75-A731-8DEEC3FB6160}" type="presOf" srcId="{F9C7648B-BB15-47A3-A281-5CA3CDE2A310}" destId="{B4965530-7C1B-4CE7-A12F-5AA67B74DE93}" srcOrd="0" destOrd="0" presId="urn:microsoft.com/office/officeart/2005/8/layout/chevron2"/>
    <dgm:cxn modelId="{9E7B5200-B1C1-4319-9A70-D8F299178B73}" type="presParOf" srcId="{CA1E1186-0FAA-40F2-B735-5A8AE0C7A855}" destId="{246DC843-CB54-4D61-A7E2-A89D3F8A11ED}" srcOrd="0" destOrd="0" presId="urn:microsoft.com/office/officeart/2005/8/layout/chevron2"/>
    <dgm:cxn modelId="{AA7C958D-2030-41FB-9246-2DCC2FB85CA0}" type="presParOf" srcId="{246DC843-CB54-4D61-A7E2-A89D3F8A11ED}" destId="{B4965530-7C1B-4CE7-A12F-5AA67B74DE93}" srcOrd="0" destOrd="0" presId="urn:microsoft.com/office/officeart/2005/8/layout/chevron2"/>
    <dgm:cxn modelId="{8B22452F-9D18-46C9-B923-64D5FED2E296}" type="presParOf" srcId="{246DC843-CB54-4D61-A7E2-A89D3F8A11ED}" destId="{3A902208-0C0F-48C4-9471-095D3161FB5C}" srcOrd="1" destOrd="0" presId="urn:microsoft.com/office/officeart/2005/8/layout/chevron2"/>
    <dgm:cxn modelId="{179024CD-79BD-466A-BB2A-713A1090E61E}" type="presParOf" srcId="{CA1E1186-0FAA-40F2-B735-5A8AE0C7A855}" destId="{A0F0A34F-0A3E-4A8B-A453-88E4513AD24E}" srcOrd="1" destOrd="0" presId="urn:microsoft.com/office/officeart/2005/8/layout/chevron2"/>
    <dgm:cxn modelId="{A83AEEE5-17E3-4AC5-AF43-8E273AD59C5F}" type="presParOf" srcId="{CA1E1186-0FAA-40F2-B735-5A8AE0C7A855}" destId="{0C65EC9E-41B1-4CFB-A24B-4D9677BAF928}" srcOrd="2" destOrd="0" presId="urn:microsoft.com/office/officeart/2005/8/layout/chevron2"/>
    <dgm:cxn modelId="{B4FB6FD7-22B3-49BB-AA68-5985CF377199}" type="presParOf" srcId="{0C65EC9E-41B1-4CFB-A24B-4D9677BAF928}" destId="{BB0DDBBD-CA92-46B8-BCB5-292F8D52364E}" srcOrd="0" destOrd="0" presId="urn:microsoft.com/office/officeart/2005/8/layout/chevron2"/>
    <dgm:cxn modelId="{A77CEAA8-506D-432C-B0F0-D7B61C07024A}" type="presParOf" srcId="{0C65EC9E-41B1-4CFB-A24B-4D9677BAF928}" destId="{D3F750CC-C2FC-4E42-97A2-FBC08ED9604F}" srcOrd="1" destOrd="0" presId="urn:microsoft.com/office/officeart/2005/8/layout/chevron2"/>
    <dgm:cxn modelId="{89185940-CD8E-49F8-8411-34AA8DE8E80B}" type="presParOf" srcId="{CA1E1186-0FAA-40F2-B735-5A8AE0C7A855}" destId="{97F3F1A8-7ACB-4A74-8041-B890A34D6AC8}" srcOrd="3" destOrd="0" presId="urn:microsoft.com/office/officeart/2005/8/layout/chevron2"/>
    <dgm:cxn modelId="{BCEE5BCC-4BF0-40BF-AD0F-32089B64B027}" type="presParOf" srcId="{CA1E1186-0FAA-40F2-B735-5A8AE0C7A855}" destId="{0B36799E-F9C5-4770-B505-C09E8FCCBB73}" srcOrd="4" destOrd="0" presId="urn:microsoft.com/office/officeart/2005/8/layout/chevron2"/>
    <dgm:cxn modelId="{5122981D-50BA-4F83-AE25-C5149730DA06}" type="presParOf" srcId="{0B36799E-F9C5-4770-B505-C09E8FCCBB73}" destId="{DB549682-3506-4DE6-8E7A-E5B4F3835D6B}" srcOrd="0" destOrd="0" presId="urn:microsoft.com/office/officeart/2005/8/layout/chevron2"/>
    <dgm:cxn modelId="{19D1C006-85E8-4F3A-9FB1-9DB3E31DDC6D}" type="presParOf" srcId="{0B36799E-F9C5-4770-B505-C09E8FCCBB73}" destId="{6A94DB17-ED8F-4339-8D65-68668ECA87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4497F0-D88E-44CF-8B0A-2ED1917810C9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13A2193E-7937-4D1F-A9BF-A775B043C825}">
      <dgm:prSet phldrT="[Texte]"/>
      <dgm:spPr>
        <a:ln w="28575"/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D843EC8-5DA4-43E9-B479-3FA2A11276E0}" type="parTrans" cxnId="{73C958EB-1B4A-4E82-B5A3-1940E3F9C69F}">
      <dgm:prSet/>
      <dgm:spPr/>
      <dgm:t>
        <a:bodyPr/>
        <a:lstStyle/>
        <a:p>
          <a:endParaRPr lang="fr-FR"/>
        </a:p>
      </dgm:t>
    </dgm:pt>
    <dgm:pt modelId="{5DFF1593-C6AE-424B-A339-75CF64BA157E}" type="sibTrans" cxnId="{73C958EB-1B4A-4E82-B5A3-1940E3F9C69F}">
      <dgm:prSet/>
      <dgm:spPr/>
      <dgm:t>
        <a:bodyPr/>
        <a:lstStyle/>
        <a:p>
          <a:endParaRPr lang="fr-FR"/>
        </a:p>
      </dgm:t>
    </dgm:pt>
    <dgm:pt modelId="{E3C016AB-E0F5-46E3-A2F3-6E22DC6CE76D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7104682-EDB3-4F74-A3F9-FF9B416EE064}" type="parTrans" cxnId="{F03B69E1-7B67-4515-B81B-B4097F0481CC}">
      <dgm:prSet/>
      <dgm:spPr/>
      <dgm:t>
        <a:bodyPr/>
        <a:lstStyle/>
        <a:p>
          <a:endParaRPr lang="fr-FR"/>
        </a:p>
      </dgm:t>
    </dgm:pt>
    <dgm:pt modelId="{306B4A12-112E-4666-9FD3-AD9BA8517C29}" type="sibTrans" cxnId="{F03B69E1-7B67-4515-B81B-B4097F0481CC}">
      <dgm:prSet/>
      <dgm:spPr/>
      <dgm:t>
        <a:bodyPr/>
        <a:lstStyle/>
        <a:p>
          <a:endParaRPr lang="fr-FR"/>
        </a:p>
      </dgm:t>
    </dgm:pt>
    <dgm:pt modelId="{F9C7648B-BB15-47A3-A281-5CA3CDE2A310}">
      <dgm:prSet phldrT="[Texte]"/>
      <dgm:spPr/>
      <dgm:t>
        <a:bodyPr/>
        <a:lstStyle/>
        <a:p>
          <a:endParaRPr lang="fr-FR" dirty="0"/>
        </a:p>
      </dgm:t>
    </dgm:pt>
    <dgm:pt modelId="{4E03B8F7-808F-49C5-A2C6-208AF711C792}" type="parTrans" cxnId="{5D18143C-5FB7-4AD0-82FE-606F0DE9BA7D}">
      <dgm:prSet/>
      <dgm:spPr/>
      <dgm:t>
        <a:bodyPr/>
        <a:lstStyle/>
        <a:p>
          <a:endParaRPr lang="fr-FR"/>
        </a:p>
      </dgm:t>
    </dgm:pt>
    <dgm:pt modelId="{07294091-43B9-4178-9923-50C924AFD599}" type="sibTrans" cxnId="{5D18143C-5FB7-4AD0-82FE-606F0DE9BA7D}">
      <dgm:prSet/>
      <dgm:spPr/>
      <dgm:t>
        <a:bodyPr/>
        <a:lstStyle/>
        <a:p>
          <a:endParaRPr lang="fr-FR"/>
        </a:p>
      </dgm:t>
    </dgm:pt>
    <dgm:pt modelId="{CA1E1186-0FAA-40F2-B735-5A8AE0C7A855}" type="pres">
      <dgm:prSet presAssocID="{394497F0-D88E-44CF-8B0A-2ED1917810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46DC843-CB54-4D61-A7E2-A89D3F8A11ED}" type="pres">
      <dgm:prSet presAssocID="{F9C7648B-BB15-47A3-A281-5CA3CDE2A310}" presName="composite" presStyleCnt="0"/>
      <dgm:spPr/>
    </dgm:pt>
    <dgm:pt modelId="{B4965530-7C1B-4CE7-A12F-5AA67B74DE93}" type="pres">
      <dgm:prSet presAssocID="{F9C7648B-BB15-47A3-A281-5CA3CDE2A310}" presName="parentText" presStyleLbl="alignNode1" presStyleIdx="0" presStyleCnt="3" custScaleX="8201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902208-0C0F-48C4-9471-095D3161FB5C}" type="pres">
      <dgm:prSet presAssocID="{F9C7648B-BB15-47A3-A281-5CA3CDE2A310}" presName="descendantText" presStyleLbl="alignAcc1" presStyleIdx="0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A0F0A34F-0A3E-4A8B-A453-88E4513AD24E}" type="pres">
      <dgm:prSet presAssocID="{07294091-43B9-4178-9923-50C924AFD599}" presName="sp" presStyleCnt="0"/>
      <dgm:spPr/>
    </dgm:pt>
    <dgm:pt modelId="{0C65EC9E-41B1-4CFB-A24B-4D9677BAF928}" type="pres">
      <dgm:prSet presAssocID="{13A2193E-7937-4D1F-A9BF-A775B043C825}" presName="composite" presStyleCnt="0"/>
      <dgm:spPr/>
    </dgm:pt>
    <dgm:pt modelId="{BB0DDBBD-CA92-46B8-BCB5-292F8D52364E}" type="pres">
      <dgm:prSet presAssocID="{13A2193E-7937-4D1F-A9BF-A775B043C825}" presName="parentText" presStyleLbl="alignNode1" presStyleIdx="1" presStyleCnt="3" custScaleX="8201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F750CC-C2FC-4E42-97A2-FBC08ED9604F}" type="pres">
      <dgm:prSet presAssocID="{13A2193E-7937-4D1F-A9BF-A775B043C825}" presName="descendantText" presStyleLbl="alignAcc1" presStyleIdx="1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97F3F1A8-7ACB-4A74-8041-B890A34D6AC8}" type="pres">
      <dgm:prSet presAssocID="{5DFF1593-C6AE-424B-A339-75CF64BA157E}" presName="sp" presStyleCnt="0"/>
      <dgm:spPr/>
    </dgm:pt>
    <dgm:pt modelId="{0B36799E-F9C5-4770-B505-C09E8FCCBB73}" type="pres">
      <dgm:prSet presAssocID="{E3C016AB-E0F5-46E3-A2F3-6E22DC6CE76D}" presName="composite" presStyleCnt="0"/>
      <dgm:spPr/>
    </dgm:pt>
    <dgm:pt modelId="{DB549682-3506-4DE6-8E7A-E5B4F3835D6B}" type="pres">
      <dgm:prSet presAssocID="{E3C016AB-E0F5-46E3-A2F3-6E22DC6CE76D}" presName="parentText" presStyleLbl="alignNode1" presStyleIdx="2" presStyleCnt="3" custScaleX="82014" custLinFactNeighborY="47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94DB17-ED8F-4339-8D65-68668ECA87BA}" type="pres">
      <dgm:prSet presAssocID="{E3C016AB-E0F5-46E3-A2F3-6E22DC6CE76D}" presName="descendantText" presStyleLbl="alignAcc1" presStyleIdx="2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fr-FR"/>
        </a:p>
      </dgm:t>
    </dgm:pt>
  </dgm:ptLst>
  <dgm:cxnLst>
    <dgm:cxn modelId="{F03B69E1-7B67-4515-B81B-B4097F0481CC}" srcId="{394497F0-D88E-44CF-8B0A-2ED1917810C9}" destId="{E3C016AB-E0F5-46E3-A2F3-6E22DC6CE76D}" srcOrd="2" destOrd="0" parTransId="{B7104682-EDB3-4F74-A3F9-FF9B416EE064}" sibTransId="{306B4A12-112E-4666-9FD3-AD9BA8517C29}"/>
    <dgm:cxn modelId="{5A5815E7-5E3C-4632-9C97-0FF4F716E83A}" type="presOf" srcId="{394497F0-D88E-44CF-8B0A-2ED1917810C9}" destId="{CA1E1186-0FAA-40F2-B735-5A8AE0C7A855}" srcOrd="0" destOrd="0" presId="urn:microsoft.com/office/officeart/2005/8/layout/chevron2"/>
    <dgm:cxn modelId="{236083CA-D0F9-49A5-B719-A872668D489A}" type="presOf" srcId="{13A2193E-7937-4D1F-A9BF-A775B043C825}" destId="{BB0DDBBD-CA92-46B8-BCB5-292F8D52364E}" srcOrd="0" destOrd="0" presId="urn:microsoft.com/office/officeart/2005/8/layout/chevron2"/>
    <dgm:cxn modelId="{D7334695-2C31-4F75-A731-8DEEC3FB6160}" type="presOf" srcId="{F9C7648B-BB15-47A3-A281-5CA3CDE2A310}" destId="{B4965530-7C1B-4CE7-A12F-5AA67B74DE93}" srcOrd="0" destOrd="0" presId="urn:microsoft.com/office/officeart/2005/8/layout/chevron2"/>
    <dgm:cxn modelId="{5D18143C-5FB7-4AD0-82FE-606F0DE9BA7D}" srcId="{394497F0-D88E-44CF-8B0A-2ED1917810C9}" destId="{F9C7648B-BB15-47A3-A281-5CA3CDE2A310}" srcOrd="0" destOrd="0" parTransId="{4E03B8F7-808F-49C5-A2C6-208AF711C792}" sibTransId="{07294091-43B9-4178-9923-50C924AFD599}"/>
    <dgm:cxn modelId="{672DF75E-23E5-455B-85E8-A482EAA93469}" type="presOf" srcId="{E3C016AB-E0F5-46E3-A2F3-6E22DC6CE76D}" destId="{DB549682-3506-4DE6-8E7A-E5B4F3835D6B}" srcOrd="0" destOrd="0" presId="urn:microsoft.com/office/officeart/2005/8/layout/chevron2"/>
    <dgm:cxn modelId="{73C958EB-1B4A-4E82-B5A3-1940E3F9C69F}" srcId="{394497F0-D88E-44CF-8B0A-2ED1917810C9}" destId="{13A2193E-7937-4D1F-A9BF-A775B043C825}" srcOrd="1" destOrd="0" parTransId="{4D843EC8-5DA4-43E9-B479-3FA2A11276E0}" sibTransId="{5DFF1593-C6AE-424B-A339-75CF64BA157E}"/>
    <dgm:cxn modelId="{9E7B5200-B1C1-4319-9A70-D8F299178B73}" type="presParOf" srcId="{CA1E1186-0FAA-40F2-B735-5A8AE0C7A855}" destId="{246DC843-CB54-4D61-A7E2-A89D3F8A11ED}" srcOrd="0" destOrd="0" presId="urn:microsoft.com/office/officeart/2005/8/layout/chevron2"/>
    <dgm:cxn modelId="{AA7C958D-2030-41FB-9246-2DCC2FB85CA0}" type="presParOf" srcId="{246DC843-CB54-4D61-A7E2-A89D3F8A11ED}" destId="{B4965530-7C1B-4CE7-A12F-5AA67B74DE93}" srcOrd="0" destOrd="0" presId="urn:microsoft.com/office/officeart/2005/8/layout/chevron2"/>
    <dgm:cxn modelId="{8B22452F-9D18-46C9-B923-64D5FED2E296}" type="presParOf" srcId="{246DC843-CB54-4D61-A7E2-A89D3F8A11ED}" destId="{3A902208-0C0F-48C4-9471-095D3161FB5C}" srcOrd="1" destOrd="0" presId="urn:microsoft.com/office/officeart/2005/8/layout/chevron2"/>
    <dgm:cxn modelId="{179024CD-79BD-466A-BB2A-713A1090E61E}" type="presParOf" srcId="{CA1E1186-0FAA-40F2-B735-5A8AE0C7A855}" destId="{A0F0A34F-0A3E-4A8B-A453-88E4513AD24E}" srcOrd="1" destOrd="0" presId="urn:microsoft.com/office/officeart/2005/8/layout/chevron2"/>
    <dgm:cxn modelId="{A83AEEE5-17E3-4AC5-AF43-8E273AD59C5F}" type="presParOf" srcId="{CA1E1186-0FAA-40F2-B735-5A8AE0C7A855}" destId="{0C65EC9E-41B1-4CFB-A24B-4D9677BAF928}" srcOrd="2" destOrd="0" presId="urn:microsoft.com/office/officeart/2005/8/layout/chevron2"/>
    <dgm:cxn modelId="{B4FB6FD7-22B3-49BB-AA68-5985CF377199}" type="presParOf" srcId="{0C65EC9E-41B1-4CFB-A24B-4D9677BAF928}" destId="{BB0DDBBD-CA92-46B8-BCB5-292F8D52364E}" srcOrd="0" destOrd="0" presId="urn:microsoft.com/office/officeart/2005/8/layout/chevron2"/>
    <dgm:cxn modelId="{A77CEAA8-506D-432C-B0F0-D7B61C07024A}" type="presParOf" srcId="{0C65EC9E-41B1-4CFB-A24B-4D9677BAF928}" destId="{D3F750CC-C2FC-4E42-97A2-FBC08ED9604F}" srcOrd="1" destOrd="0" presId="urn:microsoft.com/office/officeart/2005/8/layout/chevron2"/>
    <dgm:cxn modelId="{89185940-CD8E-49F8-8411-34AA8DE8E80B}" type="presParOf" srcId="{CA1E1186-0FAA-40F2-B735-5A8AE0C7A855}" destId="{97F3F1A8-7ACB-4A74-8041-B890A34D6AC8}" srcOrd="3" destOrd="0" presId="urn:microsoft.com/office/officeart/2005/8/layout/chevron2"/>
    <dgm:cxn modelId="{BCEE5BCC-4BF0-40BF-AD0F-32089B64B027}" type="presParOf" srcId="{CA1E1186-0FAA-40F2-B735-5A8AE0C7A855}" destId="{0B36799E-F9C5-4770-B505-C09E8FCCBB73}" srcOrd="4" destOrd="0" presId="urn:microsoft.com/office/officeart/2005/8/layout/chevron2"/>
    <dgm:cxn modelId="{5122981D-50BA-4F83-AE25-C5149730DA06}" type="presParOf" srcId="{0B36799E-F9C5-4770-B505-C09E8FCCBB73}" destId="{DB549682-3506-4DE6-8E7A-E5B4F3835D6B}" srcOrd="0" destOrd="0" presId="urn:microsoft.com/office/officeart/2005/8/layout/chevron2"/>
    <dgm:cxn modelId="{19D1C006-85E8-4F3A-9FB1-9DB3E31DDC6D}" type="presParOf" srcId="{0B36799E-F9C5-4770-B505-C09E8FCCBB73}" destId="{6A94DB17-ED8F-4339-8D65-68668ECA87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4497F0-D88E-44CF-8B0A-2ED1917810C9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13A2193E-7937-4D1F-A9BF-A775B043C825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D843EC8-5DA4-43E9-B479-3FA2A11276E0}" type="parTrans" cxnId="{73C958EB-1B4A-4E82-B5A3-1940E3F9C69F}">
      <dgm:prSet/>
      <dgm:spPr/>
      <dgm:t>
        <a:bodyPr/>
        <a:lstStyle/>
        <a:p>
          <a:endParaRPr lang="fr-FR"/>
        </a:p>
      </dgm:t>
    </dgm:pt>
    <dgm:pt modelId="{5DFF1593-C6AE-424B-A339-75CF64BA157E}" type="sibTrans" cxnId="{73C958EB-1B4A-4E82-B5A3-1940E3F9C69F}">
      <dgm:prSet/>
      <dgm:spPr/>
      <dgm:t>
        <a:bodyPr/>
        <a:lstStyle/>
        <a:p>
          <a:endParaRPr lang="fr-FR"/>
        </a:p>
      </dgm:t>
    </dgm:pt>
    <dgm:pt modelId="{E3C016AB-E0F5-46E3-A2F3-6E22DC6CE76D}">
      <dgm:prSet phldrT="[Texte]"/>
      <dgm:spPr>
        <a:ln w="28575"/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7104682-EDB3-4F74-A3F9-FF9B416EE064}" type="parTrans" cxnId="{F03B69E1-7B67-4515-B81B-B4097F0481CC}">
      <dgm:prSet/>
      <dgm:spPr/>
      <dgm:t>
        <a:bodyPr/>
        <a:lstStyle/>
        <a:p>
          <a:endParaRPr lang="fr-FR"/>
        </a:p>
      </dgm:t>
    </dgm:pt>
    <dgm:pt modelId="{306B4A12-112E-4666-9FD3-AD9BA8517C29}" type="sibTrans" cxnId="{F03B69E1-7B67-4515-B81B-B4097F0481CC}">
      <dgm:prSet/>
      <dgm:spPr/>
      <dgm:t>
        <a:bodyPr/>
        <a:lstStyle/>
        <a:p>
          <a:endParaRPr lang="fr-FR"/>
        </a:p>
      </dgm:t>
    </dgm:pt>
    <dgm:pt modelId="{F9C7648B-BB15-47A3-A281-5CA3CDE2A310}">
      <dgm:prSet phldrT="[Texte]"/>
      <dgm:spPr/>
      <dgm:t>
        <a:bodyPr/>
        <a:lstStyle/>
        <a:p>
          <a:endParaRPr lang="fr-FR" dirty="0"/>
        </a:p>
      </dgm:t>
    </dgm:pt>
    <dgm:pt modelId="{4E03B8F7-808F-49C5-A2C6-208AF711C792}" type="parTrans" cxnId="{5D18143C-5FB7-4AD0-82FE-606F0DE9BA7D}">
      <dgm:prSet/>
      <dgm:spPr/>
      <dgm:t>
        <a:bodyPr/>
        <a:lstStyle/>
        <a:p>
          <a:endParaRPr lang="fr-FR"/>
        </a:p>
      </dgm:t>
    </dgm:pt>
    <dgm:pt modelId="{07294091-43B9-4178-9923-50C924AFD599}" type="sibTrans" cxnId="{5D18143C-5FB7-4AD0-82FE-606F0DE9BA7D}">
      <dgm:prSet/>
      <dgm:spPr/>
      <dgm:t>
        <a:bodyPr/>
        <a:lstStyle/>
        <a:p>
          <a:endParaRPr lang="fr-FR"/>
        </a:p>
      </dgm:t>
    </dgm:pt>
    <dgm:pt modelId="{CA1E1186-0FAA-40F2-B735-5A8AE0C7A855}" type="pres">
      <dgm:prSet presAssocID="{394497F0-D88E-44CF-8B0A-2ED1917810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46DC843-CB54-4D61-A7E2-A89D3F8A11ED}" type="pres">
      <dgm:prSet presAssocID="{F9C7648B-BB15-47A3-A281-5CA3CDE2A310}" presName="composite" presStyleCnt="0"/>
      <dgm:spPr/>
    </dgm:pt>
    <dgm:pt modelId="{B4965530-7C1B-4CE7-A12F-5AA67B74DE93}" type="pres">
      <dgm:prSet presAssocID="{F9C7648B-BB15-47A3-A281-5CA3CDE2A310}" presName="parentText" presStyleLbl="alignNode1" presStyleIdx="0" presStyleCnt="3" custScaleX="8201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902208-0C0F-48C4-9471-095D3161FB5C}" type="pres">
      <dgm:prSet presAssocID="{F9C7648B-BB15-47A3-A281-5CA3CDE2A310}" presName="descendantText" presStyleLbl="alignAcc1" presStyleIdx="0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A0F0A34F-0A3E-4A8B-A453-88E4513AD24E}" type="pres">
      <dgm:prSet presAssocID="{07294091-43B9-4178-9923-50C924AFD599}" presName="sp" presStyleCnt="0"/>
      <dgm:spPr/>
    </dgm:pt>
    <dgm:pt modelId="{0C65EC9E-41B1-4CFB-A24B-4D9677BAF928}" type="pres">
      <dgm:prSet presAssocID="{13A2193E-7937-4D1F-A9BF-A775B043C825}" presName="composite" presStyleCnt="0"/>
      <dgm:spPr/>
    </dgm:pt>
    <dgm:pt modelId="{BB0DDBBD-CA92-46B8-BCB5-292F8D52364E}" type="pres">
      <dgm:prSet presAssocID="{13A2193E-7937-4D1F-A9BF-A775B043C825}" presName="parentText" presStyleLbl="alignNode1" presStyleIdx="1" presStyleCnt="3" custScaleX="8201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F750CC-C2FC-4E42-97A2-FBC08ED9604F}" type="pres">
      <dgm:prSet presAssocID="{13A2193E-7937-4D1F-A9BF-A775B043C825}" presName="descendantText" presStyleLbl="alignAcc1" presStyleIdx="1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97F3F1A8-7ACB-4A74-8041-B890A34D6AC8}" type="pres">
      <dgm:prSet presAssocID="{5DFF1593-C6AE-424B-A339-75CF64BA157E}" presName="sp" presStyleCnt="0"/>
      <dgm:spPr/>
    </dgm:pt>
    <dgm:pt modelId="{0B36799E-F9C5-4770-B505-C09E8FCCBB73}" type="pres">
      <dgm:prSet presAssocID="{E3C016AB-E0F5-46E3-A2F3-6E22DC6CE76D}" presName="composite" presStyleCnt="0"/>
      <dgm:spPr/>
    </dgm:pt>
    <dgm:pt modelId="{DB549682-3506-4DE6-8E7A-E5B4F3835D6B}" type="pres">
      <dgm:prSet presAssocID="{E3C016AB-E0F5-46E3-A2F3-6E22DC6CE76D}" presName="parentText" presStyleLbl="alignNode1" presStyleIdx="2" presStyleCnt="3" custScaleX="82014" custLinFactNeighborY="47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94DB17-ED8F-4339-8D65-68668ECA87BA}" type="pres">
      <dgm:prSet presAssocID="{E3C016AB-E0F5-46E3-A2F3-6E22DC6CE76D}" presName="descendantText" presStyleLbl="alignAcc1" presStyleIdx="2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fr-FR"/>
        </a:p>
      </dgm:t>
    </dgm:pt>
  </dgm:ptLst>
  <dgm:cxnLst>
    <dgm:cxn modelId="{F03B69E1-7B67-4515-B81B-B4097F0481CC}" srcId="{394497F0-D88E-44CF-8B0A-2ED1917810C9}" destId="{E3C016AB-E0F5-46E3-A2F3-6E22DC6CE76D}" srcOrd="2" destOrd="0" parTransId="{B7104682-EDB3-4F74-A3F9-FF9B416EE064}" sibTransId="{306B4A12-112E-4666-9FD3-AD9BA8517C29}"/>
    <dgm:cxn modelId="{5A5815E7-5E3C-4632-9C97-0FF4F716E83A}" type="presOf" srcId="{394497F0-D88E-44CF-8B0A-2ED1917810C9}" destId="{CA1E1186-0FAA-40F2-B735-5A8AE0C7A855}" srcOrd="0" destOrd="0" presId="urn:microsoft.com/office/officeart/2005/8/layout/chevron2"/>
    <dgm:cxn modelId="{236083CA-D0F9-49A5-B719-A872668D489A}" type="presOf" srcId="{13A2193E-7937-4D1F-A9BF-A775B043C825}" destId="{BB0DDBBD-CA92-46B8-BCB5-292F8D52364E}" srcOrd="0" destOrd="0" presId="urn:microsoft.com/office/officeart/2005/8/layout/chevron2"/>
    <dgm:cxn modelId="{D7334695-2C31-4F75-A731-8DEEC3FB6160}" type="presOf" srcId="{F9C7648B-BB15-47A3-A281-5CA3CDE2A310}" destId="{B4965530-7C1B-4CE7-A12F-5AA67B74DE93}" srcOrd="0" destOrd="0" presId="urn:microsoft.com/office/officeart/2005/8/layout/chevron2"/>
    <dgm:cxn modelId="{5D18143C-5FB7-4AD0-82FE-606F0DE9BA7D}" srcId="{394497F0-D88E-44CF-8B0A-2ED1917810C9}" destId="{F9C7648B-BB15-47A3-A281-5CA3CDE2A310}" srcOrd="0" destOrd="0" parTransId="{4E03B8F7-808F-49C5-A2C6-208AF711C792}" sibTransId="{07294091-43B9-4178-9923-50C924AFD599}"/>
    <dgm:cxn modelId="{672DF75E-23E5-455B-85E8-A482EAA93469}" type="presOf" srcId="{E3C016AB-E0F5-46E3-A2F3-6E22DC6CE76D}" destId="{DB549682-3506-4DE6-8E7A-E5B4F3835D6B}" srcOrd="0" destOrd="0" presId="urn:microsoft.com/office/officeart/2005/8/layout/chevron2"/>
    <dgm:cxn modelId="{73C958EB-1B4A-4E82-B5A3-1940E3F9C69F}" srcId="{394497F0-D88E-44CF-8B0A-2ED1917810C9}" destId="{13A2193E-7937-4D1F-A9BF-A775B043C825}" srcOrd="1" destOrd="0" parTransId="{4D843EC8-5DA4-43E9-B479-3FA2A11276E0}" sibTransId="{5DFF1593-C6AE-424B-A339-75CF64BA157E}"/>
    <dgm:cxn modelId="{9E7B5200-B1C1-4319-9A70-D8F299178B73}" type="presParOf" srcId="{CA1E1186-0FAA-40F2-B735-5A8AE0C7A855}" destId="{246DC843-CB54-4D61-A7E2-A89D3F8A11ED}" srcOrd="0" destOrd="0" presId="urn:microsoft.com/office/officeart/2005/8/layout/chevron2"/>
    <dgm:cxn modelId="{AA7C958D-2030-41FB-9246-2DCC2FB85CA0}" type="presParOf" srcId="{246DC843-CB54-4D61-A7E2-A89D3F8A11ED}" destId="{B4965530-7C1B-4CE7-A12F-5AA67B74DE93}" srcOrd="0" destOrd="0" presId="urn:microsoft.com/office/officeart/2005/8/layout/chevron2"/>
    <dgm:cxn modelId="{8B22452F-9D18-46C9-B923-64D5FED2E296}" type="presParOf" srcId="{246DC843-CB54-4D61-A7E2-A89D3F8A11ED}" destId="{3A902208-0C0F-48C4-9471-095D3161FB5C}" srcOrd="1" destOrd="0" presId="urn:microsoft.com/office/officeart/2005/8/layout/chevron2"/>
    <dgm:cxn modelId="{179024CD-79BD-466A-BB2A-713A1090E61E}" type="presParOf" srcId="{CA1E1186-0FAA-40F2-B735-5A8AE0C7A855}" destId="{A0F0A34F-0A3E-4A8B-A453-88E4513AD24E}" srcOrd="1" destOrd="0" presId="urn:microsoft.com/office/officeart/2005/8/layout/chevron2"/>
    <dgm:cxn modelId="{A83AEEE5-17E3-4AC5-AF43-8E273AD59C5F}" type="presParOf" srcId="{CA1E1186-0FAA-40F2-B735-5A8AE0C7A855}" destId="{0C65EC9E-41B1-4CFB-A24B-4D9677BAF928}" srcOrd="2" destOrd="0" presId="urn:microsoft.com/office/officeart/2005/8/layout/chevron2"/>
    <dgm:cxn modelId="{B4FB6FD7-22B3-49BB-AA68-5985CF377199}" type="presParOf" srcId="{0C65EC9E-41B1-4CFB-A24B-4D9677BAF928}" destId="{BB0DDBBD-CA92-46B8-BCB5-292F8D52364E}" srcOrd="0" destOrd="0" presId="urn:microsoft.com/office/officeart/2005/8/layout/chevron2"/>
    <dgm:cxn modelId="{A77CEAA8-506D-432C-B0F0-D7B61C07024A}" type="presParOf" srcId="{0C65EC9E-41B1-4CFB-A24B-4D9677BAF928}" destId="{D3F750CC-C2FC-4E42-97A2-FBC08ED9604F}" srcOrd="1" destOrd="0" presId="urn:microsoft.com/office/officeart/2005/8/layout/chevron2"/>
    <dgm:cxn modelId="{89185940-CD8E-49F8-8411-34AA8DE8E80B}" type="presParOf" srcId="{CA1E1186-0FAA-40F2-B735-5A8AE0C7A855}" destId="{97F3F1A8-7ACB-4A74-8041-B890A34D6AC8}" srcOrd="3" destOrd="0" presId="urn:microsoft.com/office/officeart/2005/8/layout/chevron2"/>
    <dgm:cxn modelId="{BCEE5BCC-4BF0-40BF-AD0F-32089B64B027}" type="presParOf" srcId="{CA1E1186-0FAA-40F2-B735-5A8AE0C7A855}" destId="{0B36799E-F9C5-4770-B505-C09E8FCCBB73}" srcOrd="4" destOrd="0" presId="urn:microsoft.com/office/officeart/2005/8/layout/chevron2"/>
    <dgm:cxn modelId="{5122981D-50BA-4F83-AE25-C5149730DA06}" type="presParOf" srcId="{0B36799E-F9C5-4770-B505-C09E8FCCBB73}" destId="{DB549682-3506-4DE6-8E7A-E5B4F3835D6B}" srcOrd="0" destOrd="0" presId="urn:microsoft.com/office/officeart/2005/8/layout/chevron2"/>
    <dgm:cxn modelId="{19D1C006-85E8-4F3A-9FB1-9DB3E31DDC6D}" type="presParOf" srcId="{0B36799E-F9C5-4770-B505-C09E8FCCBB73}" destId="{6A94DB17-ED8F-4339-8D65-68668ECA87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1C691-946F-47AA-8633-321932E82E77}">
      <dsp:nvSpPr>
        <dsp:cNvPr id="0" name=""/>
        <dsp:cNvSpPr/>
      </dsp:nvSpPr>
      <dsp:spPr>
        <a:xfrm rot="5400000">
          <a:off x="-297006" y="298916"/>
          <a:ext cx="1980045" cy="1386031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900" kern="1200" dirty="0"/>
        </a:p>
      </dsp:txBody>
      <dsp:txXfrm rot="-5400000">
        <a:off x="2" y="694925"/>
        <a:ext cx="1386031" cy="594014"/>
      </dsp:txXfrm>
    </dsp:sp>
    <dsp:sp modelId="{A37CB9B6-248F-47C3-B2BA-4D3A377BFCA5}">
      <dsp:nvSpPr>
        <dsp:cNvPr id="0" name=""/>
        <dsp:cNvSpPr/>
      </dsp:nvSpPr>
      <dsp:spPr>
        <a:xfrm rot="5400000">
          <a:off x="5510501" y="-4122560"/>
          <a:ext cx="1287029" cy="953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kern="1200" dirty="0" smtClean="0"/>
            <a:t>Présentation du jeu Puissance 4 </a:t>
          </a:r>
          <a:endParaRPr lang="fr-F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kern="1200" dirty="0" smtClean="0"/>
            <a:t>Règles, fin de jeu et stratégies </a:t>
          </a:r>
          <a:endParaRPr lang="fr-FR" sz="3600" kern="1200" dirty="0"/>
        </a:p>
      </dsp:txBody>
      <dsp:txXfrm rot="-5400000">
        <a:off x="1386032" y="64737"/>
        <a:ext cx="9473140" cy="1161373"/>
      </dsp:txXfrm>
    </dsp:sp>
    <dsp:sp modelId="{BB0DDBBD-CA92-46B8-BCB5-292F8D52364E}">
      <dsp:nvSpPr>
        <dsp:cNvPr id="0" name=""/>
        <dsp:cNvSpPr/>
      </dsp:nvSpPr>
      <dsp:spPr>
        <a:xfrm rot="5400000">
          <a:off x="-297006" y="2088282"/>
          <a:ext cx="1980045" cy="1386031"/>
        </a:xfrm>
        <a:prstGeom prst="chevron">
          <a:avLst/>
        </a:prstGeom>
        <a:solidFill>
          <a:schemeClr val="accent1">
            <a:shade val="80000"/>
            <a:hueOff val="-252775"/>
            <a:satOff val="-27500"/>
            <a:lumOff val="18225"/>
            <a:alphaOff val="0"/>
          </a:schemeClr>
        </a:solidFill>
        <a:ln w="12700" cap="flat" cmpd="sng" algn="ctr">
          <a:solidFill>
            <a:schemeClr val="accent1">
              <a:shade val="80000"/>
              <a:hueOff val="-252775"/>
              <a:satOff val="-27500"/>
              <a:lumOff val="18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 </a:t>
          </a:r>
          <a:endParaRPr lang="fr-FR" sz="3900" kern="1200" dirty="0"/>
        </a:p>
      </dsp:txBody>
      <dsp:txXfrm rot="-5400000">
        <a:off x="2" y="2484291"/>
        <a:ext cx="1386031" cy="594014"/>
      </dsp:txXfrm>
    </dsp:sp>
    <dsp:sp modelId="{D3F750CC-C2FC-4E42-97A2-FBC08ED9604F}">
      <dsp:nvSpPr>
        <dsp:cNvPr id="0" name=""/>
        <dsp:cNvSpPr/>
      </dsp:nvSpPr>
      <dsp:spPr>
        <a:xfrm rot="5400000">
          <a:off x="5510501" y="-2333194"/>
          <a:ext cx="1287029" cy="953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252775"/>
              <a:satOff val="-27500"/>
              <a:lumOff val="18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kern="1200" dirty="0" smtClean="0"/>
            <a:t>Présentation des IA</a:t>
          </a:r>
          <a:endParaRPr lang="fr-F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kern="1200" dirty="0" smtClean="0"/>
            <a:t>Principe et statistiques</a:t>
          </a:r>
          <a:endParaRPr lang="fr-FR" sz="3600" kern="1200" dirty="0"/>
        </a:p>
      </dsp:txBody>
      <dsp:txXfrm rot="-5400000">
        <a:off x="1386032" y="1854103"/>
        <a:ext cx="9473140" cy="1161373"/>
      </dsp:txXfrm>
    </dsp:sp>
    <dsp:sp modelId="{DB549682-3506-4DE6-8E7A-E5B4F3835D6B}">
      <dsp:nvSpPr>
        <dsp:cNvPr id="0" name=""/>
        <dsp:cNvSpPr/>
      </dsp:nvSpPr>
      <dsp:spPr>
        <a:xfrm rot="5400000">
          <a:off x="-297006" y="3877648"/>
          <a:ext cx="1980045" cy="1386031"/>
        </a:xfrm>
        <a:prstGeom prst="chevron">
          <a:avLst/>
        </a:prstGeom>
        <a:solidFill>
          <a:schemeClr val="accent1">
            <a:shade val="80000"/>
            <a:hueOff val="-505550"/>
            <a:satOff val="-55001"/>
            <a:lumOff val="36451"/>
            <a:alphaOff val="0"/>
          </a:schemeClr>
        </a:solidFill>
        <a:ln w="12700" cap="flat" cmpd="sng" algn="ctr">
          <a:solidFill>
            <a:schemeClr val="accent1">
              <a:shade val="80000"/>
              <a:hueOff val="-505550"/>
              <a:satOff val="-55001"/>
              <a:lumOff val="36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 </a:t>
          </a:r>
          <a:endParaRPr lang="fr-FR" sz="3900" kern="1200" dirty="0"/>
        </a:p>
      </dsp:txBody>
      <dsp:txXfrm rot="-5400000">
        <a:off x="2" y="4273657"/>
        <a:ext cx="1386031" cy="594014"/>
      </dsp:txXfrm>
    </dsp:sp>
    <dsp:sp modelId="{6A94DB17-ED8F-4339-8D65-68668ECA87BA}">
      <dsp:nvSpPr>
        <dsp:cNvPr id="0" name=""/>
        <dsp:cNvSpPr/>
      </dsp:nvSpPr>
      <dsp:spPr>
        <a:xfrm rot="5400000">
          <a:off x="5510501" y="-543828"/>
          <a:ext cx="1287029" cy="953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505550"/>
              <a:satOff val="-55001"/>
              <a:lumOff val="36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kern="1200" dirty="0" smtClean="0"/>
            <a:t>Démonstration</a:t>
          </a:r>
          <a:endParaRPr lang="fr-F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kern="1200" dirty="0" smtClean="0"/>
            <a:t>Joueur contre IA, IA contre IA, …</a:t>
          </a:r>
          <a:endParaRPr lang="fr-FR" sz="3600" kern="1200" dirty="0"/>
        </a:p>
      </dsp:txBody>
      <dsp:txXfrm rot="-5400000">
        <a:off x="1386032" y="3643469"/>
        <a:ext cx="9473140" cy="1161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65530-7C1B-4CE7-A12F-5AA67B74DE93}">
      <dsp:nvSpPr>
        <dsp:cNvPr id="0" name=""/>
        <dsp:cNvSpPr/>
      </dsp:nvSpPr>
      <dsp:spPr>
        <a:xfrm rot="5400000">
          <a:off x="-610895" y="731159"/>
          <a:ext cx="2364500" cy="906740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 rot="-5400000">
        <a:off x="117985" y="455649"/>
        <a:ext cx="906740" cy="1457760"/>
      </dsp:txXfrm>
    </dsp:sp>
    <dsp:sp modelId="{3A902208-0C0F-48C4-9471-095D3161FB5C}">
      <dsp:nvSpPr>
        <dsp:cNvPr id="0" name=""/>
        <dsp:cNvSpPr/>
      </dsp:nvSpPr>
      <dsp:spPr>
        <a:xfrm rot="5400000">
          <a:off x="1036460" y="120773"/>
          <a:ext cx="1728031" cy="1491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DDBBD-CA92-46B8-BCB5-292F8D52364E}">
      <dsp:nvSpPr>
        <dsp:cNvPr id="0" name=""/>
        <dsp:cNvSpPr/>
      </dsp:nvSpPr>
      <dsp:spPr>
        <a:xfrm rot="5400000">
          <a:off x="-610895" y="2713778"/>
          <a:ext cx="2364500" cy="906740"/>
        </a:xfrm>
        <a:prstGeom prst="chevron">
          <a:avLst/>
        </a:prstGeom>
        <a:solidFill>
          <a:schemeClr val="accent1">
            <a:shade val="80000"/>
            <a:hueOff val="-252775"/>
            <a:satOff val="-27500"/>
            <a:lumOff val="18225"/>
            <a:alphaOff val="0"/>
          </a:schemeClr>
        </a:solidFill>
        <a:ln w="12700" cap="flat" cmpd="sng" algn="ctr">
          <a:solidFill>
            <a:schemeClr val="accent1">
              <a:shade val="80000"/>
              <a:hueOff val="-252775"/>
              <a:satOff val="-27500"/>
              <a:lumOff val="18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 </a:t>
          </a:r>
          <a:endParaRPr lang="fr-FR" sz="6500" kern="1200" dirty="0"/>
        </a:p>
      </dsp:txBody>
      <dsp:txXfrm rot="-5400000">
        <a:off x="117985" y="2438268"/>
        <a:ext cx="906740" cy="1457760"/>
      </dsp:txXfrm>
    </dsp:sp>
    <dsp:sp modelId="{D3F750CC-C2FC-4E42-97A2-FBC08ED9604F}">
      <dsp:nvSpPr>
        <dsp:cNvPr id="0" name=""/>
        <dsp:cNvSpPr/>
      </dsp:nvSpPr>
      <dsp:spPr>
        <a:xfrm rot="5400000">
          <a:off x="1036460" y="2103392"/>
          <a:ext cx="1728031" cy="1491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9682-3506-4DE6-8E7A-E5B4F3835D6B}">
      <dsp:nvSpPr>
        <dsp:cNvPr id="0" name=""/>
        <dsp:cNvSpPr/>
      </dsp:nvSpPr>
      <dsp:spPr>
        <a:xfrm rot="5400000">
          <a:off x="-610895" y="4698677"/>
          <a:ext cx="2364500" cy="906740"/>
        </a:xfrm>
        <a:prstGeom prst="chevron">
          <a:avLst/>
        </a:prstGeom>
        <a:solidFill>
          <a:schemeClr val="accent1">
            <a:shade val="80000"/>
            <a:hueOff val="-505550"/>
            <a:satOff val="-55001"/>
            <a:lumOff val="36451"/>
            <a:alphaOff val="0"/>
          </a:schemeClr>
        </a:solidFill>
        <a:ln w="12700" cap="flat" cmpd="sng" algn="ctr">
          <a:solidFill>
            <a:schemeClr val="accent1">
              <a:shade val="80000"/>
              <a:hueOff val="-505550"/>
              <a:satOff val="-55001"/>
              <a:lumOff val="36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 </a:t>
          </a:r>
          <a:endParaRPr lang="fr-FR" sz="6500" kern="1200" dirty="0"/>
        </a:p>
      </dsp:txBody>
      <dsp:txXfrm rot="-5400000">
        <a:off x="117985" y="4423167"/>
        <a:ext cx="906740" cy="1457760"/>
      </dsp:txXfrm>
    </dsp:sp>
    <dsp:sp modelId="{6A94DB17-ED8F-4339-8D65-68668ECA87BA}">
      <dsp:nvSpPr>
        <dsp:cNvPr id="0" name=""/>
        <dsp:cNvSpPr/>
      </dsp:nvSpPr>
      <dsp:spPr>
        <a:xfrm rot="5400000">
          <a:off x="1036460" y="4086011"/>
          <a:ext cx="1728031" cy="1491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65530-7C1B-4CE7-A12F-5AA67B74DE93}">
      <dsp:nvSpPr>
        <dsp:cNvPr id="0" name=""/>
        <dsp:cNvSpPr/>
      </dsp:nvSpPr>
      <dsp:spPr>
        <a:xfrm rot="5400000">
          <a:off x="-610895" y="731159"/>
          <a:ext cx="2364500" cy="906740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 rot="-5400000">
        <a:off x="117985" y="455649"/>
        <a:ext cx="906740" cy="1457760"/>
      </dsp:txXfrm>
    </dsp:sp>
    <dsp:sp modelId="{3A902208-0C0F-48C4-9471-095D3161FB5C}">
      <dsp:nvSpPr>
        <dsp:cNvPr id="0" name=""/>
        <dsp:cNvSpPr/>
      </dsp:nvSpPr>
      <dsp:spPr>
        <a:xfrm rot="5400000">
          <a:off x="1036460" y="120773"/>
          <a:ext cx="1728031" cy="1491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DDBBD-CA92-46B8-BCB5-292F8D52364E}">
      <dsp:nvSpPr>
        <dsp:cNvPr id="0" name=""/>
        <dsp:cNvSpPr/>
      </dsp:nvSpPr>
      <dsp:spPr>
        <a:xfrm rot="5400000">
          <a:off x="-610895" y="2713778"/>
          <a:ext cx="2364500" cy="906740"/>
        </a:xfrm>
        <a:prstGeom prst="chevron">
          <a:avLst/>
        </a:prstGeom>
        <a:solidFill>
          <a:schemeClr val="accent1">
            <a:shade val="80000"/>
            <a:hueOff val="-252775"/>
            <a:satOff val="-27500"/>
            <a:lumOff val="18225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 </a:t>
          </a:r>
          <a:endParaRPr lang="fr-FR" sz="6500" kern="1200" dirty="0"/>
        </a:p>
      </dsp:txBody>
      <dsp:txXfrm rot="-5400000">
        <a:off x="117985" y="2438268"/>
        <a:ext cx="906740" cy="1457760"/>
      </dsp:txXfrm>
    </dsp:sp>
    <dsp:sp modelId="{D3F750CC-C2FC-4E42-97A2-FBC08ED9604F}">
      <dsp:nvSpPr>
        <dsp:cNvPr id="0" name=""/>
        <dsp:cNvSpPr/>
      </dsp:nvSpPr>
      <dsp:spPr>
        <a:xfrm rot="5400000">
          <a:off x="1036460" y="2103392"/>
          <a:ext cx="1728031" cy="1491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9682-3506-4DE6-8E7A-E5B4F3835D6B}">
      <dsp:nvSpPr>
        <dsp:cNvPr id="0" name=""/>
        <dsp:cNvSpPr/>
      </dsp:nvSpPr>
      <dsp:spPr>
        <a:xfrm rot="5400000">
          <a:off x="-610895" y="4698677"/>
          <a:ext cx="2364500" cy="906740"/>
        </a:xfrm>
        <a:prstGeom prst="chevron">
          <a:avLst/>
        </a:prstGeom>
        <a:solidFill>
          <a:schemeClr val="accent1">
            <a:shade val="80000"/>
            <a:hueOff val="-505550"/>
            <a:satOff val="-55001"/>
            <a:lumOff val="36451"/>
            <a:alphaOff val="0"/>
          </a:schemeClr>
        </a:solidFill>
        <a:ln w="12700" cap="flat" cmpd="sng" algn="ctr">
          <a:solidFill>
            <a:schemeClr val="accent1">
              <a:shade val="80000"/>
              <a:hueOff val="-505550"/>
              <a:satOff val="-55001"/>
              <a:lumOff val="36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 </a:t>
          </a:r>
          <a:endParaRPr lang="fr-FR" sz="6500" kern="1200" dirty="0"/>
        </a:p>
      </dsp:txBody>
      <dsp:txXfrm rot="-5400000">
        <a:off x="117985" y="4423167"/>
        <a:ext cx="906740" cy="1457760"/>
      </dsp:txXfrm>
    </dsp:sp>
    <dsp:sp modelId="{6A94DB17-ED8F-4339-8D65-68668ECA87BA}">
      <dsp:nvSpPr>
        <dsp:cNvPr id="0" name=""/>
        <dsp:cNvSpPr/>
      </dsp:nvSpPr>
      <dsp:spPr>
        <a:xfrm rot="5400000">
          <a:off x="1036460" y="4086011"/>
          <a:ext cx="1728031" cy="1491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65530-7C1B-4CE7-A12F-5AA67B74DE93}">
      <dsp:nvSpPr>
        <dsp:cNvPr id="0" name=""/>
        <dsp:cNvSpPr/>
      </dsp:nvSpPr>
      <dsp:spPr>
        <a:xfrm rot="5400000">
          <a:off x="-610895" y="731159"/>
          <a:ext cx="2364500" cy="906740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 rot="-5400000">
        <a:off x="117985" y="455649"/>
        <a:ext cx="906740" cy="1457760"/>
      </dsp:txXfrm>
    </dsp:sp>
    <dsp:sp modelId="{3A902208-0C0F-48C4-9471-095D3161FB5C}">
      <dsp:nvSpPr>
        <dsp:cNvPr id="0" name=""/>
        <dsp:cNvSpPr/>
      </dsp:nvSpPr>
      <dsp:spPr>
        <a:xfrm rot="5400000">
          <a:off x="1036460" y="120773"/>
          <a:ext cx="1728031" cy="1491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DDBBD-CA92-46B8-BCB5-292F8D52364E}">
      <dsp:nvSpPr>
        <dsp:cNvPr id="0" name=""/>
        <dsp:cNvSpPr/>
      </dsp:nvSpPr>
      <dsp:spPr>
        <a:xfrm rot="5400000">
          <a:off x="-610895" y="2713778"/>
          <a:ext cx="2364500" cy="906740"/>
        </a:xfrm>
        <a:prstGeom prst="chevron">
          <a:avLst/>
        </a:prstGeom>
        <a:solidFill>
          <a:schemeClr val="accent1">
            <a:shade val="80000"/>
            <a:hueOff val="-252775"/>
            <a:satOff val="-27500"/>
            <a:lumOff val="18225"/>
            <a:alphaOff val="0"/>
          </a:schemeClr>
        </a:solidFill>
        <a:ln w="12700" cap="flat" cmpd="sng" algn="ctr">
          <a:solidFill>
            <a:schemeClr val="accent1">
              <a:shade val="80000"/>
              <a:hueOff val="-252775"/>
              <a:satOff val="-27500"/>
              <a:lumOff val="18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 </a:t>
          </a:r>
          <a:endParaRPr lang="fr-FR" sz="6500" kern="1200" dirty="0"/>
        </a:p>
      </dsp:txBody>
      <dsp:txXfrm rot="-5400000">
        <a:off x="117985" y="2438268"/>
        <a:ext cx="906740" cy="1457760"/>
      </dsp:txXfrm>
    </dsp:sp>
    <dsp:sp modelId="{D3F750CC-C2FC-4E42-97A2-FBC08ED9604F}">
      <dsp:nvSpPr>
        <dsp:cNvPr id="0" name=""/>
        <dsp:cNvSpPr/>
      </dsp:nvSpPr>
      <dsp:spPr>
        <a:xfrm rot="5400000">
          <a:off x="1036460" y="2103392"/>
          <a:ext cx="1728031" cy="1491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9682-3506-4DE6-8E7A-E5B4F3835D6B}">
      <dsp:nvSpPr>
        <dsp:cNvPr id="0" name=""/>
        <dsp:cNvSpPr/>
      </dsp:nvSpPr>
      <dsp:spPr>
        <a:xfrm rot="5400000">
          <a:off x="-610895" y="4698677"/>
          <a:ext cx="2364500" cy="906740"/>
        </a:xfrm>
        <a:prstGeom prst="chevron">
          <a:avLst/>
        </a:prstGeom>
        <a:solidFill>
          <a:schemeClr val="accent1">
            <a:shade val="80000"/>
            <a:hueOff val="-505550"/>
            <a:satOff val="-55001"/>
            <a:lumOff val="36451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 </a:t>
          </a:r>
          <a:endParaRPr lang="fr-FR" sz="6500" kern="1200" dirty="0"/>
        </a:p>
      </dsp:txBody>
      <dsp:txXfrm rot="-5400000">
        <a:off x="117985" y="4423167"/>
        <a:ext cx="906740" cy="1457760"/>
      </dsp:txXfrm>
    </dsp:sp>
    <dsp:sp modelId="{6A94DB17-ED8F-4339-8D65-68668ECA87BA}">
      <dsp:nvSpPr>
        <dsp:cNvPr id="0" name=""/>
        <dsp:cNvSpPr/>
      </dsp:nvSpPr>
      <dsp:spPr>
        <a:xfrm rot="5400000">
          <a:off x="1036460" y="4086011"/>
          <a:ext cx="1728031" cy="1491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C2505-FBD6-4C6E-94B8-2CE322A3C562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85CF0-457B-443D-80B4-35C9E1522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523-6F3F-4636-ACE6-677545FAEF3D}" type="datetime1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1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6CDB-F5B4-4811-9A9E-EE1ECD987853}" type="datetime1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9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8C91-B62B-4220-B81B-A3CE421347DE}" type="datetime1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2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02C0-364D-4458-B1D7-DBEA88A0F6F2}" type="datetime1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16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C1C8-BC70-46A6-9AFE-38D272DB36DC}" type="datetime1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25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1CA1-3D5F-4A1B-BC1F-294C88D7B399}" type="datetime1">
              <a:rPr lang="fr-FR" smtClean="0"/>
              <a:t>30/11/2018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F34-45F7-4B75-A07C-352049FC5624}" type="datetime1">
              <a:rPr lang="fr-FR" smtClean="0"/>
              <a:t>30/11/2018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81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8732-8DEB-40B7-87EC-417928589582}" type="datetime1">
              <a:rPr lang="fr-FR" smtClean="0"/>
              <a:t>30/11/2018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5C1-A23E-4A99-8EEB-ED94DCBD37AC}" type="datetime1">
              <a:rPr lang="fr-FR" smtClean="0"/>
              <a:t>30/11/2018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3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39BE-D0A9-46F8-9070-B693E6715F6D}" type="datetime1">
              <a:rPr lang="fr-FR" smtClean="0"/>
              <a:t>30/11/2018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ECB-542E-4023-85F3-801CFAA71C43}" type="datetime1">
              <a:rPr lang="fr-FR" smtClean="0"/>
              <a:t>30/11/2018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3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BF37-CE95-4DA0-9736-430A48CBA8C9}" type="datetime1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B7FD-8351-4626-801C-64732A5B4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58295"/>
            <a:ext cx="9144000" cy="2387600"/>
          </a:xfrm>
        </p:spPr>
        <p:txBody>
          <a:bodyPr/>
          <a:lstStyle/>
          <a:p>
            <a:r>
              <a:rPr lang="fr-FR" dirty="0" smtClean="0"/>
              <a:t>Présentation ALIA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212571"/>
            <a:ext cx="9144000" cy="1655762"/>
          </a:xfrm>
        </p:spPr>
        <p:txBody>
          <a:bodyPr/>
          <a:lstStyle/>
          <a:p>
            <a:r>
              <a:rPr lang="fr-FR" dirty="0" smtClean="0"/>
              <a:t>Développement d’un jeu de puissance 4 en Prolog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484033" y="4196345"/>
            <a:ext cx="5223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Hexanôme</a:t>
            </a:r>
            <a:r>
              <a:rPr lang="fr-FR" dirty="0" smtClean="0"/>
              <a:t> H4222</a:t>
            </a:r>
          </a:p>
          <a:p>
            <a:pPr algn="ctr"/>
            <a:r>
              <a:rPr lang="fr-FR" dirty="0" smtClean="0"/>
              <a:t>Chef de projet : Ismail JATTIOUI</a:t>
            </a:r>
          </a:p>
          <a:p>
            <a:pPr algn="ctr"/>
            <a:r>
              <a:rPr lang="fr-FR" dirty="0" smtClean="0"/>
              <a:t>Membres : BELLEMIN Arthur, BENCHEKROUN </a:t>
            </a:r>
            <a:r>
              <a:rPr lang="fr-FR" dirty="0" err="1" smtClean="0"/>
              <a:t>Elghali</a:t>
            </a:r>
            <a:r>
              <a:rPr lang="fr-FR" dirty="0" smtClean="0"/>
              <a:t>, BENTURQUIA </a:t>
            </a:r>
            <a:r>
              <a:rPr lang="fr-FR" dirty="0" err="1" smtClean="0"/>
              <a:t>Ghalib</a:t>
            </a:r>
            <a:r>
              <a:rPr lang="fr-FR" dirty="0" smtClean="0"/>
              <a:t>, FOURNIER Alexandre, SAUVESTRE Agathe, THOLOT Cassandre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7" y="228600"/>
            <a:ext cx="4163663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2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d'un jeu de puissance 4 en Prolog - Hexanôme H4222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980222570"/>
              </p:ext>
            </p:extLst>
          </p:nvPr>
        </p:nvGraphicFramePr>
        <p:xfrm>
          <a:off x="685800" y="567268"/>
          <a:ext cx="10922000" cy="556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30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Développement d'un jeu de puissance 4 en Prolog - </a:t>
            </a:r>
            <a:r>
              <a:rPr lang="fr-FR" dirty="0" err="1" smtClean="0"/>
              <a:t>Hexanôme</a:t>
            </a:r>
            <a:r>
              <a:rPr lang="fr-FR" dirty="0" smtClean="0"/>
              <a:t> H4222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894394548"/>
              </p:ext>
            </p:extLst>
          </p:nvPr>
        </p:nvGraphicFramePr>
        <p:xfrm>
          <a:off x="203662" y="191193"/>
          <a:ext cx="2763982" cy="633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83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Développement d'un jeu de puissance 4 en Prolog - </a:t>
            </a:r>
            <a:r>
              <a:rPr lang="fr-FR" dirty="0" err="1" smtClean="0"/>
              <a:t>Hexanôme</a:t>
            </a:r>
            <a:r>
              <a:rPr lang="fr-FR" dirty="0" smtClean="0"/>
              <a:t> H4222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573530798"/>
              </p:ext>
            </p:extLst>
          </p:nvPr>
        </p:nvGraphicFramePr>
        <p:xfrm>
          <a:off x="203662" y="191193"/>
          <a:ext cx="2763982" cy="633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408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Développement d'un jeu de puissance 4 en Prolog - </a:t>
            </a:r>
            <a:r>
              <a:rPr lang="fr-FR" dirty="0" err="1" smtClean="0"/>
              <a:t>Hexanôme</a:t>
            </a:r>
            <a:r>
              <a:rPr lang="fr-FR" dirty="0" smtClean="0"/>
              <a:t> H4222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7FD-8351-4626-801C-64732A5B4ED5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872226056"/>
              </p:ext>
            </p:extLst>
          </p:nvPr>
        </p:nvGraphicFramePr>
        <p:xfrm>
          <a:off x="203662" y="191193"/>
          <a:ext cx="2763982" cy="633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714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121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ALIA</vt:lpstr>
      <vt:lpstr>Présentation PowerPoint</vt:lpstr>
      <vt:lpstr>Présentation PowerPoint</vt:lpstr>
      <vt:lpstr>Présentation PowerPoint</vt:lpstr>
      <vt:lpstr>Présentation PowerPoint</vt:lpstr>
    </vt:vector>
  </TitlesOfParts>
  <Company>INSA Lyon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ALIA</dc:title>
  <dc:creator>Arthur Bellemin</dc:creator>
  <cp:lastModifiedBy>Arthur Bellemin</cp:lastModifiedBy>
  <cp:revision>7</cp:revision>
  <dcterms:created xsi:type="dcterms:W3CDTF">2018-11-30T09:28:44Z</dcterms:created>
  <dcterms:modified xsi:type="dcterms:W3CDTF">2018-11-30T09:57:17Z</dcterms:modified>
</cp:coreProperties>
</file>