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0A"/>
    <a:srgbClr val="F8A61F"/>
    <a:srgbClr val="C9A1EA"/>
    <a:srgbClr val="2EEDAD"/>
    <a:srgbClr val="BE75E5"/>
    <a:srgbClr val="FEB309"/>
    <a:srgbClr val="FEFF0A"/>
    <a:srgbClr val="5DA64D"/>
    <a:srgbClr val="E97D2A"/>
    <a:srgbClr val="206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9AEB-4A1A-2A42-AF12-133B96F1922F}" type="datetimeFigureOut">
              <a:rPr lang="fr-FR" smtClean="0"/>
              <a:t>18/11/15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CEA-06C2-0C4B-AFF5-E8BE2036DF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24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9AEB-4A1A-2A42-AF12-133B96F1922F}" type="datetimeFigureOut">
              <a:rPr lang="fr-FR" smtClean="0"/>
              <a:t>18/11/15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CEA-06C2-0C4B-AFF5-E8BE2036DF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30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9AEB-4A1A-2A42-AF12-133B96F1922F}" type="datetimeFigureOut">
              <a:rPr lang="fr-FR" smtClean="0"/>
              <a:t>18/11/15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CEA-06C2-0C4B-AFF5-E8BE2036DF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90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9AEB-4A1A-2A42-AF12-133B96F1922F}" type="datetimeFigureOut">
              <a:rPr lang="fr-FR" smtClean="0"/>
              <a:t>18/11/15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CEA-06C2-0C4B-AFF5-E8BE2036DF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28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9AEB-4A1A-2A42-AF12-133B96F1922F}" type="datetimeFigureOut">
              <a:rPr lang="fr-FR" smtClean="0"/>
              <a:t>18/11/15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CEA-06C2-0C4B-AFF5-E8BE2036DF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03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9AEB-4A1A-2A42-AF12-133B96F1922F}" type="datetimeFigureOut">
              <a:rPr lang="fr-FR" smtClean="0"/>
              <a:t>18/11/15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CEA-06C2-0C4B-AFF5-E8BE2036DF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9AEB-4A1A-2A42-AF12-133B96F1922F}" type="datetimeFigureOut">
              <a:rPr lang="fr-FR" smtClean="0"/>
              <a:t>18/11/15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CEA-06C2-0C4B-AFF5-E8BE2036DF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4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9AEB-4A1A-2A42-AF12-133B96F1922F}" type="datetimeFigureOut">
              <a:rPr lang="fr-FR" smtClean="0"/>
              <a:t>18/11/15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CEA-06C2-0C4B-AFF5-E8BE2036DF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3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9AEB-4A1A-2A42-AF12-133B96F1922F}" type="datetimeFigureOut">
              <a:rPr lang="fr-FR" smtClean="0"/>
              <a:t>18/11/15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CEA-06C2-0C4B-AFF5-E8BE2036DF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0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9AEB-4A1A-2A42-AF12-133B96F1922F}" type="datetimeFigureOut">
              <a:rPr lang="fr-FR" smtClean="0"/>
              <a:t>18/11/15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CEA-06C2-0C4B-AFF5-E8BE2036DF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90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9AEB-4A1A-2A42-AF12-133B96F1922F}" type="datetimeFigureOut">
              <a:rPr lang="fr-FR" smtClean="0"/>
              <a:t>18/11/15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CEA-06C2-0C4B-AFF5-E8BE2036DF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35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9AEB-4A1A-2A42-AF12-133B96F1922F}" type="datetimeFigureOut">
              <a:rPr lang="fr-FR" smtClean="0"/>
              <a:t>18/11/15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2CEA-06C2-0C4B-AFF5-E8BE2036DF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01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evoxx-morocc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316" y="5111673"/>
            <a:ext cx="2409683" cy="15060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42940" y="5877231"/>
            <a:ext cx="4691375" cy="2559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NV-LOGO-AVITO.MA-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3"/>
          <a:stretch/>
        </p:blipFill>
        <p:spPr>
          <a:xfrm>
            <a:off x="0" y="4934746"/>
            <a:ext cx="1560210" cy="16829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99390" y="6241480"/>
            <a:ext cx="2234925" cy="93333"/>
          </a:xfrm>
          <a:prstGeom prst="rect">
            <a:avLst/>
          </a:prstGeom>
          <a:solidFill>
            <a:srgbClr val="E97D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42940" y="6241480"/>
            <a:ext cx="2234925" cy="93333"/>
          </a:xfrm>
          <a:prstGeom prst="rect">
            <a:avLst/>
          </a:prstGeom>
          <a:solidFill>
            <a:srgbClr val="2060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834136" y="6431059"/>
            <a:ext cx="4309864" cy="93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" y="6431059"/>
            <a:ext cx="3957886" cy="93333"/>
          </a:xfrm>
          <a:prstGeom prst="rect">
            <a:avLst/>
          </a:prstGeom>
          <a:solidFill>
            <a:srgbClr val="5DA6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Capture d’écran 2015-11-18 à 00.00.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4" y="2787089"/>
            <a:ext cx="955677" cy="1469579"/>
          </a:xfrm>
          <a:prstGeom prst="rect">
            <a:avLst/>
          </a:prstGeom>
        </p:spPr>
      </p:pic>
      <p:pic>
        <p:nvPicPr>
          <p:cNvPr id="11" name="Image 10" descr="Capture d’écran 2015-11-18 à 00.00.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39" y="2795868"/>
            <a:ext cx="955677" cy="1469579"/>
          </a:xfrm>
          <a:prstGeom prst="rect">
            <a:avLst/>
          </a:prstGeom>
        </p:spPr>
      </p:pic>
      <p:sp>
        <p:nvSpPr>
          <p:cNvPr id="12" name="Bulle rectangulaire 11"/>
          <p:cNvSpPr/>
          <p:nvPr/>
        </p:nvSpPr>
        <p:spPr>
          <a:xfrm>
            <a:off x="861481" y="4157812"/>
            <a:ext cx="1304527" cy="608044"/>
          </a:xfrm>
          <a:prstGeom prst="wedgeRectCallout">
            <a:avLst>
              <a:gd name="adj1" fmla="val -45136"/>
              <a:gd name="adj2" fmla="val -67708"/>
            </a:avLst>
          </a:prstGeom>
          <a:solidFill>
            <a:srgbClr val="CCFFCC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905786" y="4241708"/>
            <a:ext cx="649801" cy="45719"/>
          </a:xfrm>
          <a:prstGeom prst="rect">
            <a:avLst/>
          </a:prstGeom>
          <a:solidFill>
            <a:srgbClr val="2060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911072" y="4335231"/>
            <a:ext cx="383973" cy="45719"/>
          </a:xfrm>
          <a:prstGeom prst="rect">
            <a:avLst/>
          </a:prstGeom>
          <a:solidFill>
            <a:srgbClr val="2060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905786" y="4449076"/>
            <a:ext cx="1132230" cy="45719"/>
          </a:xfrm>
          <a:prstGeom prst="rect">
            <a:avLst/>
          </a:prstGeom>
          <a:solidFill>
            <a:srgbClr val="2060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Bulle rectangulaire 17"/>
          <p:cNvSpPr/>
          <p:nvPr/>
        </p:nvSpPr>
        <p:spPr>
          <a:xfrm>
            <a:off x="6918918" y="4194705"/>
            <a:ext cx="1304527" cy="608044"/>
          </a:xfrm>
          <a:prstGeom prst="wedgeRectCallout">
            <a:avLst>
              <a:gd name="adj1" fmla="val 42411"/>
              <a:gd name="adj2" fmla="val -79041"/>
            </a:avLst>
          </a:prstGeom>
          <a:solidFill>
            <a:srgbClr val="CCFFCC"/>
          </a:solidFill>
          <a:ln>
            <a:solidFill>
              <a:srgbClr val="E97D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7640100" y="4278601"/>
            <a:ext cx="44550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7571181" y="4368761"/>
            <a:ext cx="51442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953378" y="4465597"/>
            <a:ext cx="1132230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698557" y="4247889"/>
            <a:ext cx="319773" cy="45719"/>
          </a:xfrm>
          <a:prstGeom prst="rect">
            <a:avLst/>
          </a:prstGeom>
          <a:solidFill>
            <a:srgbClr val="2060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953379" y="4273346"/>
            <a:ext cx="617803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6953379" y="4368761"/>
            <a:ext cx="51442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1393349" y="4338400"/>
            <a:ext cx="649801" cy="45719"/>
          </a:xfrm>
          <a:prstGeom prst="rect">
            <a:avLst/>
          </a:prstGeom>
          <a:solidFill>
            <a:srgbClr val="2060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831849" y="4463157"/>
            <a:ext cx="541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2060A4"/>
                </a:solidFill>
                <a:latin typeface="Abadi MT Condensed Extra Bold"/>
                <a:cs typeface="Abadi MT Condensed Extra Bold"/>
              </a:rPr>
              <a:t>40dh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884464" y="447915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E97D2A"/>
                </a:solidFill>
                <a:latin typeface="Abadi MT Condensed Extra Bold"/>
                <a:cs typeface="Abadi MT Condensed Extra Bold"/>
              </a:rPr>
              <a:t>OK</a:t>
            </a:r>
            <a:endParaRPr lang="fr-FR" sz="1200" dirty="0">
              <a:solidFill>
                <a:srgbClr val="E97D2A"/>
              </a:solidFill>
              <a:latin typeface="Abadi MT Condensed Extra Bold"/>
              <a:cs typeface="Abadi MT Condensed Extra Bold"/>
            </a:endParaRPr>
          </a:p>
        </p:txBody>
      </p:sp>
      <p:cxnSp>
        <p:nvCxnSpPr>
          <p:cNvPr id="47" name="Connecteur droit 46"/>
          <p:cNvCxnSpPr/>
          <p:nvPr/>
        </p:nvCxnSpPr>
        <p:spPr>
          <a:xfrm flipH="1">
            <a:off x="6566943" y="3610751"/>
            <a:ext cx="1250379" cy="0"/>
          </a:xfrm>
          <a:prstGeom prst="line">
            <a:avLst/>
          </a:prstGeom>
          <a:ln w="571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1242460" y="3594636"/>
            <a:ext cx="1181459" cy="0"/>
          </a:xfrm>
          <a:prstGeom prst="line">
            <a:avLst/>
          </a:prstGeom>
          <a:ln w="57150" cmpd="sng">
            <a:solidFill>
              <a:srgbClr val="2060A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423919" y="2609887"/>
            <a:ext cx="598656" cy="2459869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6186832" y="2697423"/>
            <a:ext cx="714119" cy="230825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be 53"/>
          <p:cNvSpPr/>
          <p:nvPr/>
        </p:nvSpPr>
        <p:spPr>
          <a:xfrm>
            <a:off x="4020698" y="3219187"/>
            <a:ext cx="423356" cy="419677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Cube 55"/>
          <p:cNvSpPr/>
          <p:nvPr/>
        </p:nvSpPr>
        <p:spPr>
          <a:xfrm>
            <a:off x="5308553" y="3317633"/>
            <a:ext cx="447772" cy="411032"/>
          </a:xfrm>
          <a:prstGeom prst="cube">
            <a:avLst/>
          </a:prstGeom>
          <a:solidFill>
            <a:srgbClr val="C9A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Cube 56"/>
          <p:cNvSpPr/>
          <p:nvPr/>
        </p:nvSpPr>
        <p:spPr>
          <a:xfrm>
            <a:off x="5342807" y="3905344"/>
            <a:ext cx="413518" cy="421346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Cube 57"/>
          <p:cNvSpPr/>
          <p:nvPr/>
        </p:nvSpPr>
        <p:spPr>
          <a:xfrm>
            <a:off x="3938639" y="4057535"/>
            <a:ext cx="456187" cy="414401"/>
          </a:xfrm>
          <a:prstGeom prst="cube">
            <a:avLst/>
          </a:prstGeom>
          <a:solidFill>
            <a:srgbClr val="FEB3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Cube 62"/>
          <p:cNvSpPr/>
          <p:nvPr/>
        </p:nvSpPr>
        <p:spPr>
          <a:xfrm>
            <a:off x="1511502" y="21572"/>
            <a:ext cx="1835974" cy="1563397"/>
          </a:xfrm>
          <a:prstGeom prst="cube">
            <a:avLst/>
          </a:prstGeom>
          <a:solidFill>
            <a:srgbClr val="FEB3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Cube 64"/>
          <p:cNvSpPr/>
          <p:nvPr/>
        </p:nvSpPr>
        <p:spPr>
          <a:xfrm>
            <a:off x="5354027" y="0"/>
            <a:ext cx="1764248" cy="1584969"/>
          </a:xfrm>
          <a:prstGeom prst="cube">
            <a:avLst/>
          </a:prstGeom>
          <a:solidFill>
            <a:srgbClr val="5DA64D"/>
          </a:solidFill>
          <a:ln>
            <a:solidFill>
              <a:srgbClr val="5DA6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Cube 80"/>
          <p:cNvSpPr/>
          <p:nvPr/>
        </p:nvSpPr>
        <p:spPr>
          <a:xfrm>
            <a:off x="3426230" y="21572"/>
            <a:ext cx="1827452" cy="1563397"/>
          </a:xfrm>
          <a:prstGeom prst="cube">
            <a:avLst/>
          </a:prstGeom>
          <a:solidFill>
            <a:srgbClr val="2060A4"/>
          </a:solidFill>
          <a:ln>
            <a:solidFill>
              <a:srgbClr val="2060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84"/>
          <p:cNvCxnSpPr/>
          <p:nvPr/>
        </p:nvCxnSpPr>
        <p:spPr>
          <a:xfrm>
            <a:off x="3377005" y="4083769"/>
            <a:ext cx="0" cy="419677"/>
          </a:xfrm>
          <a:prstGeom prst="line">
            <a:avLst/>
          </a:prstGeom>
          <a:ln w="3175" cmpd="sng">
            <a:solidFill>
              <a:srgbClr val="BE75E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3938639" y="4924248"/>
            <a:ext cx="557976" cy="0"/>
          </a:xfrm>
          <a:prstGeom prst="line">
            <a:avLst/>
          </a:prstGeom>
          <a:ln w="3175" cmpd="sng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5048832" y="4911234"/>
            <a:ext cx="557976" cy="0"/>
          </a:xfrm>
          <a:prstGeom prst="line">
            <a:avLst/>
          </a:prstGeom>
          <a:ln w="3175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5308553" y="2787089"/>
            <a:ext cx="34254" cy="1661987"/>
          </a:xfrm>
          <a:prstGeom prst="line">
            <a:avLst/>
          </a:prstGeom>
          <a:ln w="3175" cmpd="sng">
            <a:solidFill>
              <a:srgbClr val="1737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ube 92"/>
          <p:cNvSpPr/>
          <p:nvPr/>
        </p:nvSpPr>
        <p:spPr>
          <a:xfrm>
            <a:off x="3209630" y="4430019"/>
            <a:ext cx="748257" cy="639737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Cube 93"/>
          <p:cNvSpPr/>
          <p:nvPr/>
        </p:nvSpPr>
        <p:spPr>
          <a:xfrm>
            <a:off x="4317245" y="4428816"/>
            <a:ext cx="748257" cy="639737"/>
          </a:xfrm>
          <a:prstGeom prst="cube">
            <a:avLst/>
          </a:prstGeom>
          <a:solidFill>
            <a:srgbClr val="C9A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7" name="Image 96" descr="elephpant_281_19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10" y="4639203"/>
            <a:ext cx="533568" cy="366472"/>
          </a:xfrm>
          <a:prstGeom prst="rect">
            <a:avLst/>
          </a:prstGeom>
        </p:spPr>
      </p:pic>
      <p:pic>
        <p:nvPicPr>
          <p:cNvPr id="98" name="Image 97" descr="redi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26" y="4593538"/>
            <a:ext cx="483813" cy="412137"/>
          </a:xfrm>
          <a:prstGeom prst="rect">
            <a:avLst/>
          </a:prstGeom>
        </p:spPr>
      </p:pic>
      <p:sp>
        <p:nvSpPr>
          <p:cNvPr id="99" name="Cube 98"/>
          <p:cNvSpPr/>
          <p:nvPr/>
        </p:nvSpPr>
        <p:spPr>
          <a:xfrm>
            <a:off x="4666168" y="2618666"/>
            <a:ext cx="660247" cy="600521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Cube 99"/>
          <p:cNvSpPr/>
          <p:nvPr/>
        </p:nvSpPr>
        <p:spPr>
          <a:xfrm>
            <a:off x="5190406" y="4408922"/>
            <a:ext cx="748257" cy="639737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1" name="Image 100" descr="nodej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9" y="4513042"/>
            <a:ext cx="523186" cy="523186"/>
          </a:xfrm>
          <a:prstGeom prst="rect">
            <a:avLst/>
          </a:prstGeom>
        </p:spPr>
      </p:pic>
      <p:pic>
        <p:nvPicPr>
          <p:cNvPr id="102" name="Image 101" descr="apache-200x20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16" y="2821461"/>
            <a:ext cx="397726" cy="397726"/>
          </a:xfrm>
          <a:prstGeom prst="rect">
            <a:avLst/>
          </a:prstGeom>
        </p:spPr>
      </p:pic>
      <p:cxnSp>
        <p:nvCxnSpPr>
          <p:cNvPr id="103" name="Connecteur droit 102"/>
          <p:cNvCxnSpPr/>
          <p:nvPr/>
        </p:nvCxnSpPr>
        <p:spPr>
          <a:xfrm>
            <a:off x="3298239" y="4241708"/>
            <a:ext cx="1580400" cy="0"/>
          </a:xfrm>
          <a:prstGeom prst="line">
            <a:avLst/>
          </a:prstGeom>
          <a:ln w="3175" cmpd="sng">
            <a:solidFill>
              <a:srgbClr val="1737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Cube 105"/>
          <p:cNvSpPr/>
          <p:nvPr/>
        </p:nvSpPr>
        <p:spPr>
          <a:xfrm>
            <a:off x="4363386" y="3638864"/>
            <a:ext cx="748257" cy="639737"/>
          </a:xfrm>
          <a:prstGeom prst="cube">
            <a:avLst/>
          </a:prstGeom>
          <a:solidFill>
            <a:srgbClr val="FEB3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7" name="Image 106" descr="mongodb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53" y="3819603"/>
            <a:ext cx="449153" cy="449153"/>
          </a:xfrm>
          <a:prstGeom prst="rect">
            <a:avLst/>
          </a:prstGeom>
        </p:spPr>
      </p:pic>
      <p:sp>
        <p:nvSpPr>
          <p:cNvPr id="108" name="Cube 107"/>
          <p:cNvSpPr/>
          <p:nvPr/>
        </p:nvSpPr>
        <p:spPr>
          <a:xfrm>
            <a:off x="3298239" y="3610750"/>
            <a:ext cx="748257" cy="639737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9" name="Image 108" descr="dock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64" y="3727462"/>
            <a:ext cx="539209" cy="539209"/>
          </a:xfrm>
          <a:prstGeom prst="rect">
            <a:avLst/>
          </a:prstGeom>
        </p:spPr>
      </p:pic>
      <p:sp>
        <p:nvSpPr>
          <p:cNvPr id="110" name="ZoneTexte 109"/>
          <p:cNvSpPr txBox="1"/>
          <p:nvPr/>
        </p:nvSpPr>
        <p:spPr>
          <a:xfrm>
            <a:off x="1587717" y="187036"/>
            <a:ext cx="1434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b="1" dirty="0" smtClean="0">
                <a:latin typeface="Abadi MT Condensed Extra Bold"/>
                <a:cs typeface="Abadi MT Condensed Extra Bold"/>
              </a:rPr>
              <a:t>Hac</a:t>
            </a:r>
            <a:endParaRPr lang="fr-FR" sz="72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3560208" y="187036"/>
            <a:ext cx="1071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b="1" dirty="0" smtClean="0">
                <a:latin typeface="Abadi MT Condensed Extra Bold"/>
                <a:cs typeface="Abadi MT Condensed Extra Bold"/>
              </a:rPr>
              <a:t>Ka</a:t>
            </a:r>
            <a:endParaRPr lang="fr-FR" sz="72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5335896" y="340206"/>
            <a:ext cx="1410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latin typeface="Abadi MT Condensed Extra Bold"/>
                <a:cs typeface="Abadi MT Condensed Extra Bold"/>
              </a:rPr>
              <a:t>thon</a:t>
            </a:r>
            <a:endParaRPr lang="fr-FR" sz="54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2933957" y="1696492"/>
            <a:ext cx="32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ea typeface="Lucida Grande"/>
                <a:cs typeface="Lucida Grande"/>
              </a:rPr>
              <a:t>μ</a:t>
            </a:r>
            <a:r>
              <a:rPr lang="fr-FR" sz="4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badi MT Condensed Extra Bold"/>
                <a:cs typeface="Abadi MT Condensed Extra Bold"/>
              </a:rPr>
              <a:t>Services</a:t>
            </a:r>
            <a:endParaRPr lang="fr-FR" sz="4800" b="1" dirty="0">
              <a:solidFill>
                <a:schemeClr val="tx1">
                  <a:lumMod val="50000"/>
                  <a:lumOff val="50000"/>
                </a:schemeClr>
              </a:solidFill>
              <a:latin typeface="Abadi MT Condensed Extra Bold"/>
              <a:cs typeface="Abadi MT Condensed Extra Bold"/>
            </a:endParaRPr>
          </a:p>
        </p:txBody>
      </p:sp>
      <p:pic>
        <p:nvPicPr>
          <p:cNvPr id="126" name="Image 125" descr="Capture d’écran 2015-11-05 à 00.46.34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2" r="19473"/>
          <a:stretch/>
        </p:blipFill>
        <p:spPr>
          <a:xfrm>
            <a:off x="0" y="21572"/>
            <a:ext cx="684687" cy="775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7" name="Image 126" descr="Capture d’écran 2015-11-18 à 11.58.06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0"/>
          <a:stretch/>
        </p:blipFill>
        <p:spPr>
          <a:xfrm>
            <a:off x="8400315" y="-72258"/>
            <a:ext cx="723962" cy="869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8" name="ZoneTexte 127"/>
          <p:cNvSpPr txBox="1"/>
          <p:nvPr/>
        </p:nvSpPr>
        <p:spPr>
          <a:xfrm>
            <a:off x="8145692" y="885840"/>
            <a:ext cx="10028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err="1" smtClean="0">
                <a:latin typeface="Abadi MT Condensed Extra Bold"/>
                <a:cs typeface="Abadi MT Condensed Extra Bold"/>
              </a:rPr>
              <a:t>Bachiri</a:t>
            </a:r>
            <a:r>
              <a:rPr lang="fr-FR" sz="1100" dirty="0" smtClean="0">
                <a:latin typeface="Abadi MT Condensed Extra Bold"/>
                <a:cs typeface="Abadi MT Condensed Extra Bold"/>
              </a:rPr>
              <a:t> Taoufiq </a:t>
            </a:r>
          </a:p>
          <a:p>
            <a:pPr algn="ctr"/>
            <a:r>
              <a:rPr lang="fr-FR" sz="1100" dirty="0" err="1" smtClean="0">
                <a:latin typeface="Abadi MT Condensed Extra Bold"/>
                <a:cs typeface="Abadi MT Condensed Extra Bold"/>
              </a:rPr>
              <a:t>abderrahman</a:t>
            </a:r>
            <a:endParaRPr lang="fr-FR" sz="1100" dirty="0">
              <a:latin typeface="Abadi MT Condensed Extra Bold"/>
              <a:cs typeface="Abadi MT Condensed Extra Bold"/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2714" y="956478"/>
            <a:ext cx="6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>
                <a:latin typeface="Abadi MT Condensed Extra Bold"/>
                <a:cs typeface="Abadi MT Condensed Extra Bold"/>
              </a:rPr>
              <a:t> </a:t>
            </a:r>
            <a:r>
              <a:rPr lang="fr-FR" sz="1100" dirty="0" err="1" smtClean="0">
                <a:latin typeface="Abadi MT Condensed Extra Bold"/>
                <a:cs typeface="Abadi MT Condensed Extra Bold"/>
              </a:rPr>
              <a:t>Elghazal</a:t>
            </a:r>
            <a:endParaRPr lang="fr-FR" sz="1100" dirty="0" smtClean="0">
              <a:latin typeface="Abadi MT Condensed Extra Bold"/>
              <a:cs typeface="Abadi MT Condensed Extra Bold"/>
            </a:endParaRPr>
          </a:p>
          <a:p>
            <a:pPr algn="ctr"/>
            <a:r>
              <a:rPr lang="fr-FR" sz="1100" dirty="0" smtClean="0">
                <a:latin typeface="Abadi MT Condensed Extra Bold"/>
                <a:cs typeface="Abadi MT Condensed Extra Bold"/>
              </a:rPr>
              <a:t>Ahmed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-39584" y="839173"/>
            <a:ext cx="805150" cy="93333"/>
          </a:xfrm>
          <a:prstGeom prst="rect">
            <a:avLst/>
          </a:prstGeom>
          <a:solidFill>
            <a:srgbClr val="2060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/>
          <p:cNvSpPr/>
          <p:nvPr/>
        </p:nvSpPr>
        <p:spPr>
          <a:xfrm>
            <a:off x="8223444" y="773873"/>
            <a:ext cx="925127" cy="111967"/>
          </a:xfrm>
          <a:prstGeom prst="rect">
            <a:avLst/>
          </a:prstGeom>
          <a:solidFill>
            <a:srgbClr val="5DA6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ZoneTexte 136"/>
          <p:cNvSpPr txBox="1"/>
          <p:nvPr/>
        </p:nvSpPr>
        <p:spPr>
          <a:xfrm>
            <a:off x="-81904" y="1442576"/>
            <a:ext cx="11369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>
                <a:latin typeface="Abadi MT Condensed Extra Bold"/>
                <a:cs typeface="Abadi MT Condensed Extra Bold"/>
              </a:rPr>
              <a:t>@</a:t>
            </a:r>
            <a:r>
              <a:rPr lang="fr-FR" sz="1050" dirty="0" err="1" smtClean="0">
                <a:latin typeface="Abadi MT Condensed Extra Bold"/>
                <a:cs typeface="Abadi MT Condensed Extra Bold"/>
              </a:rPr>
              <a:t>elghazal-ahmed</a:t>
            </a:r>
            <a:endParaRPr lang="fr-FR" sz="1050" dirty="0" smtClean="0">
              <a:latin typeface="Abadi MT Condensed Extra Bold"/>
              <a:cs typeface="Abadi MT Condensed Extra Bold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8210468" y="1337491"/>
            <a:ext cx="92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>
                <a:latin typeface="Abadi MT Condensed Extra Bold"/>
                <a:cs typeface="Abadi MT Condensed Extra Bold"/>
              </a:rPr>
              <a:t>@</a:t>
            </a:r>
            <a:r>
              <a:rPr lang="fr-FR" sz="1050" dirty="0" err="1" smtClean="0">
                <a:latin typeface="Abadi MT Condensed Extra Bold"/>
                <a:cs typeface="Abadi MT Condensed Extra Bold"/>
              </a:rPr>
              <a:t>bachirilight</a:t>
            </a:r>
            <a:endParaRPr lang="fr-FR" sz="1050" dirty="0" smtClean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36974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317931" y="570987"/>
            <a:ext cx="187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Instant messaging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466092" y="964739"/>
            <a:ext cx="273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Micro services architecture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24847" y="1706982"/>
            <a:ext cx="181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futhers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241530" y="2206325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User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tchat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241530" y="2743765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U</a:t>
            </a:r>
            <a:r>
              <a:rPr lang="en-US" dirty="0" err="1" smtClean="0"/>
              <a:t>ser</a:t>
            </a:r>
            <a:r>
              <a:rPr lang="en-US" dirty="0" smtClean="0"/>
              <a:t> get back to check history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241530" y="3296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Filtring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55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2368" y="472542"/>
            <a:ext cx="1476824" cy="6595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878714" y="1722807"/>
            <a:ext cx="1476824" cy="6595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173123" y="2771066"/>
            <a:ext cx="1476824" cy="6595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Filtring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78714" y="2805331"/>
            <a:ext cx="1476824" cy="6595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message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234994" y="2805331"/>
            <a:ext cx="1476824" cy="6595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10" name="Cylindre 9"/>
          <p:cNvSpPr/>
          <p:nvPr/>
        </p:nvSpPr>
        <p:spPr>
          <a:xfrm>
            <a:off x="836457" y="206738"/>
            <a:ext cx="1309451" cy="185078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Redis</a:t>
            </a:r>
            <a:endParaRPr lang="fr-FR" dirty="0"/>
          </a:p>
        </p:txBody>
      </p:sp>
      <p:sp>
        <p:nvSpPr>
          <p:cNvPr id="11" name="Cylindre 10"/>
          <p:cNvSpPr/>
          <p:nvPr/>
        </p:nvSpPr>
        <p:spPr>
          <a:xfrm>
            <a:off x="3223988" y="4282022"/>
            <a:ext cx="1309451" cy="185078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12" name="Cylindre 11"/>
          <p:cNvSpPr/>
          <p:nvPr/>
        </p:nvSpPr>
        <p:spPr>
          <a:xfrm>
            <a:off x="6483050" y="4282022"/>
            <a:ext cx="1309451" cy="185078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Elasticserch</a:t>
            </a:r>
            <a:endParaRPr lang="fr-FR" dirty="0"/>
          </a:p>
        </p:txBody>
      </p:sp>
      <p:cxnSp>
        <p:nvCxnSpPr>
          <p:cNvPr id="14" name="Connecteur droit avec flèche 13"/>
          <p:cNvCxnSpPr>
            <a:endCxn id="12" idx="1"/>
          </p:cNvCxnSpPr>
          <p:nvPr/>
        </p:nvCxnSpPr>
        <p:spPr>
          <a:xfrm>
            <a:off x="6911535" y="3337322"/>
            <a:ext cx="226241" cy="94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5" idx="1"/>
            <a:endCxn id="10" idx="4"/>
          </p:cNvCxnSpPr>
          <p:nvPr/>
        </p:nvCxnSpPr>
        <p:spPr>
          <a:xfrm flipH="1" flipV="1">
            <a:off x="2145908" y="1132131"/>
            <a:ext cx="1732806" cy="920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2"/>
            <a:endCxn id="11" idx="1"/>
          </p:cNvCxnSpPr>
          <p:nvPr/>
        </p:nvCxnSpPr>
        <p:spPr>
          <a:xfrm flipH="1">
            <a:off x="3878714" y="3464920"/>
            <a:ext cx="738412" cy="817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5" idx="0"/>
          </p:cNvCxnSpPr>
          <p:nvPr/>
        </p:nvCxnSpPr>
        <p:spPr>
          <a:xfrm>
            <a:off x="4460008" y="974616"/>
            <a:ext cx="157118" cy="748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5" idx="2"/>
          </p:cNvCxnSpPr>
          <p:nvPr/>
        </p:nvCxnSpPr>
        <p:spPr>
          <a:xfrm flipH="1">
            <a:off x="2145908" y="2382396"/>
            <a:ext cx="2471218" cy="422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4617126" y="2283949"/>
            <a:ext cx="152400" cy="67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6" idx="0"/>
          </p:cNvCxnSpPr>
          <p:nvPr/>
        </p:nvCxnSpPr>
        <p:spPr>
          <a:xfrm>
            <a:off x="4921926" y="2283949"/>
            <a:ext cx="1989609" cy="487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89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78714" y="1722807"/>
            <a:ext cx="1476824" cy="6595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173123" y="2771066"/>
            <a:ext cx="1476824" cy="6595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Filtring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78714" y="2805331"/>
            <a:ext cx="1476824" cy="6595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message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234994" y="2805331"/>
            <a:ext cx="1476824" cy="6595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9" name="Cylindre 8"/>
          <p:cNvSpPr/>
          <p:nvPr/>
        </p:nvSpPr>
        <p:spPr>
          <a:xfrm>
            <a:off x="836457" y="206738"/>
            <a:ext cx="1309451" cy="185078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Redis</a:t>
            </a:r>
            <a:endParaRPr lang="fr-FR" dirty="0"/>
          </a:p>
        </p:txBody>
      </p:sp>
      <p:sp>
        <p:nvSpPr>
          <p:cNvPr id="10" name="Cylindre 9"/>
          <p:cNvSpPr/>
          <p:nvPr/>
        </p:nvSpPr>
        <p:spPr>
          <a:xfrm>
            <a:off x="3223988" y="4282022"/>
            <a:ext cx="1309451" cy="185078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11" name="Cylindre 10"/>
          <p:cNvSpPr/>
          <p:nvPr/>
        </p:nvSpPr>
        <p:spPr>
          <a:xfrm>
            <a:off x="6483050" y="4282022"/>
            <a:ext cx="1309451" cy="185078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Elasticserch</a:t>
            </a:r>
            <a:endParaRPr lang="fr-FR" dirty="0"/>
          </a:p>
        </p:txBody>
      </p:sp>
      <p:cxnSp>
        <p:nvCxnSpPr>
          <p:cNvPr id="12" name="Connecteur droit avec flèche 11"/>
          <p:cNvCxnSpPr>
            <a:endCxn id="11" idx="1"/>
          </p:cNvCxnSpPr>
          <p:nvPr/>
        </p:nvCxnSpPr>
        <p:spPr>
          <a:xfrm>
            <a:off x="6911535" y="3337322"/>
            <a:ext cx="226241" cy="94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1"/>
            <a:endCxn id="9" idx="4"/>
          </p:cNvCxnSpPr>
          <p:nvPr/>
        </p:nvCxnSpPr>
        <p:spPr>
          <a:xfrm flipH="1" flipV="1">
            <a:off x="2145908" y="1132131"/>
            <a:ext cx="1732806" cy="920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7" idx="2"/>
            <a:endCxn id="10" idx="1"/>
          </p:cNvCxnSpPr>
          <p:nvPr/>
        </p:nvCxnSpPr>
        <p:spPr>
          <a:xfrm flipH="1">
            <a:off x="3878714" y="3464920"/>
            <a:ext cx="738412" cy="817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</p:cNvCxnSpPr>
          <p:nvPr/>
        </p:nvCxnSpPr>
        <p:spPr>
          <a:xfrm flipH="1">
            <a:off x="2145908" y="2382396"/>
            <a:ext cx="2471218" cy="422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4617126" y="2283949"/>
            <a:ext cx="152400" cy="67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6" idx="0"/>
          </p:cNvCxnSpPr>
          <p:nvPr/>
        </p:nvCxnSpPr>
        <p:spPr>
          <a:xfrm>
            <a:off x="4921926" y="2283949"/>
            <a:ext cx="1989609" cy="487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4460008" y="1132131"/>
            <a:ext cx="157118" cy="590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672368" y="472542"/>
            <a:ext cx="1476824" cy="6595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1234994" y="3464920"/>
            <a:ext cx="1476824" cy="413856"/>
          </a:xfrm>
          <a:prstGeom prst="rect">
            <a:avLst/>
          </a:prstGeom>
          <a:solidFill>
            <a:schemeClr val="tx2">
              <a:lumMod val="40000"/>
              <a:lumOff val="6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99" y="3430655"/>
            <a:ext cx="539209" cy="53920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878714" y="3464920"/>
            <a:ext cx="1476824" cy="413856"/>
          </a:xfrm>
          <a:prstGeom prst="rect">
            <a:avLst/>
          </a:prstGeom>
          <a:solidFill>
            <a:schemeClr val="tx2">
              <a:lumMod val="40000"/>
              <a:lumOff val="6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19" y="3430655"/>
            <a:ext cx="539209" cy="53920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173123" y="3430655"/>
            <a:ext cx="1476824" cy="413856"/>
          </a:xfrm>
          <a:prstGeom prst="rect">
            <a:avLst/>
          </a:prstGeom>
          <a:solidFill>
            <a:schemeClr val="tx2">
              <a:lumMod val="40000"/>
              <a:lumOff val="6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28" y="3396390"/>
            <a:ext cx="539209" cy="53920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902712" y="2318214"/>
            <a:ext cx="1476824" cy="413856"/>
          </a:xfrm>
          <a:prstGeom prst="rect">
            <a:avLst/>
          </a:prstGeom>
          <a:solidFill>
            <a:schemeClr val="tx2">
              <a:lumMod val="40000"/>
              <a:lumOff val="6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17" y="2283949"/>
            <a:ext cx="539209" cy="53920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721596" y="1131366"/>
            <a:ext cx="1476824" cy="413856"/>
          </a:xfrm>
          <a:prstGeom prst="rect">
            <a:avLst/>
          </a:prstGeom>
          <a:solidFill>
            <a:schemeClr val="tx2">
              <a:lumMod val="40000"/>
              <a:lumOff val="6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01" y="1097101"/>
            <a:ext cx="539209" cy="539209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69084" y="2091789"/>
            <a:ext cx="1476824" cy="413856"/>
          </a:xfrm>
          <a:prstGeom prst="rect">
            <a:avLst/>
          </a:prstGeom>
          <a:solidFill>
            <a:schemeClr val="tx2">
              <a:lumMod val="40000"/>
              <a:lumOff val="6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9" y="2057524"/>
            <a:ext cx="539209" cy="53920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223988" y="6167073"/>
            <a:ext cx="1476824" cy="413856"/>
          </a:xfrm>
          <a:prstGeom prst="rect">
            <a:avLst/>
          </a:prstGeom>
          <a:solidFill>
            <a:schemeClr val="tx2">
              <a:lumMod val="40000"/>
              <a:lumOff val="6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93" y="6132808"/>
            <a:ext cx="539209" cy="53920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483050" y="6201338"/>
            <a:ext cx="1476824" cy="413856"/>
          </a:xfrm>
          <a:prstGeom prst="rect">
            <a:avLst/>
          </a:prstGeom>
          <a:solidFill>
            <a:schemeClr val="tx2">
              <a:lumMod val="40000"/>
              <a:lumOff val="6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055" y="6167073"/>
            <a:ext cx="539209" cy="539209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6483050" y="287876"/>
            <a:ext cx="24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Dockerized</a:t>
            </a:r>
            <a:r>
              <a:rPr lang="fr-FR" dirty="0" smtClean="0"/>
              <a:t> 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42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78714" y="1722807"/>
            <a:ext cx="1476824" cy="6595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173123" y="2771066"/>
            <a:ext cx="1476824" cy="6595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Filtring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78714" y="2805331"/>
            <a:ext cx="1476824" cy="6595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message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234994" y="2805331"/>
            <a:ext cx="1476824" cy="6595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9" name="Cylindre 8"/>
          <p:cNvSpPr/>
          <p:nvPr/>
        </p:nvSpPr>
        <p:spPr>
          <a:xfrm>
            <a:off x="836457" y="206738"/>
            <a:ext cx="1309451" cy="185078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Redis</a:t>
            </a:r>
            <a:endParaRPr lang="fr-FR" dirty="0"/>
          </a:p>
        </p:txBody>
      </p:sp>
      <p:sp>
        <p:nvSpPr>
          <p:cNvPr id="10" name="Cylindre 9"/>
          <p:cNvSpPr/>
          <p:nvPr/>
        </p:nvSpPr>
        <p:spPr>
          <a:xfrm>
            <a:off x="3223988" y="4282022"/>
            <a:ext cx="1309451" cy="185078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11" name="Cylindre 10"/>
          <p:cNvSpPr/>
          <p:nvPr/>
        </p:nvSpPr>
        <p:spPr>
          <a:xfrm>
            <a:off x="6483050" y="4282022"/>
            <a:ext cx="1309451" cy="185078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Elasticserch</a:t>
            </a:r>
            <a:endParaRPr lang="fr-FR" dirty="0"/>
          </a:p>
        </p:txBody>
      </p:sp>
      <p:cxnSp>
        <p:nvCxnSpPr>
          <p:cNvPr id="12" name="Connecteur droit avec flèche 11"/>
          <p:cNvCxnSpPr>
            <a:endCxn id="11" idx="1"/>
          </p:cNvCxnSpPr>
          <p:nvPr/>
        </p:nvCxnSpPr>
        <p:spPr>
          <a:xfrm>
            <a:off x="6911535" y="3337322"/>
            <a:ext cx="226241" cy="94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1"/>
            <a:endCxn id="9" idx="4"/>
          </p:cNvCxnSpPr>
          <p:nvPr/>
        </p:nvCxnSpPr>
        <p:spPr>
          <a:xfrm flipH="1" flipV="1">
            <a:off x="2145908" y="1132131"/>
            <a:ext cx="1732806" cy="920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7" idx="2"/>
            <a:endCxn id="10" idx="1"/>
          </p:cNvCxnSpPr>
          <p:nvPr/>
        </p:nvCxnSpPr>
        <p:spPr>
          <a:xfrm flipH="1">
            <a:off x="3878714" y="3464920"/>
            <a:ext cx="738412" cy="817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</p:cNvCxnSpPr>
          <p:nvPr/>
        </p:nvCxnSpPr>
        <p:spPr>
          <a:xfrm flipH="1">
            <a:off x="2145908" y="2382396"/>
            <a:ext cx="2471218" cy="422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4617126" y="2283949"/>
            <a:ext cx="152400" cy="67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6" idx="0"/>
          </p:cNvCxnSpPr>
          <p:nvPr/>
        </p:nvCxnSpPr>
        <p:spPr>
          <a:xfrm>
            <a:off x="4921926" y="2283949"/>
            <a:ext cx="1989609" cy="487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4460008" y="1132131"/>
            <a:ext cx="157118" cy="590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672368" y="472542"/>
            <a:ext cx="1476824" cy="65958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1234994" y="3464920"/>
            <a:ext cx="1476824" cy="413856"/>
          </a:xfrm>
          <a:prstGeom prst="rect">
            <a:avLst/>
          </a:prstGeom>
          <a:solidFill>
            <a:schemeClr val="tx2">
              <a:lumMod val="40000"/>
              <a:lumOff val="6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99" y="3430655"/>
            <a:ext cx="539209" cy="53920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878714" y="3464920"/>
            <a:ext cx="1476824" cy="413856"/>
          </a:xfrm>
          <a:prstGeom prst="rect">
            <a:avLst/>
          </a:prstGeom>
          <a:solidFill>
            <a:schemeClr val="tx2">
              <a:lumMod val="40000"/>
              <a:lumOff val="6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19" y="3430655"/>
            <a:ext cx="539209" cy="53920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173123" y="3430655"/>
            <a:ext cx="1476824" cy="413856"/>
          </a:xfrm>
          <a:prstGeom prst="rect">
            <a:avLst/>
          </a:prstGeom>
          <a:solidFill>
            <a:schemeClr val="tx2">
              <a:lumMod val="40000"/>
              <a:lumOff val="6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28" y="3396390"/>
            <a:ext cx="539209" cy="53920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902712" y="2318214"/>
            <a:ext cx="1476824" cy="413856"/>
          </a:xfrm>
          <a:prstGeom prst="rect">
            <a:avLst/>
          </a:prstGeom>
          <a:solidFill>
            <a:schemeClr val="tx2">
              <a:lumMod val="40000"/>
              <a:lumOff val="6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17" y="2283949"/>
            <a:ext cx="539209" cy="53920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721596" y="1131366"/>
            <a:ext cx="1476824" cy="413856"/>
          </a:xfrm>
          <a:prstGeom prst="rect">
            <a:avLst/>
          </a:prstGeom>
          <a:solidFill>
            <a:schemeClr val="tx2">
              <a:lumMod val="40000"/>
              <a:lumOff val="6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01" y="1097101"/>
            <a:ext cx="539209" cy="539209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69084" y="2091789"/>
            <a:ext cx="1476824" cy="413856"/>
          </a:xfrm>
          <a:prstGeom prst="rect">
            <a:avLst/>
          </a:prstGeom>
          <a:solidFill>
            <a:schemeClr val="tx2">
              <a:lumMod val="40000"/>
              <a:lumOff val="6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9" y="2057524"/>
            <a:ext cx="539209" cy="53920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223988" y="6167073"/>
            <a:ext cx="1476824" cy="413856"/>
          </a:xfrm>
          <a:prstGeom prst="rect">
            <a:avLst/>
          </a:prstGeom>
          <a:solidFill>
            <a:schemeClr val="tx2">
              <a:lumMod val="40000"/>
              <a:lumOff val="6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93" y="6132808"/>
            <a:ext cx="539209" cy="53920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483050" y="6201338"/>
            <a:ext cx="1476824" cy="413856"/>
          </a:xfrm>
          <a:prstGeom prst="rect">
            <a:avLst/>
          </a:prstGeom>
          <a:solidFill>
            <a:schemeClr val="tx2">
              <a:lumMod val="40000"/>
              <a:lumOff val="60000"/>
              <a:alpha val="5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055" y="6167073"/>
            <a:ext cx="539209" cy="539209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6483050" y="287876"/>
            <a:ext cx="24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Dockerized</a:t>
            </a:r>
            <a:r>
              <a:rPr lang="fr-FR" dirty="0" smtClean="0"/>
              <a:t> architecture</a:t>
            </a:r>
            <a:endParaRPr lang="fr-FR" dirty="0"/>
          </a:p>
        </p:txBody>
      </p:sp>
      <p:pic>
        <p:nvPicPr>
          <p:cNvPr id="2" name="Image 1" descr="elephpant_281_19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76" y="2771066"/>
            <a:ext cx="480005" cy="329684"/>
          </a:xfrm>
          <a:prstGeom prst="rect">
            <a:avLst/>
          </a:prstGeom>
        </p:spPr>
      </p:pic>
      <p:pic>
        <p:nvPicPr>
          <p:cNvPr id="3" name="Image 2" descr="mongod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09" y="5463757"/>
            <a:ext cx="547605" cy="547605"/>
          </a:xfrm>
          <a:prstGeom prst="rect">
            <a:avLst/>
          </a:prstGeom>
        </p:spPr>
      </p:pic>
      <p:pic>
        <p:nvPicPr>
          <p:cNvPr id="4" name="Image 3" descr="redi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9" y="519883"/>
            <a:ext cx="747842" cy="637051"/>
          </a:xfrm>
          <a:prstGeom prst="rect">
            <a:avLst/>
          </a:prstGeom>
        </p:spPr>
      </p:pic>
      <p:pic>
        <p:nvPicPr>
          <p:cNvPr id="19" name="Image 18" descr="2000px-Node.js_logo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59" y="3167224"/>
            <a:ext cx="1100541" cy="297696"/>
          </a:xfrm>
          <a:prstGeom prst="rect">
            <a:avLst/>
          </a:prstGeom>
        </p:spPr>
      </p:pic>
      <p:pic>
        <p:nvPicPr>
          <p:cNvPr id="39" name="Image 38" descr="2000px-Node.js_logo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55" y="3137308"/>
            <a:ext cx="1100541" cy="297696"/>
          </a:xfrm>
          <a:prstGeom prst="rect">
            <a:avLst/>
          </a:prstGeom>
        </p:spPr>
      </p:pic>
      <p:pic>
        <p:nvPicPr>
          <p:cNvPr id="47" name="Image 46" descr="2000px-Node.js_logo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14" y="1703013"/>
            <a:ext cx="972678" cy="263109"/>
          </a:xfrm>
          <a:prstGeom prst="rect">
            <a:avLst/>
          </a:prstGeom>
        </p:spPr>
      </p:pic>
      <p:pic>
        <p:nvPicPr>
          <p:cNvPr id="48" name="Image 47" descr="2000px-Node.js_logo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100" y="428556"/>
            <a:ext cx="972678" cy="263109"/>
          </a:xfrm>
          <a:prstGeom prst="rect">
            <a:avLst/>
          </a:prstGeom>
        </p:spPr>
      </p:pic>
      <p:pic>
        <p:nvPicPr>
          <p:cNvPr id="20" name="Image 19" descr="logo-ic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344" y="5453911"/>
            <a:ext cx="788863" cy="5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5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hat-scree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12" y="233754"/>
            <a:ext cx="4859630" cy="2705807"/>
          </a:xfrm>
          <a:prstGeom prst="rect">
            <a:avLst/>
          </a:prstGeom>
        </p:spPr>
      </p:pic>
      <p:pic>
        <p:nvPicPr>
          <p:cNvPr id="6" name="Image 5" descr="chat-scree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60" y="3067167"/>
            <a:ext cx="5887604" cy="323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5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66</Words>
  <Application>Microsoft Macintosh PowerPoint</Application>
  <PresentationFormat>Présentation à l'écran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light light</dc:creator>
  <cp:lastModifiedBy>light light</cp:lastModifiedBy>
  <cp:revision>12</cp:revision>
  <dcterms:created xsi:type="dcterms:W3CDTF">2015-11-17T21:17:39Z</dcterms:created>
  <dcterms:modified xsi:type="dcterms:W3CDTF">2015-11-18T13:46:43Z</dcterms:modified>
</cp:coreProperties>
</file>