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  <p:embeddedFont>
      <p:font typeface="Merriweather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schemas.openxmlformats.org/officeDocument/2006/relationships/font" Target="fonts/Merriweather-bold.fntdata"/><Relationship Id="rId16" Type="http://schemas.openxmlformats.org/officeDocument/2006/relationships/font" Target="fonts/Merriweather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boldItalic.fntdata"/><Relationship Id="rId6" Type="http://schemas.openxmlformats.org/officeDocument/2006/relationships/slide" Target="slides/slide1.xml"/><Relationship Id="rId18" Type="http://schemas.openxmlformats.org/officeDocument/2006/relationships/font" Target="fonts/Merriweather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0bb3077b2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0bb3077b2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0bb3077b2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0bb3077b2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0bb3077b2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0bb3077b2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0bb3077b2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0bb3077b2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1a28c512e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1a28c512e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Electronic</a:t>
            </a:r>
            <a:r>
              <a:rPr lang="en"/>
              <a:t> Warehouse Management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1995150" y="1555125"/>
            <a:ext cx="5153700" cy="5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chemeClr val="dk1"/>
                </a:solidFill>
              </a:rPr>
              <a:t>By Elgin Li and William Trantan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436300" y="500925"/>
            <a:ext cx="4312200" cy="40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>
                <a:solidFill>
                  <a:schemeClr val="dk1"/>
                </a:solidFill>
              </a:rPr>
              <a:t>Database system to manage a electronics warehouse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>
                <a:solidFill>
                  <a:schemeClr val="dk1"/>
                </a:solidFill>
              </a:rPr>
              <a:t>M</a:t>
            </a:r>
            <a:r>
              <a:rPr lang="en">
                <a:solidFill>
                  <a:schemeClr val="dk1"/>
                </a:solidFill>
              </a:rPr>
              <a:t>anages customers, orders, products, inventory, suppliers, and staff.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>
                <a:solidFill>
                  <a:schemeClr val="dk1"/>
                </a:solidFill>
              </a:rPr>
              <a:t>Focus on the process of customer placing order to staff managing products, and supplier supplying products.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Usage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>
                <a:solidFill>
                  <a:schemeClr val="dk1"/>
                </a:solidFill>
              </a:rPr>
              <a:t>Customer can view products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>
                <a:solidFill>
                  <a:schemeClr val="dk1"/>
                </a:solidFill>
              </a:rPr>
              <a:t>Customer can order products and view its shipping information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>
                <a:solidFill>
                  <a:schemeClr val="dk1"/>
                </a:solidFill>
              </a:rPr>
              <a:t>Staff can update and delete the inventory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>
                <a:solidFill>
                  <a:schemeClr val="dk1"/>
                </a:solidFill>
              </a:rPr>
              <a:t>Staff can manage shipping and orders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>
                <a:solidFill>
                  <a:schemeClr val="dk1"/>
                </a:solidFill>
              </a:rPr>
              <a:t>Supplier can add new products to warehouse for staff to update inventory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idx="4294967295" type="title"/>
          </p:nvPr>
        </p:nvSpPr>
        <p:spPr>
          <a:xfrm>
            <a:off x="311725" y="500925"/>
            <a:ext cx="65649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UML</a:t>
            </a:r>
            <a:r>
              <a:rPr lang="en"/>
              <a:t> Use Case Diagram</a:t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7575" y="1017725"/>
            <a:ext cx="7626201" cy="4065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idx="4294967295"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E/R Diagram </a:t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2258" y="0"/>
            <a:ext cx="519154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Details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>
                <a:solidFill>
                  <a:schemeClr val="dk1"/>
                </a:solidFill>
              </a:rPr>
              <a:t>Used Flask for backend, HTML/CSS for </a:t>
            </a:r>
            <a:r>
              <a:rPr lang="en">
                <a:solidFill>
                  <a:schemeClr val="dk1"/>
                </a:solidFill>
              </a:rPr>
              <a:t>frontend</a:t>
            </a:r>
            <a:r>
              <a:rPr lang="en">
                <a:solidFill>
                  <a:schemeClr val="dk1"/>
                </a:solidFill>
              </a:rPr>
              <a:t> to display/process all data.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>
                <a:solidFill>
                  <a:schemeClr val="dk1"/>
                </a:solidFill>
              </a:rPr>
              <a:t>Connected the sqlite3 database to Flask backend.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>
                <a:solidFill>
                  <a:schemeClr val="dk1"/>
                </a:solidFill>
              </a:rPr>
              <a:t>Wrote routes in python </a:t>
            </a:r>
            <a:r>
              <a:rPr lang="en">
                <a:solidFill>
                  <a:schemeClr val="dk1"/>
                </a:solidFill>
              </a:rPr>
              <a:t>using</a:t>
            </a:r>
            <a:r>
              <a:rPr lang="en">
                <a:solidFill>
                  <a:schemeClr val="dk1"/>
                </a:solidFill>
              </a:rPr>
              <a:t> sql statements to display and process data in the frontend.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>
                <a:solidFill>
                  <a:schemeClr val="dk1"/>
                </a:solidFill>
              </a:rPr>
              <a:t>Created customer, staff, and supplier pages to demonstrate usage from diagram.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