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bb3077b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bb3077b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bb3077b2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bb3077b2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bb3077b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bb3077b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bb3077b2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bb3077b2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a28c512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a28c512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</a:t>
            </a:r>
            <a:r>
              <a:rPr lang="en"/>
              <a:t> Warehouse Management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43400" y="2797175"/>
            <a:ext cx="82572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Elgin Li and William Trantan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27900" y="1142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Database system to manage a electronics warehouse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anages customers, orders, products, inventory, suppliers, and staff.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Focus on the process of customer placing order to staff managing products, and supplier supplying products.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Customer can view products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Customer can purchase products and view its shipping information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Staff can update the inventory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Staff can manage shipping of products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Supplier can send product to warehouse for staff to update inventory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r>
              <a:rPr lang="en"/>
              <a:t> Use Case Diagram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75" y="1017725"/>
            <a:ext cx="7626201" cy="40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600" y="445025"/>
            <a:ext cx="4742850" cy="46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Used Flask for backend, HTML/CSS for </a:t>
            </a:r>
            <a:r>
              <a:rPr lang="en">
                <a:solidFill>
                  <a:schemeClr val="dk1"/>
                </a:solidFill>
              </a:rPr>
              <a:t>frontend</a:t>
            </a:r>
            <a:r>
              <a:rPr lang="en">
                <a:solidFill>
                  <a:schemeClr val="dk1"/>
                </a:solidFill>
              </a:rPr>
              <a:t> to display/process all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Connected sqlite3 database made in checkpoint 2 to Flask backend.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Wrote routes in python </a:t>
            </a:r>
            <a:r>
              <a:rPr lang="en">
                <a:solidFill>
                  <a:schemeClr val="dk1"/>
                </a:solidFill>
              </a:rPr>
              <a:t>using</a:t>
            </a:r>
            <a:r>
              <a:rPr lang="en">
                <a:solidFill>
                  <a:schemeClr val="dk1"/>
                </a:solidFill>
              </a:rPr>
              <a:t> sql statements written in checkpoint 2 to display and process data in the frontend.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Created customer, staff, and supplier pages to demonstrate usage from diagram.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