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bb3077b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bb3077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b3077b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b3077b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bb307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bb307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b3077b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bb3077b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</a:t>
            </a:r>
            <a:r>
              <a:rPr lang="en"/>
              <a:t> Warehouse Management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3400" y="2797175"/>
            <a:ext cx="8257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Elgin Li and William Trantan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7900" y="114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 system to manage a electronics warehouse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anages customers, orders, products, inventory, suppliers, and staff.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Focus on tracking the order lifecycle, from customer purchase to product shipment.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Designed using UML and ER diagrams for process and database structure.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can view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Customer can purchase products and view its shipping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Staff can update the inventory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Staff can manage shipping of products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Supplier can send product to warehouse for staff to update inventory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r>
              <a:rPr lang="en"/>
              <a:t> Use Case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575" y="1017725"/>
            <a:ext cx="7626201" cy="40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600" y="445025"/>
            <a:ext cx="4742850" cy="46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