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441" r:id="rId6"/>
    <p:sldId id="447" r:id="rId7"/>
    <p:sldId id="449" r:id="rId8"/>
    <p:sldId id="450" r:id="rId9"/>
    <p:sldId id="451" r:id="rId10"/>
    <p:sldId id="454" r:id="rId11"/>
    <p:sldId id="452" r:id="rId12"/>
    <p:sldId id="453" r:id="rId13"/>
    <p:sldId id="41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yakant Patel" initials="PP" lastIdx="6" clrIdx="0">
    <p:extLst>
      <p:ext uri="{19B8F6BF-5375-455C-9EA6-DF929625EA0E}">
        <p15:presenceInfo xmlns:p15="http://schemas.microsoft.com/office/powerpoint/2012/main" userId="S-1-5-21-602162358-57989841-682003330-1856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600"/>
    <a:srgbClr val="535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39" autoAdjust="0"/>
    <p:restoredTop sz="96332" autoAdjust="0"/>
  </p:normalViewPr>
  <p:slideViewPr>
    <p:cSldViewPr snapToGrid="0">
      <p:cViewPr>
        <p:scale>
          <a:sx n="100" d="100"/>
          <a:sy n="100" d="100"/>
        </p:scale>
        <p:origin x="1038" y="342"/>
      </p:cViewPr>
      <p:guideLst/>
    </p:cSldViewPr>
  </p:slideViewPr>
  <p:outlineViewPr>
    <p:cViewPr>
      <p:scale>
        <a:sx n="33" d="100"/>
        <a:sy n="33" d="100"/>
      </p:scale>
      <p:origin x="0" y="-4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8" d="100"/>
          <a:sy n="128" d="100"/>
        </p:scale>
        <p:origin x="488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kant Patel" userId="dec3d285-ec36-4791-ac5d-dd238aaef6e9" providerId="ADAL" clId="{C3209E2E-8350-4554-BEE8-98DBF9573286}"/>
    <pc:docChg chg="undo redo custSel addSld delSld modSld sldOrd">
      <pc:chgData name="Priyakant Patel" userId="dec3d285-ec36-4791-ac5d-dd238aaef6e9" providerId="ADAL" clId="{C3209E2E-8350-4554-BEE8-98DBF9573286}" dt="2019-09-14T01:25:48.645" v="9454" actId="1076"/>
      <pc:docMkLst>
        <pc:docMk/>
      </pc:docMkLst>
      <pc:sldChg chg="modSp">
        <pc:chgData name="Priyakant Patel" userId="dec3d285-ec36-4791-ac5d-dd238aaef6e9" providerId="ADAL" clId="{C3209E2E-8350-4554-BEE8-98DBF9573286}" dt="2019-09-12T15:25:28.209" v="4805" actId="122"/>
        <pc:sldMkLst>
          <pc:docMk/>
          <pc:sldMk cId="3747957249" sldId="257"/>
        </pc:sldMkLst>
        <pc:spChg chg="mod">
          <ac:chgData name="Priyakant Patel" userId="dec3d285-ec36-4791-ac5d-dd238aaef6e9" providerId="ADAL" clId="{C3209E2E-8350-4554-BEE8-98DBF9573286}" dt="2019-09-12T15:25:28.209" v="4805" actId="122"/>
          <ac:spMkLst>
            <pc:docMk/>
            <pc:sldMk cId="3747957249" sldId="257"/>
            <ac:spMk id="2" creationId="{F10A7283-EA28-47E1-9B03-EC1939E97766}"/>
          </ac:spMkLst>
        </pc:spChg>
      </pc:sldChg>
      <pc:sldChg chg="modSp">
        <pc:chgData name="Priyakant Patel" userId="dec3d285-ec36-4791-ac5d-dd238aaef6e9" providerId="ADAL" clId="{C3209E2E-8350-4554-BEE8-98DBF9573286}" dt="2019-09-12T15:29:16.907" v="4899" actId="20577"/>
        <pc:sldMkLst>
          <pc:docMk/>
          <pc:sldMk cId="4188270478" sldId="258"/>
        </pc:sldMkLst>
        <pc:spChg chg="mod">
          <ac:chgData name="Priyakant Patel" userId="dec3d285-ec36-4791-ac5d-dd238aaef6e9" providerId="ADAL" clId="{C3209E2E-8350-4554-BEE8-98DBF9573286}" dt="2019-09-12T15:29:16.907" v="4899" actId="20577"/>
          <ac:spMkLst>
            <pc:docMk/>
            <pc:sldMk cId="4188270478" sldId="258"/>
            <ac:spMk id="2" creationId="{7CCB01CD-9933-4C43-8B82-7ED439F9E5EC}"/>
          </ac:spMkLst>
        </pc:spChg>
      </pc:sldChg>
      <pc:sldChg chg="del">
        <pc:chgData name="Priyakant Patel" userId="dec3d285-ec36-4791-ac5d-dd238aaef6e9" providerId="ADAL" clId="{C3209E2E-8350-4554-BEE8-98DBF9573286}" dt="2019-09-13T21:36:57.975" v="7259" actId="2696"/>
        <pc:sldMkLst>
          <pc:docMk/>
          <pc:sldMk cId="3539604750" sldId="264"/>
        </pc:sldMkLst>
      </pc:sldChg>
      <pc:sldChg chg="delSp modSp">
        <pc:chgData name="Priyakant Patel" userId="dec3d285-ec36-4791-ac5d-dd238aaef6e9" providerId="ADAL" clId="{C3209E2E-8350-4554-BEE8-98DBF9573286}" dt="2019-09-13T22:41:59.117" v="8178" actId="478"/>
        <pc:sldMkLst>
          <pc:docMk/>
          <pc:sldMk cId="2302303801" sldId="404"/>
        </pc:sldMkLst>
        <pc:spChg chg="mod">
          <ac:chgData name="Priyakant Patel" userId="dec3d285-ec36-4791-ac5d-dd238aaef6e9" providerId="ADAL" clId="{C3209E2E-8350-4554-BEE8-98DBF9573286}" dt="2019-09-10T17:40:18.110" v="24" actId="20577"/>
          <ac:spMkLst>
            <pc:docMk/>
            <pc:sldMk cId="2302303801" sldId="404"/>
            <ac:spMk id="5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3T22:41:59.117" v="8178" actId="478"/>
          <ac:spMkLst>
            <pc:docMk/>
            <pc:sldMk cId="2302303801" sldId="404"/>
            <ac:spMk id="37" creationId="{7ED9819F-D930-4229-A449-5AE37A7FD558}"/>
          </ac:spMkLst>
        </pc:spChg>
      </pc:sldChg>
      <pc:sldChg chg="modSp">
        <pc:chgData name="Priyakant Patel" userId="dec3d285-ec36-4791-ac5d-dd238aaef6e9" providerId="ADAL" clId="{C3209E2E-8350-4554-BEE8-98DBF9573286}" dt="2019-09-12T15:22:42.717" v="4768" actId="20577"/>
        <pc:sldMkLst>
          <pc:docMk/>
          <pc:sldMk cId="2495735420" sldId="408"/>
        </pc:sldMkLst>
        <pc:spChg chg="mod">
          <ac:chgData name="Priyakant Patel" userId="dec3d285-ec36-4791-ac5d-dd238aaef6e9" providerId="ADAL" clId="{C3209E2E-8350-4554-BEE8-98DBF9573286}" dt="2019-09-12T15:19:06.274" v="4709" actId="20577"/>
          <ac:spMkLst>
            <pc:docMk/>
            <pc:sldMk cId="2495735420" sldId="408"/>
            <ac:spMk id="3" creationId="{00000000-0000-0000-0000-000000000000}"/>
          </ac:spMkLst>
        </pc:spChg>
        <pc:spChg chg="mod">
          <ac:chgData name="Priyakant Patel" userId="dec3d285-ec36-4791-ac5d-dd238aaef6e9" providerId="ADAL" clId="{C3209E2E-8350-4554-BEE8-98DBF9573286}" dt="2019-09-12T15:21:44.162" v="4754" actId="20577"/>
          <ac:spMkLst>
            <pc:docMk/>
            <pc:sldMk cId="2495735420" sldId="408"/>
            <ac:spMk id="32" creationId="{CDA09C7B-5360-4024-A6C5-E4160B644BBA}"/>
          </ac:spMkLst>
        </pc:spChg>
        <pc:spChg chg="mod">
          <ac:chgData name="Priyakant Patel" userId="dec3d285-ec36-4791-ac5d-dd238aaef6e9" providerId="ADAL" clId="{C3209E2E-8350-4554-BEE8-98DBF9573286}" dt="2019-09-12T15:21:25.977" v="4738" actId="20577"/>
          <ac:spMkLst>
            <pc:docMk/>
            <pc:sldMk cId="2495735420" sldId="408"/>
            <ac:spMk id="47" creationId="{EE47B5F4-5DE3-49BB-8CE1-70770D9695C4}"/>
          </ac:spMkLst>
        </pc:spChg>
        <pc:spChg chg="mod">
          <ac:chgData name="Priyakant Patel" userId="dec3d285-ec36-4791-ac5d-dd238aaef6e9" providerId="ADAL" clId="{C3209E2E-8350-4554-BEE8-98DBF9573286}" dt="2019-09-12T15:22:02.705" v="4759" actId="20577"/>
          <ac:spMkLst>
            <pc:docMk/>
            <pc:sldMk cId="2495735420" sldId="408"/>
            <ac:spMk id="72" creationId="{D8BF09F5-D55E-4477-B769-9C18D3AD21CA}"/>
          </ac:spMkLst>
        </pc:spChg>
        <pc:spChg chg="mod">
          <ac:chgData name="Priyakant Patel" userId="dec3d285-ec36-4791-ac5d-dd238aaef6e9" providerId="ADAL" clId="{C3209E2E-8350-4554-BEE8-98DBF9573286}" dt="2019-09-12T15:22:42.717" v="4768" actId="20577"/>
          <ac:spMkLst>
            <pc:docMk/>
            <pc:sldMk cId="2495735420" sldId="408"/>
            <ac:spMk id="104" creationId="{1AB5AC24-D379-47AD-BEB2-22A2FCA80E1D}"/>
          </ac:spMkLst>
        </pc:spChg>
      </pc:sldChg>
      <pc:sldChg chg="modSp del">
        <pc:chgData name="Priyakant Patel" userId="dec3d285-ec36-4791-ac5d-dd238aaef6e9" providerId="ADAL" clId="{C3209E2E-8350-4554-BEE8-98DBF9573286}" dt="2019-09-14T01:25:30.208" v="9453" actId="2696"/>
        <pc:sldMkLst>
          <pc:docMk/>
          <pc:sldMk cId="2521175102" sldId="418"/>
        </pc:sldMkLst>
        <pc:spChg chg="mod">
          <ac:chgData name="Priyakant Patel" userId="dec3d285-ec36-4791-ac5d-dd238aaef6e9" providerId="ADAL" clId="{C3209E2E-8350-4554-BEE8-98DBF9573286}" dt="2019-09-13T19:38:25.158" v="6588" actId="1037"/>
          <ac:spMkLst>
            <pc:docMk/>
            <pc:sldMk cId="2521175102" sldId="418"/>
            <ac:spMk id="41" creationId="{D9A267E2-F9E1-497A-B306-D721DD93757D}"/>
          </ac:spMkLst>
        </pc:spChg>
        <pc:spChg chg="mod">
          <ac:chgData name="Priyakant Patel" userId="dec3d285-ec36-4791-ac5d-dd238aaef6e9" providerId="ADAL" clId="{C3209E2E-8350-4554-BEE8-98DBF9573286}" dt="2019-09-13T19:38:20.123" v="6586" actId="1076"/>
          <ac:spMkLst>
            <pc:docMk/>
            <pc:sldMk cId="2521175102" sldId="418"/>
            <ac:spMk id="42" creationId="{D9610961-5184-4EA8-B5F1-0DB000BBEFD1}"/>
          </ac:spMkLst>
        </pc:spChg>
      </pc:sldChg>
      <pc:sldChg chg="addSp delSp modSp add">
        <pc:chgData name="Priyakant Patel" userId="dec3d285-ec36-4791-ac5d-dd238aaef6e9" providerId="ADAL" clId="{C3209E2E-8350-4554-BEE8-98DBF9573286}" dt="2019-09-11T23:23:44.130" v="3101" actId="20577"/>
        <pc:sldMkLst>
          <pc:docMk/>
          <pc:sldMk cId="416185994" sldId="419"/>
        </pc:sldMkLst>
        <pc:spChg chg="mod">
          <ac:chgData name="Priyakant Patel" userId="dec3d285-ec36-4791-ac5d-dd238aaef6e9" providerId="ADAL" clId="{C3209E2E-8350-4554-BEE8-98DBF9573286}" dt="2019-09-11T18:38:10.723" v="1918" actId="20577"/>
          <ac:spMkLst>
            <pc:docMk/>
            <pc:sldMk cId="416185994" sldId="419"/>
            <ac:spMk id="5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5:54:23.863" v="7" actId="478"/>
          <ac:spMkLst>
            <pc:docMk/>
            <pc:sldMk cId="416185994" sldId="419"/>
            <ac:spMk id="9" creationId="{00000000-0000-0000-0000-000000000000}"/>
          </ac:spMkLst>
        </pc:spChg>
        <pc:spChg chg="add mod">
          <ac:chgData name="Priyakant Patel" userId="dec3d285-ec36-4791-ac5d-dd238aaef6e9" providerId="ADAL" clId="{C3209E2E-8350-4554-BEE8-98DBF9573286}" dt="2019-09-11T16:29:37.889" v="1664" actId="1582"/>
          <ac:spMkLst>
            <pc:docMk/>
            <pc:sldMk cId="416185994" sldId="419"/>
            <ac:spMk id="10" creationId="{DA6A64E9-48E2-4BB2-8E66-1C3FD526AC64}"/>
          </ac:spMkLst>
        </pc:spChg>
        <pc:spChg chg="del">
          <ac:chgData name="Priyakant Patel" userId="dec3d285-ec36-4791-ac5d-dd238aaef6e9" providerId="ADAL" clId="{C3209E2E-8350-4554-BEE8-98DBF9573286}" dt="2019-09-10T15:54:23.863" v="7" actId="478"/>
          <ac:spMkLst>
            <pc:docMk/>
            <pc:sldMk cId="416185994" sldId="419"/>
            <ac:spMk id="10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5:54:23.863" v="7" actId="478"/>
          <ac:spMkLst>
            <pc:docMk/>
            <pc:sldMk cId="416185994" sldId="419"/>
            <ac:spMk id="11" creationId="{00000000-0000-0000-0000-000000000000}"/>
          </ac:spMkLst>
        </pc:spChg>
        <pc:spChg chg="add mod">
          <ac:chgData name="Priyakant Patel" userId="dec3d285-ec36-4791-ac5d-dd238aaef6e9" providerId="ADAL" clId="{C3209E2E-8350-4554-BEE8-98DBF9573286}" dt="2019-09-11T16:29:37.889" v="1664" actId="1582"/>
          <ac:spMkLst>
            <pc:docMk/>
            <pc:sldMk cId="416185994" sldId="419"/>
            <ac:spMk id="12" creationId="{C074D5D4-3D5A-42FF-8004-CF291B95310E}"/>
          </ac:spMkLst>
        </pc:spChg>
        <pc:spChg chg="add mod">
          <ac:chgData name="Priyakant Patel" userId="dec3d285-ec36-4791-ac5d-dd238aaef6e9" providerId="ADAL" clId="{C3209E2E-8350-4554-BEE8-98DBF9573286}" dt="2019-09-11T16:29:37.889" v="1664" actId="1582"/>
          <ac:spMkLst>
            <pc:docMk/>
            <pc:sldMk cId="416185994" sldId="419"/>
            <ac:spMk id="13" creationId="{D29AC03F-015C-4A4D-A252-9D5B459A734F}"/>
          </ac:spMkLst>
        </pc:spChg>
        <pc:spChg chg="add mod">
          <ac:chgData name="Priyakant Patel" userId="dec3d285-ec36-4791-ac5d-dd238aaef6e9" providerId="ADAL" clId="{C3209E2E-8350-4554-BEE8-98DBF9573286}" dt="2019-09-11T16:29:37.889" v="1664" actId="1582"/>
          <ac:spMkLst>
            <pc:docMk/>
            <pc:sldMk cId="416185994" sldId="419"/>
            <ac:spMk id="14" creationId="{1EE0D472-F89D-4C53-9A05-9D65D876203E}"/>
          </ac:spMkLst>
        </pc:spChg>
        <pc:spChg chg="del">
          <ac:chgData name="Priyakant Patel" userId="dec3d285-ec36-4791-ac5d-dd238aaef6e9" providerId="ADAL" clId="{C3209E2E-8350-4554-BEE8-98DBF9573286}" dt="2019-09-10T15:54:23.863" v="7" actId="478"/>
          <ac:spMkLst>
            <pc:docMk/>
            <pc:sldMk cId="416185994" sldId="419"/>
            <ac:spMk id="15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5:54:23.863" v="7" actId="478"/>
          <ac:spMkLst>
            <pc:docMk/>
            <pc:sldMk cId="416185994" sldId="419"/>
            <ac:spMk id="16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5:54:23.863" v="7" actId="478"/>
          <ac:spMkLst>
            <pc:docMk/>
            <pc:sldMk cId="416185994" sldId="419"/>
            <ac:spMk id="17" creationId="{00000000-0000-0000-0000-000000000000}"/>
          </ac:spMkLst>
        </pc:spChg>
        <pc:spChg chg="add mod">
          <ac:chgData name="Priyakant Patel" userId="dec3d285-ec36-4791-ac5d-dd238aaef6e9" providerId="ADAL" clId="{C3209E2E-8350-4554-BEE8-98DBF9573286}" dt="2019-09-11T16:29:37.889" v="1664" actId="1582"/>
          <ac:spMkLst>
            <pc:docMk/>
            <pc:sldMk cId="416185994" sldId="419"/>
            <ac:spMk id="18" creationId="{9AB683DA-A501-4EF2-BBA2-764CDB1D6ED0}"/>
          </ac:spMkLst>
        </pc:spChg>
        <pc:spChg chg="del">
          <ac:chgData name="Priyakant Patel" userId="dec3d285-ec36-4791-ac5d-dd238aaef6e9" providerId="ADAL" clId="{C3209E2E-8350-4554-BEE8-98DBF9573286}" dt="2019-09-10T15:54:23.863" v="7" actId="478"/>
          <ac:spMkLst>
            <pc:docMk/>
            <pc:sldMk cId="416185994" sldId="419"/>
            <ac:spMk id="18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5:54:23.863" v="7" actId="478"/>
          <ac:spMkLst>
            <pc:docMk/>
            <pc:sldMk cId="416185994" sldId="419"/>
            <ac:spMk id="19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5:54:23.863" v="7" actId="478"/>
          <ac:spMkLst>
            <pc:docMk/>
            <pc:sldMk cId="416185994" sldId="419"/>
            <ac:spMk id="20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5:54:23.863" v="7" actId="478"/>
          <ac:spMkLst>
            <pc:docMk/>
            <pc:sldMk cId="416185994" sldId="419"/>
            <ac:spMk id="22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5:54:23.863" v="7" actId="478"/>
          <ac:spMkLst>
            <pc:docMk/>
            <pc:sldMk cId="416185994" sldId="419"/>
            <ac:spMk id="23" creationId="{00000000-0000-0000-0000-000000000000}"/>
          </ac:spMkLst>
        </pc:spChg>
        <pc:spChg chg="add mod topLvl">
          <ac:chgData name="Priyakant Patel" userId="dec3d285-ec36-4791-ac5d-dd238aaef6e9" providerId="ADAL" clId="{C3209E2E-8350-4554-BEE8-98DBF9573286}" dt="2019-09-11T16:41:27.985" v="1795" actId="165"/>
          <ac:spMkLst>
            <pc:docMk/>
            <pc:sldMk cId="416185994" sldId="419"/>
            <ac:spMk id="24" creationId="{12CE891B-1303-4884-8EF1-3148A47C4279}"/>
          </ac:spMkLst>
        </pc:spChg>
        <pc:spChg chg="del">
          <ac:chgData name="Priyakant Patel" userId="dec3d285-ec36-4791-ac5d-dd238aaef6e9" providerId="ADAL" clId="{C3209E2E-8350-4554-BEE8-98DBF9573286}" dt="2019-09-10T15:54:23.863" v="7" actId="478"/>
          <ac:spMkLst>
            <pc:docMk/>
            <pc:sldMk cId="416185994" sldId="419"/>
            <ac:spMk id="26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5:54:23.863" v="7" actId="478"/>
          <ac:spMkLst>
            <pc:docMk/>
            <pc:sldMk cId="416185994" sldId="419"/>
            <ac:spMk id="27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5:54:23.863" v="7" actId="478"/>
          <ac:spMkLst>
            <pc:docMk/>
            <pc:sldMk cId="416185994" sldId="419"/>
            <ac:spMk id="28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5:54:23.863" v="7" actId="478"/>
          <ac:spMkLst>
            <pc:docMk/>
            <pc:sldMk cId="416185994" sldId="419"/>
            <ac:spMk id="29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5:54:23.863" v="7" actId="478"/>
          <ac:spMkLst>
            <pc:docMk/>
            <pc:sldMk cId="416185994" sldId="419"/>
            <ac:spMk id="30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5:54:23.863" v="7" actId="478"/>
          <ac:spMkLst>
            <pc:docMk/>
            <pc:sldMk cId="416185994" sldId="419"/>
            <ac:spMk id="31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5:54:23.863" v="7" actId="478"/>
          <ac:spMkLst>
            <pc:docMk/>
            <pc:sldMk cId="416185994" sldId="419"/>
            <ac:spMk id="32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5:54:23.863" v="7" actId="478"/>
          <ac:spMkLst>
            <pc:docMk/>
            <pc:sldMk cId="416185994" sldId="419"/>
            <ac:spMk id="33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5:54:23.863" v="7" actId="478"/>
          <ac:spMkLst>
            <pc:docMk/>
            <pc:sldMk cId="416185994" sldId="419"/>
            <ac:spMk id="34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5:54:23.863" v="7" actId="478"/>
          <ac:spMkLst>
            <pc:docMk/>
            <pc:sldMk cId="416185994" sldId="419"/>
            <ac:spMk id="35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5:54:23.863" v="7" actId="478"/>
          <ac:spMkLst>
            <pc:docMk/>
            <pc:sldMk cId="416185994" sldId="419"/>
            <ac:spMk id="36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5:54:23.863" v="7" actId="478"/>
          <ac:spMkLst>
            <pc:docMk/>
            <pc:sldMk cId="416185994" sldId="419"/>
            <ac:spMk id="37" creationId="{7ED9819F-D930-4229-A449-5AE37A7FD558}"/>
          </ac:spMkLst>
        </pc:spChg>
        <pc:spChg chg="add mod">
          <ac:chgData name="Priyakant Patel" userId="dec3d285-ec36-4791-ac5d-dd238aaef6e9" providerId="ADAL" clId="{C3209E2E-8350-4554-BEE8-98DBF9573286}" dt="2019-09-11T16:29:37.889" v="1664" actId="1582"/>
          <ac:spMkLst>
            <pc:docMk/>
            <pc:sldMk cId="416185994" sldId="419"/>
            <ac:spMk id="44" creationId="{D5A1B5B0-C34D-4151-9C14-622B231099F4}"/>
          </ac:spMkLst>
        </pc:spChg>
        <pc:spChg chg="add mod ord">
          <ac:chgData name="Priyakant Patel" userId="dec3d285-ec36-4791-ac5d-dd238aaef6e9" providerId="ADAL" clId="{C3209E2E-8350-4554-BEE8-98DBF9573286}" dt="2019-09-11T16:29:37.889" v="1664" actId="1582"/>
          <ac:spMkLst>
            <pc:docMk/>
            <pc:sldMk cId="416185994" sldId="419"/>
            <ac:spMk id="45" creationId="{E32FA015-F483-4ABB-93F4-D036B4B5BF91}"/>
          </ac:spMkLst>
        </pc:spChg>
        <pc:spChg chg="add mod ord">
          <ac:chgData name="Priyakant Patel" userId="dec3d285-ec36-4791-ac5d-dd238aaef6e9" providerId="ADAL" clId="{C3209E2E-8350-4554-BEE8-98DBF9573286}" dt="2019-09-11T16:29:37.889" v="1664" actId="1582"/>
          <ac:spMkLst>
            <pc:docMk/>
            <pc:sldMk cId="416185994" sldId="419"/>
            <ac:spMk id="46" creationId="{273A5F29-D25A-4BC0-B307-88E0CF7CC820}"/>
          </ac:spMkLst>
        </pc:spChg>
        <pc:spChg chg="add mod ord">
          <ac:chgData name="Priyakant Patel" userId="dec3d285-ec36-4791-ac5d-dd238aaef6e9" providerId="ADAL" clId="{C3209E2E-8350-4554-BEE8-98DBF9573286}" dt="2019-09-11T16:29:37.889" v="1664" actId="1582"/>
          <ac:spMkLst>
            <pc:docMk/>
            <pc:sldMk cId="416185994" sldId="419"/>
            <ac:spMk id="47" creationId="{411F4B3B-C4E3-4201-9E37-7F176DB1D5A6}"/>
          </ac:spMkLst>
        </pc:spChg>
        <pc:spChg chg="add del mod">
          <ac:chgData name="Priyakant Patel" userId="dec3d285-ec36-4791-ac5d-dd238aaef6e9" providerId="ADAL" clId="{C3209E2E-8350-4554-BEE8-98DBF9573286}" dt="2019-09-10T20:59:56.796" v="1242" actId="478"/>
          <ac:spMkLst>
            <pc:docMk/>
            <pc:sldMk cId="416185994" sldId="419"/>
            <ac:spMk id="48" creationId="{05FBBDF7-0BA1-4052-B23B-A55C6F52E64D}"/>
          </ac:spMkLst>
        </pc:spChg>
        <pc:spChg chg="mod topLvl">
          <ac:chgData name="Priyakant Patel" userId="dec3d285-ec36-4791-ac5d-dd238aaef6e9" providerId="ADAL" clId="{C3209E2E-8350-4554-BEE8-98DBF9573286}" dt="2019-09-11T16:50:34.341" v="1904" actId="1582"/>
          <ac:spMkLst>
            <pc:docMk/>
            <pc:sldMk cId="416185994" sldId="419"/>
            <ac:spMk id="53" creationId="{9698C6BE-3F53-4447-A5AA-EE828B1AF006}"/>
          </ac:spMkLst>
        </pc:spChg>
        <pc:spChg chg="del mod topLvl">
          <ac:chgData name="Priyakant Patel" userId="dec3d285-ec36-4791-ac5d-dd238aaef6e9" providerId="ADAL" clId="{C3209E2E-8350-4554-BEE8-98DBF9573286}" dt="2019-09-11T16:44:44.886" v="1881" actId="478"/>
          <ac:spMkLst>
            <pc:docMk/>
            <pc:sldMk cId="416185994" sldId="419"/>
            <ac:spMk id="54" creationId="{BFE0C908-6FA5-4E67-8C51-79A48AB5DAEC}"/>
          </ac:spMkLst>
        </pc:spChg>
        <pc:spChg chg="add mod">
          <ac:chgData name="Priyakant Patel" userId="dec3d285-ec36-4791-ac5d-dd238aaef6e9" providerId="ADAL" clId="{C3209E2E-8350-4554-BEE8-98DBF9573286}" dt="2019-09-11T16:50:34.341" v="1904" actId="1582"/>
          <ac:spMkLst>
            <pc:docMk/>
            <pc:sldMk cId="416185994" sldId="419"/>
            <ac:spMk id="56" creationId="{6A4ED400-DC36-4B26-A87F-9F1B78733B1A}"/>
          </ac:spMkLst>
        </pc:spChg>
        <pc:spChg chg="add mod">
          <ac:chgData name="Priyakant Patel" userId="dec3d285-ec36-4791-ac5d-dd238aaef6e9" providerId="ADAL" clId="{C3209E2E-8350-4554-BEE8-98DBF9573286}" dt="2019-09-11T16:50:34.341" v="1904" actId="1582"/>
          <ac:spMkLst>
            <pc:docMk/>
            <pc:sldMk cId="416185994" sldId="419"/>
            <ac:spMk id="57" creationId="{3ADC9370-658A-492A-969C-99E89E8F29F3}"/>
          </ac:spMkLst>
        </pc:spChg>
        <pc:spChg chg="add del">
          <ac:chgData name="Priyakant Patel" userId="dec3d285-ec36-4791-ac5d-dd238aaef6e9" providerId="ADAL" clId="{C3209E2E-8350-4554-BEE8-98DBF9573286}" dt="2019-09-11T16:45:16.551" v="1887" actId="20577"/>
          <ac:spMkLst>
            <pc:docMk/>
            <pc:sldMk cId="416185994" sldId="419"/>
            <ac:spMk id="58" creationId="{5BCE58FC-0538-47D6-A118-A904BB3A93CD}"/>
          </ac:spMkLst>
        </pc:spChg>
        <pc:spChg chg="add mod">
          <ac:chgData name="Priyakant Patel" userId="dec3d285-ec36-4791-ac5d-dd238aaef6e9" providerId="ADAL" clId="{C3209E2E-8350-4554-BEE8-98DBF9573286}" dt="2019-09-11T16:50:34.341" v="1904" actId="1582"/>
          <ac:spMkLst>
            <pc:docMk/>
            <pc:sldMk cId="416185994" sldId="419"/>
            <ac:spMk id="59" creationId="{B8F4D2CA-C70F-4337-B012-FF32D4533D8F}"/>
          </ac:spMkLst>
        </pc:spChg>
        <pc:grpChg chg="add mod topLvl">
          <ac:chgData name="Priyakant Patel" userId="dec3d285-ec36-4791-ac5d-dd238aaef6e9" providerId="ADAL" clId="{C3209E2E-8350-4554-BEE8-98DBF9573286}" dt="2019-09-11T16:43:01.971" v="1871" actId="1035"/>
          <ac:grpSpMkLst>
            <pc:docMk/>
            <pc:sldMk cId="416185994" sldId="419"/>
            <ac:grpSpMk id="11" creationId="{8D63FCDC-FE19-4E72-BA0C-5D4212AACB20}"/>
          </ac:grpSpMkLst>
        </pc:grpChg>
        <pc:grpChg chg="add mod topLvl">
          <ac:chgData name="Priyakant Patel" userId="dec3d285-ec36-4791-ac5d-dd238aaef6e9" providerId="ADAL" clId="{C3209E2E-8350-4554-BEE8-98DBF9573286}" dt="2019-09-11T16:42:54.444" v="1842" actId="1036"/>
          <ac:grpSpMkLst>
            <pc:docMk/>
            <pc:sldMk cId="416185994" sldId="419"/>
            <ac:grpSpMk id="15" creationId="{ED3EFDE1-1B35-4F8E-A45C-92EC8136398C}"/>
          </ac:grpSpMkLst>
        </pc:grpChg>
        <pc:grpChg chg="add mod topLvl">
          <ac:chgData name="Priyakant Patel" userId="dec3d285-ec36-4791-ac5d-dd238aaef6e9" providerId="ADAL" clId="{C3209E2E-8350-4554-BEE8-98DBF9573286}" dt="2019-09-11T16:42:47.447" v="1825" actId="1035"/>
          <ac:grpSpMkLst>
            <pc:docMk/>
            <pc:sldMk cId="416185994" sldId="419"/>
            <ac:grpSpMk id="16" creationId="{AD4E11F4-72CB-4D0E-8BA6-2C8493DF09D8}"/>
          </ac:grpSpMkLst>
        </pc:grpChg>
        <pc:grpChg chg="add mod topLvl">
          <ac:chgData name="Priyakant Patel" userId="dec3d285-ec36-4791-ac5d-dd238aaef6e9" providerId="ADAL" clId="{C3209E2E-8350-4554-BEE8-98DBF9573286}" dt="2019-09-11T16:41:27.985" v="1795" actId="165"/>
          <ac:grpSpMkLst>
            <pc:docMk/>
            <pc:sldMk cId="416185994" sldId="419"/>
            <ac:grpSpMk id="21" creationId="{886FA1AA-2B26-4E4A-A238-F0FAD114399D}"/>
          </ac:grpSpMkLst>
        </pc:grpChg>
        <pc:grpChg chg="add del mod">
          <ac:chgData name="Priyakant Patel" userId="dec3d285-ec36-4791-ac5d-dd238aaef6e9" providerId="ADAL" clId="{C3209E2E-8350-4554-BEE8-98DBF9573286}" dt="2019-09-11T16:41:27.985" v="1795" actId="165"/>
          <ac:grpSpMkLst>
            <pc:docMk/>
            <pc:sldMk cId="416185994" sldId="419"/>
            <ac:grpSpMk id="43" creationId="{635A00DD-4653-4211-BAE4-032C58127D80}"/>
          </ac:grpSpMkLst>
        </pc:grpChg>
        <pc:grpChg chg="add del mod">
          <ac:chgData name="Priyakant Patel" userId="dec3d285-ec36-4791-ac5d-dd238aaef6e9" providerId="ADAL" clId="{C3209E2E-8350-4554-BEE8-98DBF9573286}" dt="2019-09-11T16:44:41.118" v="1879" actId="165"/>
          <ac:grpSpMkLst>
            <pc:docMk/>
            <pc:sldMk cId="416185994" sldId="419"/>
            <ac:grpSpMk id="52" creationId="{76CBA317-CD4A-4FAD-8780-203709F32A92}"/>
          </ac:grpSpMkLst>
        </pc:grpChg>
        <pc:grpChg chg="add mod">
          <ac:chgData name="Priyakant Patel" userId="dec3d285-ec36-4791-ac5d-dd238aaef6e9" providerId="ADAL" clId="{C3209E2E-8350-4554-BEE8-98DBF9573286}" dt="2019-09-11T16:46:37.964" v="1900" actId="164"/>
          <ac:grpSpMkLst>
            <pc:docMk/>
            <pc:sldMk cId="416185994" sldId="419"/>
            <ac:grpSpMk id="60" creationId="{2F58DD80-2892-4236-872B-F66B297B68B6}"/>
          </ac:grpSpMkLst>
        </pc:grpChg>
        <pc:grpChg chg="add mod">
          <ac:chgData name="Priyakant Patel" userId="dec3d285-ec36-4791-ac5d-dd238aaef6e9" providerId="ADAL" clId="{C3209E2E-8350-4554-BEE8-98DBF9573286}" dt="2019-09-11T16:46:37.964" v="1900" actId="164"/>
          <ac:grpSpMkLst>
            <pc:docMk/>
            <pc:sldMk cId="416185994" sldId="419"/>
            <ac:grpSpMk id="61" creationId="{F23085A7-D544-4F6A-9C26-86B408BBEC8E}"/>
          </ac:grpSpMkLst>
        </pc:grpChg>
        <pc:graphicFrameChg chg="del">
          <ac:chgData name="Priyakant Patel" userId="dec3d285-ec36-4791-ac5d-dd238aaef6e9" providerId="ADAL" clId="{C3209E2E-8350-4554-BEE8-98DBF9573286}" dt="2019-09-10T15:54:28.590" v="8" actId="478"/>
          <ac:graphicFrameMkLst>
            <pc:docMk/>
            <pc:sldMk cId="416185994" sldId="419"/>
            <ac:graphicFrameMk id="7" creationId="{00000000-0000-0000-0000-000000000000}"/>
          </ac:graphicFrameMkLst>
        </pc:graphicFrameChg>
        <pc:graphicFrameChg chg="add mod modGraphic">
          <ac:chgData name="Priyakant Patel" userId="dec3d285-ec36-4791-ac5d-dd238aaef6e9" providerId="ADAL" clId="{C3209E2E-8350-4554-BEE8-98DBF9573286}" dt="2019-09-11T23:23:44.130" v="3101" actId="20577"/>
          <ac:graphicFrameMkLst>
            <pc:docMk/>
            <pc:sldMk cId="416185994" sldId="419"/>
            <ac:graphicFrameMk id="17" creationId="{21415BDE-CE1A-43A7-B8EC-9C4D361280BA}"/>
          </ac:graphicFrameMkLst>
        </pc:graphicFrameChg>
        <pc:picChg chg="add del">
          <ac:chgData name="Priyakant Patel" userId="dec3d285-ec36-4791-ac5d-dd238aaef6e9" providerId="ADAL" clId="{C3209E2E-8350-4554-BEE8-98DBF9573286}" dt="2019-09-10T20:33:48.583" v="1032" actId="478"/>
          <ac:picMkLst>
            <pc:docMk/>
            <pc:sldMk cId="416185994" sldId="419"/>
            <ac:picMk id="2" creationId="{A4D00F7A-B483-4727-BA79-A0AD3DD887EA}"/>
          </ac:picMkLst>
        </pc:picChg>
        <pc:picChg chg="add del mod">
          <ac:chgData name="Priyakant Patel" userId="dec3d285-ec36-4791-ac5d-dd238aaef6e9" providerId="ADAL" clId="{C3209E2E-8350-4554-BEE8-98DBF9573286}" dt="2019-09-10T20:33:54.895" v="1036" actId="478"/>
          <ac:picMkLst>
            <pc:docMk/>
            <pc:sldMk cId="416185994" sldId="419"/>
            <ac:picMk id="3" creationId="{50E11EC1-29F7-4DA8-8F30-1CB6E2ED345E}"/>
          </ac:picMkLst>
        </pc:picChg>
        <pc:picChg chg="add del mod">
          <ac:chgData name="Priyakant Patel" userId="dec3d285-ec36-4791-ac5d-dd238aaef6e9" providerId="ADAL" clId="{C3209E2E-8350-4554-BEE8-98DBF9573286}" dt="2019-09-10T20:41:01.900" v="1040" actId="478"/>
          <ac:picMkLst>
            <pc:docMk/>
            <pc:sldMk cId="416185994" sldId="419"/>
            <ac:picMk id="8" creationId="{453104A4-E4D7-4B5F-989E-DF87DBA54751}"/>
          </ac:picMkLst>
        </pc:picChg>
        <pc:picChg chg="add del mod">
          <ac:chgData name="Priyakant Patel" userId="dec3d285-ec36-4791-ac5d-dd238aaef6e9" providerId="ADAL" clId="{C3209E2E-8350-4554-BEE8-98DBF9573286}" dt="2019-09-10T20:52:55.203" v="1184" actId="478"/>
          <ac:picMkLst>
            <pc:docMk/>
            <pc:sldMk cId="416185994" sldId="419"/>
            <ac:picMk id="25" creationId="{752CD56A-7F1F-4F95-97E0-0C0C317A255D}"/>
          </ac:picMkLst>
        </pc:picChg>
        <pc:picChg chg="add del">
          <ac:chgData name="Priyakant Patel" userId="dec3d285-ec36-4791-ac5d-dd238aaef6e9" providerId="ADAL" clId="{C3209E2E-8350-4554-BEE8-98DBF9573286}" dt="2019-09-10T20:52:32.944" v="1179" actId="478"/>
          <ac:picMkLst>
            <pc:docMk/>
            <pc:sldMk cId="416185994" sldId="419"/>
            <ac:picMk id="38" creationId="{31339D50-04A8-4997-8D63-085341A53DD8}"/>
          </ac:picMkLst>
        </pc:picChg>
        <pc:picChg chg="add mod topLvl">
          <ac:chgData name="Priyakant Patel" userId="dec3d285-ec36-4791-ac5d-dd238aaef6e9" providerId="ADAL" clId="{C3209E2E-8350-4554-BEE8-98DBF9573286}" dt="2019-09-11T16:41:27.985" v="1795" actId="165"/>
          <ac:picMkLst>
            <pc:docMk/>
            <pc:sldMk cId="416185994" sldId="419"/>
            <ac:picMk id="39" creationId="{789B2972-878D-469A-8E46-C40699971097}"/>
          </ac:picMkLst>
        </pc:picChg>
        <pc:picChg chg="add mod ord">
          <ac:chgData name="Priyakant Patel" userId="dec3d285-ec36-4791-ac5d-dd238aaef6e9" providerId="ADAL" clId="{C3209E2E-8350-4554-BEE8-98DBF9573286}" dt="2019-09-11T16:29:37.889" v="1664" actId="1582"/>
          <ac:picMkLst>
            <pc:docMk/>
            <pc:sldMk cId="416185994" sldId="419"/>
            <ac:picMk id="41" creationId="{5D8FBADD-EE21-4AE3-A85C-F048CDE19A14}"/>
          </ac:picMkLst>
        </pc:picChg>
        <pc:picChg chg="add del mod">
          <ac:chgData name="Priyakant Patel" userId="dec3d285-ec36-4791-ac5d-dd238aaef6e9" providerId="ADAL" clId="{C3209E2E-8350-4554-BEE8-98DBF9573286}" dt="2019-09-10T21:00:31.796" v="1250" actId="478"/>
          <ac:picMkLst>
            <pc:docMk/>
            <pc:sldMk cId="416185994" sldId="419"/>
            <ac:picMk id="43" creationId="{F6B13B1B-F43D-4C39-B722-90A2078C9ACB}"/>
          </ac:picMkLst>
        </pc:picChg>
        <pc:cxnChg chg="add mod ord">
          <ac:chgData name="Priyakant Patel" userId="dec3d285-ec36-4791-ac5d-dd238aaef6e9" providerId="ADAL" clId="{C3209E2E-8350-4554-BEE8-98DBF9573286}" dt="2019-09-11T16:29:37.889" v="1664" actId="1582"/>
          <ac:cxnSpMkLst>
            <pc:docMk/>
            <pc:sldMk cId="416185994" sldId="419"/>
            <ac:cxnSpMk id="3" creationId="{A567250F-0D83-47DE-B4D1-E25036695C1F}"/>
          </ac:cxnSpMkLst>
        </pc:cxnChg>
        <pc:cxnChg chg="add mod topLvl">
          <ac:chgData name="Priyakant Patel" userId="dec3d285-ec36-4791-ac5d-dd238aaef6e9" providerId="ADAL" clId="{C3209E2E-8350-4554-BEE8-98DBF9573286}" dt="2019-09-11T16:43:08.526" v="1872" actId="14100"/>
          <ac:cxnSpMkLst>
            <pc:docMk/>
            <pc:sldMk cId="416185994" sldId="419"/>
            <ac:cxnSpMk id="22" creationId="{DFABF16B-6C63-4ACA-BA6D-DCF4B81F67A5}"/>
          </ac:cxnSpMkLst>
        </pc:cxnChg>
        <pc:cxnChg chg="add mod topLvl">
          <ac:chgData name="Priyakant Patel" userId="dec3d285-ec36-4791-ac5d-dd238aaef6e9" providerId="ADAL" clId="{C3209E2E-8350-4554-BEE8-98DBF9573286}" dt="2019-09-11T16:42:47.447" v="1825" actId="1035"/>
          <ac:cxnSpMkLst>
            <pc:docMk/>
            <pc:sldMk cId="416185994" sldId="419"/>
            <ac:cxnSpMk id="26" creationId="{6BB814DA-BF31-4CCF-84BA-A557F97E97CF}"/>
          </ac:cxnSpMkLst>
        </pc:cxnChg>
        <pc:cxnChg chg="add mod topLvl">
          <ac:chgData name="Priyakant Patel" userId="dec3d285-ec36-4791-ac5d-dd238aaef6e9" providerId="ADAL" clId="{C3209E2E-8350-4554-BEE8-98DBF9573286}" dt="2019-09-11T16:43:21.328" v="1875" actId="14100"/>
          <ac:cxnSpMkLst>
            <pc:docMk/>
            <pc:sldMk cId="416185994" sldId="419"/>
            <ac:cxnSpMk id="30" creationId="{3CB1EE1D-2F08-4559-969D-D3EA4AF0284B}"/>
          </ac:cxnSpMkLst>
        </pc:cxnChg>
        <pc:cxnChg chg="add mod topLvl">
          <ac:chgData name="Priyakant Patel" userId="dec3d285-ec36-4791-ac5d-dd238aaef6e9" providerId="ADAL" clId="{C3209E2E-8350-4554-BEE8-98DBF9573286}" dt="2019-09-11T16:42:54.444" v="1842" actId="1036"/>
          <ac:cxnSpMkLst>
            <pc:docMk/>
            <pc:sldMk cId="416185994" sldId="419"/>
            <ac:cxnSpMk id="35" creationId="{DB1AAEBE-0EA5-4872-B7A1-731A5DF82265}"/>
          </ac:cxnSpMkLst>
        </pc:cxnChg>
        <pc:cxnChg chg="add mod topLvl">
          <ac:chgData name="Priyakant Patel" userId="dec3d285-ec36-4791-ac5d-dd238aaef6e9" providerId="ADAL" clId="{C3209E2E-8350-4554-BEE8-98DBF9573286}" dt="2019-09-11T16:43:01.971" v="1871" actId="1035"/>
          <ac:cxnSpMkLst>
            <pc:docMk/>
            <pc:sldMk cId="416185994" sldId="419"/>
            <ac:cxnSpMk id="36" creationId="{19CFBC94-841F-45B2-8648-E97A8C041870}"/>
          </ac:cxnSpMkLst>
        </pc:cxnChg>
        <pc:cxnChg chg="del mod topLvl">
          <ac:chgData name="Priyakant Patel" userId="dec3d285-ec36-4791-ac5d-dd238aaef6e9" providerId="ADAL" clId="{C3209E2E-8350-4554-BEE8-98DBF9573286}" dt="2019-09-11T16:44:43.922" v="1880" actId="478"/>
          <ac:cxnSpMkLst>
            <pc:docMk/>
            <pc:sldMk cId="416185994" sldId="419"/>
            <ac:cxnSpMk id="55" creationId="{6CC6E6DE-84BE-4A74-AFBA-D8E000D53AE7}"/>
          </ac:cxnSpMkLst>
        </pc:cxnChg>
        <pc:cxnChg chg="add mod">
          <ac:chgData name="Priyakant Patel" userId="dec3d285-ec36-4791-ac5d-dd238aaef6e9" providerId="ADAL" clId="{C3209E2E-8350-4554-BEE8-98DBF9573286}" dt="2019-09-11T16:46:45.202" v="1902" actId="1076"/>
          <ac:cxnSpMkLst>
            <pc:docMk/>
            <pc:sldMk cId="416185994" sldId="419"/>
            <ac:cxnSpMk id="62" creationId="{BCE50E97-4C9E-4E13-8E09-2A27D3C9253B}"/>
          </ac:cxnSpMkLst>
        </pc:cxnChg>
      </pc:sldChg>
      <pc:sldChg chg="delSp modSp add">
        <pc:chgData name="Priyakant Patel" userId="dec3d285-ec36-4791-ac5d-dd238aaef6e9" providerId="ADAL" clId="{C3209E2E-8350-4554-BEE8-98DBF9573286}" dt="2019-09-10T15:52:00.470" v="6" actId="478"/>
        <pc:sldMkLst>
          <pc:docMk/>
          <pc:sldMk cId="4174365976" sldId="420"/>
        </pc:sldMkLst>
        <pc:spChg chg="mod">
          <ac:chgData name="Priyakant Patel" userId="dec3d285-ec36-4791-ac5d-dd238aaef6e9" providerId="ADAL" clId="{C3209E2E-8350-4554-BEE8-98DBF9573286}" dt="2019-09-10T15:51:51.844" v="4" actId="20577"/>
          <ac:spMkLst>
            <pc:docMk/>
            <pc:sldMk cId="4174365976" sldId="420"/>
            <ac:spMk id="5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5:51:58.184" v="5" actId="478"/>
          <ac:spMkLst>
            <pc:docMk/>
            <pc:sldMk cId="4174365976" sldId="420"/>
            <ac:spMk id="9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5:51:58.184" v="5" actId="478"/>
          <ac:spMkLst>
            <pc:docMk/>
            <pc:sldMk cId="4174365976" sldId="420"/>
            <ac:spMk id="10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5:51:58.184" v="5" actId="478"/>
          <ac:spMkLst>
            <pc:docMk/>
            <pc:sldMk cId="4174365976" sldId="420"/>
            <ac:spMk id="11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5:51:58.184" v="5" actId="478"/>
          <ac:spMkLst>
            <pc:docMk/>
            <pc:sldMk cId="4174365976" sldId="420"/>
            <ac:spMk id="15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5:51:58.184" v="5" actId="478"/>
          <ac:spMkLst>
            <pc:docMk/>
            <pc:sldMk cId="4174365976" sldId="420"/>
            <ac:spMk id="16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5:51:58.184" v="5" actId="478"/>
          <ac:spMkLst>
            <pc:docMk/>
            <pc:sldMk cId="4174365976" sldId="420"/>
            <ac:spMk id="17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5:51:58.184" v="5" actId="478"/>
          <ac:spMkLst>
            <pc:docMk/>
            <pc:sldMk cId="4174365976" sldId="420"/>
            <ac:spMk id="18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5:51:58.184" v="5" actId="478"/>
          <ac:spMkLst>
            <pc:docMk/>
            <pc:sldMk cId="4174365976" sldId="420"/>
            <ac:spMk id="19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5:51:58.184" v="5" actId="478"/>
          <ac:spMkLst>
            <pc:docMk/>
            <pc:sldMk cId="4174365976" sldId="420"/>
            <ac:spMk id="20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5:51:58.184" v="5" actId="478"/>
          <ac:spMkLst>
            <pc:docMk/>
            <pc:sldMk cId="4174365976" sldId="420"/>
            <ac:spMk id="22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5:51:58.184" v="5" actId="478"/>
          <ac:spMkLst>
            <pc:docMk/>
            <pc:sldMk cId="4174365976" sldId="420"/>
            <ac:spMk id="23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5:51:58.184" v="5" actId="478"/>
          <ac:spMkLst>
            <pc:docMk/>
            <pc:sldMk cId="4174365976" sldId="420"/>
            <ac:spMk id="26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5:51:58.184" v="5" actId="478"/>
          <ac:spMkLst>
            <pc:docMk/>
            <pc:sldMk cId="4174365976" sldId="420"/>
            <ac:spMk id="27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5:51:58.184" v="5" actId="478"/>
          <ac:spMkLst>
            <pc:docMk/>
            <pc:sldMk cId="4174365976" sldId="420"/>
            <ac:spMk id="28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5:51:58.184" v="5" actId="478"/>
          <ac:spMkLst>
            <pc:docMk/>
            <pc:sldMk cId="4174365976" sldId="420"/>
            <ac:spMk id="29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5:51:58.184" v="5" actId="478"/>
          <ac:spMkLst>
            <pc:docMk/>
            <pc:sldMk cId="4174365976" sldId="420"/>
            <ac:spMk id="30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5:51:58.184" v="5" actId="478"/>
          <ac:spMkLst>
            <pc:docMk/>
            <pc:sldMk cId="4174365976" sldId="420"/>
            <ac:spMk id="31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5:51:58.184" v="5" actId="478"/>
          <ac:spMkLst>
            <pc:docMk/>
            <pc:sldMk cId="4174365976" sldId="420"/>
            <ac:spMk id="32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5:51:58.184" v="5" actId="478"/>
          <ac:spMkLst>
            <pc:docMk/>
            <pc:sldMk cId="4174365976" sldId="420"/>
            <ac:spMk id="33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5:51:58.184" v="5" actId="478"/>
          <ac:spMkLst>
            <pc:docMk/>
            <pc:sldMk cId="4174365976" sldId="420"/>
            <ac:spMk id="34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5:51:58.184" v="5" actId="478"/>
          <ac:spMkLst>
            <pc:docMk/>
            <pc:sldMk cId="4174365976" sldId="420"/>
            <ac:spMk id="35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5:51:58.184" v="5" actId="478"/>
          <ac:spMkLst>
            <pc:docMk/>
            <pc:sldMk cId="4174365976" sldId="420"/>
            <ac:spMk id="36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5:51:58.184" v="5" actId="478"/>
          <ac:spMkLst>
            <pc:docMk/>
            <pc:sldMk cId="4174365976" sldId="420"/>
            <ac:spMk id="37" creationId="{7ED9819F-D930-4229-A449-5AE37A7FD558}"/>
          </ac:spMkLst>
        </pc:spChg>
        <pc:graphicFrameChg chg="del">
          <ac:chgData name="Priyakant Patel" userId="dec3d285-ec36-4791-ac5d-dd238aaef6e9" providerId="ADAL" clId="{C3209E2E-8350-4554-BEE8-98DBF9573286}" dt="2019-09-10T15:52:00.470" v="6" actId="478"/>
          <ac:graphicFrameMkLst>
            <pc:docMk/>
            <pc:sldMk cId="4174365976" sldId="420"/>
            <ac:graphicFrameMk id="7" creationId="{00000000-0000-0000-0000-000000000000}"/>
          </ac:graphicFrameMkLst>
        </pc:graphicFrameChg>
      </pc:sldChg>
      <pc:sldChg chg="add">
        <pc:chgData name="Priyakant Patel" userId="dec3d285-ec36-4791-ac5d-dd238aaef6e9" providerId="ADAL" clId="{C3209E2E-8350-4554-BEE8-98DBF9573286}" dt="2019-09-10T16:26:23.060" v="9" actId="478"/>
        <pc:sldMkLst>
          <pc:docMk/>
          <pc:sldMk cId="1949380512" sldId="421"/>
        </pc:sldMkLst>
      </pc:sldChg>
      <pc:sldChg chg="addSp delSp modSp add">
        <pc:chgData name="Priyakant Patel" userId="dec3d285-ec36-4791-ac5d-dd238aaef6e9" providerId="ADAL" clId="{C3209E2E-8350-4554-BEE8-98DBF9573286}" dt="2019-09-12T15:13:35.497" v="4682" actId="20577"/>
        <pc:sldMkLst>
          <pc:docMk/>
          <pc:sldMk cId="1208372576" sldId="422"/>
        </pc:sldMkLst>
        <pc:spChg chg="add mod ord">
          <ac:chgData name="Priyakant Patel" userId="dec3d285-ec36-4791-ac5d-dd238aaef6e9" providerId="ADAL" clId="{C3209E2E-8350-4554-BEE8-98DBF9573286}" dt="2019-09-11T23:04:32.959" v="2969" actId="14100"/>
          <ac:spMkLst>
            <pc:docMk/>
            <pc:sldMk cId="1208372576" sldId="422"/>
            <ac:spMk id="2" creationId="{5EC5F850-BF8D-4626-B0E6-0933663BD2F2}"/>
          </ac:spMkLst>
        </pc:spChg>
        <pc:spChg chg="add del">
          <ac:chgData name="Priyakant Patel" userId="dec3d285-ec36-4791-ac5d-dd238aaef6e9" providerId="ADAL" clId="{C3209E2E-8350-4554-BEE8-98DBF9573286}" dt="2019-09-11T23:04:53.424" v="2971" actId="20577"/>
          <ac:spMkLst>
            <pc:docMk/>
            <pc:sldMk cId="1208372576" sldId="422"/>
            <ac:spMk id="3" creationId="{88D9B065-0E87-443C-94E8-9667BE45CD63}"/>
          </ac:spMkLst>
        </pc:spChg>
        <pc:spChg chg="mod">
          <ac:chgData name="Priyakant Patel" userId="dec3d285-ec36-4791-ac5d-dd238aaef6e9" providerId="ADAL" clId="{C3209E2E-8350-4554-BEE8-98DBF9573286}" dt="2019-09-12T15:13:35.497" v="4682" actId="20577"/>
          <ac:spMkLst>
            <pc:docMk/>
            <pc:sldMk cId="1208372576" sldId="422"/>
            <ac:spMk id="5" creationId="{00000000-0000-0000-0000-000000000000}"/>
          </ac:spMkLst>
        </pc:spChg>
        <pc:spChg chg="add mod">
          <ac:chgData name="Priyakant Patel" userId="dec3d285-ec36-4791-ac5d-dd238aaef6e9" providerId="ADAL" clId="{C3209E2E-8350-4554-BEE8-98DBF9573286}" dt="2019-09-10T18:54:43.705" v="167" actId="164"/>
          <ac:spMkLst>
            <pc:docMk/>
            <pc:sldMk cId="1208372576" sldId="422"/>
            <ac:spMk id="8" creationId="{726E3371-65DC-4ECE-AB04-F6F454E3F12F}"/>
          </ac:spMkLst>
        </pc:spChg>
        <pc:spChg chg="del">
          <ac:chgData name="Priyakant Patel" userId="dec3d285-ec36-4791-ac5d-dd238aaef6e9" providerId="ADAL" clId="{C3209E2E-8350-4554-BEE8-98DBF9573286}" dt="2019-09-10T17:40:26.499" v="25" actId="478"/>
          <ac:spMkLst>
            <pc:docMk/>
            <pc:sldMk cId="1208372576" sldId="422"/>
            <ac:spMk id="9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7:40:26.499" v="25" actId="478"/>
          <ac:spMkLst>
            <pc:docMk/>
            <pc:sldMk cId="1208372576" sldId="422"/>
            <ac:spMk id="10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7:40:26.499" v="25" actId="478"/>
          <ac:spMkLst>
            <pc:docMk/>
            <pc:sldMk cId="1208372576" sldId="422"/>
            <ac:spMk id="11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7:40:26.499" v="25" actId="478"/>
          <ac:spMkLst>
            <pc:docMk/>
            <pc:sldMk cId="1208372576" sldId="422"/>
            <ac:spMk id="15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7:40:26.499" v="25" actId="478"/>
          <ac:spMkLst>
            <pc:docMk/>
            <pc:sldMk cId="1208372576" sldId="422"/>
            <ac:spMk id="16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7:40:26.499" v="25" actId="478"/>
          <ac:spMkLst>
            <pc:docMk/>
            <pc:sldMk cId="1208372576" sldId="422"/>
            <ac:spMk id="17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7:40:26.499" v="25" actId="478"/>
          <ac:spMkLst>
            <pc:docMk/>
            <pc:sldMk cId="1208372576" sldId="422"/>
            <ac:spMk id="18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7:40:26.499" v="25" actId="478"/>
          <ac:spMkLst>
            <pc:docMk/>
            <pc:sldMk cId="1208372576" sldId="422"/>
            <ac:spMk id="19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7:40:26.499" v="25" actId="478"/>
          <ac:spMkLst>
            <pc:docMk/>
            <pc:sldMk cId="1208372576" sldId="422"/>
            <ac:spMk id="20" creationId="{00000000-0000-0000-0000-000000000000}"/>
          </ac:spMkLst>
        </pc:spChg>
        <pc:spChg chg="add mod">
          <ac:chgData name="Priyakant Patel" userId="dec3d285-ec36-4791-ac5d-dd238aaef6e9" providerId="ADAL" clId="{C3209E2E-8350-4554-BEE8-98DBF9573286}" dt="2019-09-11T22:57:46.433" v="2838" actId="14100"/>
          <ac:spMkLst>
            <pc:docMk/>
            <pc:sldMk cId="1208372576" sldId="422"/>
            <ac:spMk id="21" creationId="{50A30AD4-C125-4151-B4C7-CF5CC7EC71AF}"/>
          </ac:spMkLst>
        </pc:spChg>
        <pc:spChg chg="del">
          <ac:chgData name="Priyakant Patel" userId="dec3d285-ec36-4791-ac5d-dd238aaef6e9" providerId="ADAL" clId="{C3209E2E-8350-4554-BEE8-98DBF9573286}" dt="2019-09-10T17:40:26.499" v="25" actId="478"/>
          <ac:spMkLst>
            <pc:docMk/>
            <pc:sldMk cId="1208372576" sldId="422"/>
            <ac:spMk id="22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7:40:26.499" v="25" actId="478"/>
          <ac:spMkLst>
            <pc:docMk/>
            <pc:sldMk cId="1208372576" sldId="422"/>
            <ac:spMk id="23" creationId="{00000000-0000-0000-0000-000000000000}"/>
          </ac:spMkLst>
        </pc:spChg>
        <pc:spChg chg="add mod">
          <ac:chgData name="Priyakant Patel" userId="dec3d285-ec36-4791-ac5d-dd238aaef6e9" providerId="ADAL" clId="{C3209E2E-8350-4554-BEE8-98DBF9573286}" dt="2019-09-11T23:44:04.024" v="3373" actId="20577"/>
          <ac:spMkLst>
            <pc:docMk/>
            <pc:sldMk cId="1208372576" sldId="422"/>
            <ac:spMk id="24" creationId="{D6DA6801-C9F9-4FE1-A177-8CAA9860F4AC}"/>
          </ac:spMkLst>
        </pc:spChg>
        <pc:spChg chg="add del mod">
          <ac:chgData name="Priyakant Patel" userId="dec3d285-ec36-4791-ac5d-dd238aaef6e9" providerId="ADAL" clId="{C3209E2E-8350-4554-BEE8-98DBF9573286}" dt="2019-09-10T19:13:53.049" v="284" actId="478"/>
          <ac:spMkLst>
            <pc:docMk/>
            <pc:sldMk cId="1208372576" sldId="422"/>
            <ac:spMk id="24" creationId="{188F7447-09E1-4FDC-B7B6-5C877E95D63D}"/>
          </ac:spMkLst>
        </pc:spChg>
        <pc:spChg chg="add del mod">
          <ac:chgData name="Priyakant Patel" userId="dec3d285-ec36-4791-ac5d-dd238aaef6e9" providerId="ADAL" clId="{C3209E2E-8350-4554-BEE8-98DBF9573286}" dt="2019-09-10T19:15:21.366" v="374" actId="478"/>
          <ac:spMkLst>
            <pc:docMk/>
            <pc:sldMk cId="1208372576" sldId="422"/>
            <ac:spMk id="25" creationId="{8DF1B1D1-667D-45BA-AE92-E4260DC130E5}"/>
          </ac:spMkLst>
        </pc:spChg>
        <pc:spChg chg="del">
          <ac:chgData name="Priyakant Patel" userId="dec3d285-ec36-4791-ac5d-dd238aaef6e9" providerId="ADAL" clId="{C3209E2E-8350-4554-BEE8-98DBF9573286}" dt="2019-09-10T17:40:26.499" v="25" actId="478"/>
          <ac:spMkLst>
            <pc:docMk/>
            <pc:sldMk cId="1208372576" sldId="422"/>
            <ac:spMk id="26" creationId="{00000000-0000-0000-0000-000000000000}"/>
          </ac:spMkLst>
        </pc:spChg>
        <pc:spChg chg="add mod">
          <ac:chgData name="Priyakant Patel" userId="dec3d285-ec36-4791-ac5d-dd238aaef6e9" providerId="ADAL" clId="{C3209E2E-8350-4554-BEE8-98DBF9573286}" dt="2019-09-11T23:01:10.322" v="2903" actId="1036"/>
          <ac:spMkLst>
            <pc:docMk/>
            <pc:sldMk cId="1208372576" sldId="422"/>
            <ac:spMk id="27" creationId="{03D64352-C539-4011-92C0-FB01154D6679}"/>
          </ac:spMkLst>
        </pc:spChg>
        <pc:spChg chg="del">
          <ac:chgData name="Priyakant Patel" userId="dec3d285-ec36-4791-ac5d-dd238aaef6e9" providerId="ADAL" clId="{C3209E2E-8350-4554-BEE8-98DBF9573286}" dt="2019-09-10T17:40:26.499" v="25" actId="478"/>
          <ac:spMkLst>
            <pc:docMk/>
            <pc:sldMk cId="1208372576" sldId="422"/>
            <ac:spMk id="27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7:40:26.499" v="25" actId="478"/>
          <ac:spMkLst>
            <pc:docMk/>
            <pc:sldMk cId="1208372576" sldId="422"/>
            <ac:spMk id="28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7:40:26.499" v="25" actId="478"/>
          <ac:spMkLst>
            <pc:docMk/>
            <pc:sldMk cId="1208372576" sldId="422"/>
            <ac:spMk id="29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7:40:26.499" v="25" actId="478"/>
          <ac:spMkLst>
            <pc:docMk/>
            <pc:sldMk cId="1208372576" sldId="422"/>
            <ac:spMk id="30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7:40:26.499" v="25" actId="478"/>
          <ac:spMkLst>
            <pc:docMk/>
            <pc:sldMk cId="1208372576" sldId="422"/>
            <ac:spMk id="31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7:40:26.499" v="25" actId="478"/>
          <ac:spMkLst>
            <pc:docMk/>
            <pc:sldMk cId="1208372576" sldId="422"/>
            <ac:spMk id="32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7:40:26.499" v="25" actId="478"/>
          <ac:spMkLst>
            <pc:docMk/>
            <pc:sldMk cId="1208372576" sldId="422"/>
            <ac:spMk id="33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7:40:26.499" v="25" actId="478"/>
          <ac:spMkLst>
            <pc:docMk/>
            <pc:sldMk cId="1208372576" sldId="422"/>
            <ac:spMk id="34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7:40:26.499" v="25" actId="478"/>
          <ac:spMkLst>
            <pc:docMk/>
            <pc:sldMk cId="1208372576" sldId="422"/>
            <ac:spMk id="35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7:40:26.499" v="25" actId="478"/>
          <ac:spMkLst>
            <pc:docMk/>
            <pc:sldMk cId="1208372576" sldId="422"/>
            <ac:spMk id="36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0T17:40:26.499" v="25" actId="478"/>
          <ac:spMkLst>
            <pc:docMk/>
            <pc:sldMk cId="1208372576" sldId="422"/>
            <ac:spMk id="37" creationId="{7ED9819F-D930-4229-A449-5AE37A7FD558}"/>
          </ac:spMkLst>
        </pc:spChg>
        <pc:spChg chg="add mod ord">
          <ac:chgData name="Priyakant Patel" userId="dec3d285-ec36-4791-ac5d-dd238aaef6e9" providerId="ADAL" clId="{C3209E2E-8350-4554-BEE8-98DBF9573286}" dt="2019-09-11T22:57:53.509" v="2848" actId="1035"/>
          <ac:spMkLst>
            <pc:docMk/>
            <pc:sldMk cId="1208372576" sldId="422"/>
            <ac:spMk id="43" creationId="{27C3C9F3-BC8D-4789-B64B-4753B65FA022}"/>
          </ac:spMkLst>
        </pc:spChg>
        <pc:spChg chg="add mod ord">
          <ac:chgData name="Priyakant Patel" userId="dec3d285-ec36-4791-ac5d-dd238aaef6e9" providerId="ADAL" clId="{C3209E2E-8350-4554-BEE8-98DBF9573286}" dt="2019-09-11T22:57:53.509" v="2848" actId="1035"/>
          <ac:spMkLst>
            <pc:docMk/>
            <pc:sldMk cId="1208372576" sldId="422"/>
            <ac:spMk id="44" creationId="{0AEEA8CA-D1E3-49AE-BA0E-D310C07C5DBE}"/>
          </ac:spMkLst>
        </pc:spChg>
        <pc:spChg chg="add mod">
          <ac:chgData name="Priyakant Patel" userId="dec3d285-ec36-4791-ac5d-dd238aaef6e9" providerId="ADAL" clId="{C3209E2E-8350-4554-BEE8-98DBF9573286}" dt="2019-09-11T22:57:53.509" v="2848" actId="1035"/>
          <ac:spMkLst>
            <pc:docMk/>
            <pc:sldMk cId="1208372576" sldId="422"/>
            <ac:spMk id="45" creationId="{3E9D1233-1417-488F-A521-4A8E48455C00}"/>
          </ac:spMkLst>
        </pc:spChg>
        <pc:spChg chg="add mod">
          <ac:chgData name="Priyakant Patel" userId="dec3d285-ec36-4791-ac5d-dd238aaef6e9" providerId="ADAL" clId="{C3209E2E-8350-4554-BEE8-98DBF9573286}" dt="2019-09-11T23:23:00.514" v="3086" actId="1035"/>
          <ac:spMkLst>
            <pc:docMk/>
            <pc:sldMk cId="1208372576" sldId="422"/>
            <ac:spMk id="49" creationId="{FAE853C9-E782-44AF-94AF-A56E64F22F15}"/>
          </ac:spMkLst>
        </pc:spChg>
        <pc:spChg chg="add mod">
          <ac:chgData name="Priyakant Patel" userId="dec3d285-ec36-4791-ac5d-dd238aaef6e9" providerId="ADAL" clId="{C3209E2E-8350-4554-BEE8-98DBF9573286}" dt="2019-09-11T23:22:55.761" v="3085" actId="255"/>
          <ac:spMkLst>
            <pc:docMk/>
            <pc:sldMk cId="1208372576" sldId="422"/>
            <ac:spMk id="50" creationId="{6B2A4B61-800B-4227-9A52-3FF16D1A9C04}"/>
          </ac:spMkLst>
        </pc:spChg>
        <pc:spChg chg="add del mod">
          <ac:chgData name="Priyakant Patel" userId="dec3d285-ec36-4791-ac5d-dd238aaef6e9" providerId="ADAL" clId="{C3209E2E-8350-4554-BEE8-98DBF9573286}" dt="2019-09-10T20:09:20.793" v="922" actId="108"/>
          <ac:spMkLst>
            <pc:docMk/>
            <pc:sldMk cId="1208372576" sldId="422"/>
            <ac:spMk id="51" creationId="{FBC3249B-2430-4D89-9476-44CD709BF354}"/>
          </ac:spMkLst>
        </pc:spChg>
        <pc:spChg chg="add mod">
          <ac:chgData name="Priyakant Patel" userId="dec3d285-ec36-4791-ac5d-dd238aaef6e9" providerId="ADAL" clId="{C3209E2E-8350-4554-BEE8-98DBF9573286}" dt="2019-09-11T23:01:10.322" v="2903" actId="1036"/>
          <ac:spMkLst>
            <pc:docMk/>
            <pc:sldMk cId="1208372576" sldId="422"/>
            <ac:spMk id="54" creationId="{D53ADB3A-89D1-40E1-B87F-A7995AAE7C25}"/>
          </ac:spMkLst>
        </pc:spChg>
        <pc:spChg chg="add mod">
          <ac:chgData name="Priyakant Patel" userId="dec3d285-ec36-4791-ac5d-dd238aaef6e9" providerId="ADAL" clId="{C3209E2E-8350-4554-BEE8-98DBF9573286}" dt="2019-09-11T23:01:10.322" v="2903" actId="1036"/>
          <ac:spMkLst>
            <pc:docMk/>
            <pc:sldMk cId="1208372576" sldId="422"/>
            <ac:spMk id="55" creationId="{0A169D3B-A643-4F4C-82DB-DB471B7F3495}"/>
          </ac:spMkLst>
        </pc:spChg>
        <pc:spChg chg="add mod">
          <ac:chgData name="Priyakant Patel" userId="dec3d285-ec36-4791-ac5d-dd238aaef6e9" providerId="ADAL" clId="{C3209E2E-8350-4554-BEE8-98DBF9573286}" dt="2019-09-11T23:01:10.322" v="2903" actId="1036"/>
          <ac:spMkLst>
            <pc:docMk/>
            <pc:sldMk cId="1208372576" sldId="422"/>
            <ac:spMk id="56" creationId="{3D1C4551-3F6D-416D-8082-4D568F81ACA9}"/>
          </ac:spMkLst>
        </pc:spChg>
        <pc:grpChg chg="add mod">
          <ac:chgData name="Priyakant Patel" userId="dec3d285-ec36-4791-ac5d-dd238aaef6e9" providerId="ADAL" clId="{C3209E2E-8350-4554-BEE8-98DBF9573286}" dt="2019-09-11T22:57:53.509" v="2848" actId="1035"/>
          <ac:grpSpMkLst>
            <pc:docMk/>
            <pc:sldMk cId="1208372576" sldId="422"/>
            <ac:grpSpMk id="14" creationId="{6F1F3318-B20C-4C86-A4FA-110727B0D2FD}"/>
          </ac:grpSpMkLst>
        </pc:grpChg>
        <pc:graphicFrameChg chg="add mod modGraphic">
          <ac:chgData name="Priyakant Patel" userId="dec3d285-ec36-4791-ac5d-dd238aaef6e9" providerId="ADAL" clId="{C3209E2E-8350-4554-BEE8-98DBF9573286}" dt="2019-09-11T23:26:05.755" v="3113" actId="207"/>
          <ac:graphicFrameMkLst>
            <pc:docMk/>
            <pc:sldMk cId="1208372576" sldId="422"/>
            <ac:graphicFrameMk id="4" creationId="{060429AD-9E48-4B97-BF8B-81B50F17642F}"/>
          </ac:graphicFrameMkLst>
        </pc:graphicFrameChg>
        <pc:graphicFrameChg chg="del">
          <ac:chgData name="Priyakant Patel" userId="dec3d285-ec36-4791-ac5d-dd238aaef6e9" providerId="ADAL" clId="{C3209E2E-8350-4554-BEE8-98DBF9573286}" dt="2019-09-10T17:40:30.179" v="26" actId="478"/>
          <ac:graphicFrameMkLst>
            <pc:docMk/>
            <pc:sldMk cId="1208372576" sldId="422"/>
            <ac:graphicFrameMk id="7" creationId="{00000000-0000-0000-0000-000000000000}"/>
          </ac:graphicFrameMkLst>
        </pc:graphicFrameChg>
        <pc:graphicFrameChg chg="add mod modGraphic">
          <ac:chgData name="Priyakant Patel" userId="dec3d285-ec36-4791-ac5d-dd238aaef6e9" providerId="ADAL" clId="{C3209E2E-8350-4554-BEE8-98DBF9573286}" dt="2019-09-11T23:04:23.881" v="2968" actId="20577"/>
          <ac:graphicFrameMkLst>
            <pc:docMk/>
            <pc:sldMk cId="1208372576" sldId="422"/>
            <ac:graphicFrameMk id="26" creationId="{0D7D86A9-BA59-4E77-B4B4-D60FF6B1EB97}"/>
          </ac:graphicFrameMkLst>
        </pc:graphicFrameChg>
        <pc:graphicFrameChg chg="add del mod">
          <ac:chgData name="Priyakant Patel" userId="dec3d285-ec36-4791-ac5d-dd238aaef6e9" providerId="ADAL" clId="{C3209E2E-8350-4554-BEE8-98DBF9573286}" dt="2019-09-11T23:26:09.235" v="3115" actId="478"/>
          <ac:graphicFrameMkLst>
            <pc:docMk/>
            <pc:sldMk cId="1208372576" sldId="422"/>
            <ac:graphicFrameMk id="31" creationId="{40FB6415-3A27-4838-B8F1-0DAE37DE37F2}"/>
          </ac:graphicFrameMkLst>
        </pc:graphicFrameChg>
        <pc:graphicFrameChg chg="add mod modGraphic">
          <ac:chgData name="Priyakant Patel" userId="dec3d285-ec36-4791-ac5d-dd238aaef6e9" providerId="ADAL" clId="{C3209E2E-8350-4554-BEE8-98DBF9573286}" dt="2019-09-11T23:04:14.921" v="2965" actId="20577"/>
          <ac:graphicFrameMkLst>
            <pc:docMk/>
            <pc:sldMk cId="1208372576" sldId="422"/>
            <ac:graphicFrameMk id="46" creationId="{01D36324-4E6E-4F35-9F41-3842B284FAE2}"/>
          </ac:graphicFrameMkLst>
        </pc:graphicFrameChg>
        <pc:graphicFrameChg chg="add mod modGraphic">
          <ac:chgData name="Priyakant Patel" userId="dec3d285-ec36-4791-ac5d-dd238aaef6e9" providerId="ADAL" clId="{C3209E2E-8350-4554-BEE8-98DBF9573286}" dt="2019-09-11T23:04:18.167" v="2966" actId="20577"/>
          <ac:graphicFrameMkLst>
            <pc:docMk/>
            <pc:sldMk cId="1208372576" sldId="422"/>
            <ac:graphicFrameMk id="47" creationId="{2527B9E9-23E6-4DD6-ABE9-26BB74D101A1}"/>
          </ac:graphicFrameMkLst>
        </pc:graphicFrameChg>
        <pc:graphicFrameChg chg="add mod modGraphic">
          <ac:chgData name="Priyakant Patel" userId="dec3d285-ec36-4791-ac5d-dd238aaef6e9" providerId="ADAL" clId="{C3209E2E-8350-4554-BEE8-98DBF9573286}" dt="2019-09-11T23:04:21.064" v="2967" actId="20577"/>
          <ac:graphicFrameMkLst>
            <pc:docMk/>
            <pc:sldMk cId="1208372576" sldId="422"/>
            <ac:graphicFrameMk id="48" creationId="{4C34C3D0-66E0-4220-A913-CA91D3D65457}"/>
          </ac:graphicFrameMkLst>
        </pc:graphicFrameChg>
        <pc:graphicFrameChg chg="add del mod">
          <ac:chgData name="Priyakant Patel" userId="dec3d285-ec36-4791-ac5d-dd238aaef6e9" providerId="ADAL" clId="{C3209E2E-8350-4554-BEE8-98DBF9573286}" dt="2019-09-10T20:09:20.793" v="922" actId="108"/>
          <ac:graphicFrameMkLst>
            <pc:docMk/>
            <pc:sldMk cId="1208372576" sldId="422"/>
            <ac:graphicFrameMk id="53" creationId="{59FEEDCF-D6DC-4A5B-B053-2975F48213A9}"/>
          </ac:graphicFrameMkLst>
        </pc:graphicFrameChg>
        <pc:picChg chg="add del mod">
          <ac:chgData name="Priyakant Patel" userId="dec3d285-ec36-4791-ac5d-dd238aaef6e9" providerId="ADAL" clId="{C3209E2E-8350-4554-BEE8-98DBF9573286}" dt="2019-09-10T19:13:14.295" v="281" actId="478"/>
          <ac:picMkLst>
            <pc:docMk/>
            <pc:sldMk cId="1208372576" sldId="422"/>
            <ac:picMk id="3" creationId="{643BDBBD-36B0-47A8-B7F2-E1C4D5696A0B}"/>
          </ac:picMkLst>
        </pc:picChg>
        <pc:picChg chg="add del mod">
          <ac:chgData name="Priyakant Patel" userId="dec3d285-ec36-4791-ac5d-dd238aaef6e9" providerId="ADAL" clId="{C3209E2E-8350-4554-BEE8-98DBF9573286}" dt="2019-09-10T18:37:03.938" v="133" actId="478"/>
          <ac:picMkLst>
            <pc:docMk/>
            <pc:sldMk cId="1208372576" sldId="422"/>
            <ac:picMk id="4" creationId="{E053F520-34BF-4D63-840D-7883A4539863}"/>
          </ac:picMkLst>
        </pc:picChg>
        <pc:picChg chg="add mod">
          <ac:chgData name="Priyakant Patel" userId="dec3d285-ec36-4791-ac5d-dd238aaef6e9" providerId="ADAL" clId="{C3209E2E-8350-4554-BEE8-98DBF9573286}" dt="2019-09-11T22:57:53.509" v="2848" actId="1035"/>
          <ac:picMkLst>
            <pc:docMk/>
            <pc:sldMk cId="1208372576" sldId="422"/>
            <ac:picMk id="12" creationId="{BDC13309-9FBE-4967-A491-BACE2A72C1DE}"/>
          </ac:picMkLst>
        </pc:picChg>
        <pc:picChg chg="add mod ord">
          <ac:chgData name="Priyakant Patel" userId="dec3d285-ec36-4791-ac5d-dd238aaef6e9" providerId="ADAL" clId="{C3209E2E-8350-4554-BEE8-98DBF9573286}" dt="2019-09-11T22:57:53.509" v="2848" actId="1035"/>
          <ac:picMkLst>
            <pc:docMk/>
            <pc:sldMk cId="1208372576" sldId="422"/>
            <ac:picMk id="13" creationId="{7EB1CC5C-05AB-4F4D-92CE-3A6E10144B87}"/>
          </ac:picMkLst>
        </pc:picChg>
        <pc:picChg chg="add mod">
          <ac:chgData name="Priyakant Patel" userId="dec3d285-ec36-4791-ac5d-dd238aaef6e9" providerId="ADAL" clId="{C3209E2E-8350-4554-BEE8-98DBF9573286}" dt="2019-09-11T22:57:53.509" v="2848" actId="1035"/>
          <ac:picMkLst>
            <pc:docMk/>
            <pc:sldMk cId="1208372576" sldId="422"/>
            <ac:picMk id="25" creationId="{6400393F-5450-4B11-9237-2BC7E7B6CBBA}"/>
          </ac:picMkLst>
        </pc:picChg>
        <pc:picChg chg="add mod">
          <ac:chgData name="Priyakant Patel" userId="dec3d285-ec36-4791-ac5d-dd238aaef6e9" providerId="ADAL" clId="{C3209E2E-8350-4554-BEE8-98DBF9573286}" dt="2019-09-10T18:54:43.705" v="167" actId="164"/>
          <ac:picMkLst>
            <pc:docMk/>
            <pc:sldMk cId="1208372576" sldId="422"/>
            <ac:picMk id="38" creationId="{DF0D4B70-4416-41DD-8EB9-8E66AA36F769}"/>
          </ac:picMkLst>
        </pc:picChg>
        <pc:picChg chg="add del mod">
          <ac:chgData name="Priyakant Patel" userId="dec3d285-ec36-4791-ac5d-dd238aaef6e9" providerId="ADAL" clId="{C3209E2E-8350-4554-BEE8-98DBF9573286}" dt="2019-09-10T18:37:49.078" v="146" actId="108"/>
          <ac:picMkLst>
            <pc:docMk/>
            <pc:sldMk cId="1208372576" sldId="422"/>
            <ac:picMk id="39" creationId="{2DC381C3-5ED1-4557-B42F-C99DD31A7C24}"/>
          </ac:picMkLst>
        </pc:picChg>
        <pc:picChg chg="add mod">
          <ac:chgData name="Priyakant Patel" userId="dec3d285-ec36-4791-ac5d-dd238aaef6e9" providerId="ADAL" clId="{C3209E2E-8350-4554-BEE8-98DBF9573286}" dt="2019-09-10T18:54:43.705" v="167" actId="164"/>
          <ac:picMkLst>
            <pc:docMk/>
            <pc:sldMk cId="1208372576" sldId="422"/>
            <ac:picMk id="40" creationId="{6F58C86B-6A43-4097-BD26-D33079055FCE}"/>
          </ac:picMkLst>
        </pc:picChg>
        <pc:picChg chg="add mod">
          <ac:chgData name="Priyakant Patel" userId="dec3d285-ec36-4791-ac5d-dd238aaef6e9" providerId="ADAL" clId="{C3209E2E-8350-4554-BEE8-98DBF9573286}" dt="2019-09-10T18:54:43.705" v="167" actId="164"/>
          <ac:picMkLst>
            <pc:docMk/>
            <pc:sldMk cId="1208372576" sldId="422"/>
            <ac:picMk id="41" creationId="{CF6B651B-4EA0-4FC6-BC49-EA2B9284E38F}"/>
          </ac:picMkLst>
        </pc:picChg>
        <pc:picChg chg="add mod">
          <ac:chgData name="Priyakant Patel" userId="dec3d285-ec36-4791-ac5d-dd238aaef6e9" providerId="ADAL" clId="{C3209E2E-8350-4554-BEE8-98DBF9573286}" dt="2019-09-10T18:54:43.705" v="167" actId="164"/>
          <ac:picMkLst>
            <pc:docMk/>
            <pc:sldMk cId="1208372576" sldId="422"/>
            <ac:picMk id="42" creationId="{5B8A6617-F580-4A2D-AAE4-F3149DCDA7EF}"/>
          </ac:picMkLst>
        </pc:picChg>
        <pc:picChg chg="add del mod">
          <ac:chgData name="Priyakant Patel" userId="dec3d285-ec36-4791-ac5d-dd238aaef6e9" providerId="ADAL" clId="{C3209E2E-8350-4554-BEE8-98DBF9573286}" dt="2019-09-10T20:09:20.793" v="922" actId="108"/>
          <ac:picMkLst>
            <pc:docMk/>
            <pc:sldMk cId="1208372576" sldId="422"/>
            <ac:picMk id="52" creationId="{4B82AF55-20A6-40C0-9F37-13942FAE992E}"/>
          </ac:picMkLst>
        </pc:picChg>
      </pc:sldChg>
      <pc:sldChg chg="addSp delSp modSp add ord">
        <pc:chgData name="Priyakant Patel" userId="dec3d285-ec36-4791-ac5d-dd238aaef6e9" providerId="ADAL" clId="{C3209E2E-8350-4554-BEE8-98DBF9573286}" dt="2019-09-13T21:59:43.016" v="7763" actId="207"/>
        <pc:sldMkLst>
          <pc:docMk/>
          <pc:sldMk cId="2723682169" sldId="423"/>
        </pc:sldMkLst>
        <pc:spChg chg="add del mod">
          <ac:chgData name="Priyakant Patel" userId="dec3d285-ec36-4791-ac5d-dd238aaef6e9" providerId="ADAL" clId="{C3209E2E-8350-4554-BEE8-98DBF9573286}" dt="2019-09-10T20:56:04.389" v="1196" actId="478"/>
          <ac:spMkLst>
            <pc:docMk/>
            <pc:sldMk cId="2723682169" sldId="423"/>
            <ac:spMk id="2" creationId="{7BDC920C-359F-4AFC-B73E-E10267142E79}"/>
          </ac:spMkLst>
        </pc:spChg>
        <pc:spChg chg="mod">
          <ac:chgData name="Priyakant Patel" userId="dec3d285-ec36-4791-ac5d-dd238aaef6e9" providerId="ADAL" clId="{C3209E2E-8350-4554-BEE8-98DBF9573286}" dt="2019-09-11T18:42:32.535" v="1949" actId="20577"/>
          <ac:spMkLst>
            <pc:docMk/>
            <pc:sldMk cId="2723682169" sldId="423"/>
            <ac:spMk id="5" creationId="{00000000-0000-0000-0000-000000000000}"/>
          </ac:spMkLst>
        </pc:spChg>
        <pc:spChg chg="add mod">
          <ac:chgData name="Priyakant Patel" userId="dec3d285-ec36-4791-ac5d-dd238aaef6e9" providerId="ADAL" clId="{C3209E2E-8350-4554-BEE8-98DBF9573286}" dt="2019-09-11T23:31:01.810" v="3247" actId="1038"/>
          <ac:spMkLst>
            <pc:docMk/>
            <pc:sldMk cId="2723682169" sldId="423"/>
            <ac:spMk id="7" creationId="{890D2FF3-EB78-4D83-ABED-E19B49E5F8A4}"/>
          </ac:spMkLst>
        </pc:spChg>
        <pc:spChg chg="add del mod">
          <ac:chgData name="Priyakant Patel" userId="dec3d285-ec36-4791-ac5d-dd238aaef6e9" providerId="ADAL" clId="{C3209E2E-8350-4554-BEE8-98DBF9573286}" dt="2019-09-11T18:50:11.213" v="1966" actId="11529"/>
          <ac:spMkLst>
            <pc:docMk/>
            <pc:sldMk cId="2723682169" sldId="423"/>
            <ac:spMk id="8" creationId="{162C9BCF-38B3-4C7F-83C4-F477B8364F77}"/>
          </ac:spMkLst>
        </pc:spChg>
        <pc:spChg chg="add mod">
          <ac:chgData name="Priyakant Patel" userId="dec3d285-ec36-4791-ac5d-dd238aaef6e9" providerId="ADAL" clId="{C3209E2E-8350-4554-BEE8-98DBF9573286}" dt="2019-09-11T23:31:01.810" v="3247" actId="1038"/>
          <ac:spMkLst>
            <pc:docMk/>
            <pc:sldMk cId="2723682169" sldId="423"/>
            <ac:spMk id="10" creationId="{13B524B8-37A7-4099-874E-6161BE676CA2}"/>
          </ac:spMkLst>
        </pc:spChg>
        <pc:spChg chg="add del mod">
          <ac:chgData name="Priyakant Patel" userId="dec3d285-ec36-4791-ac5d-dd238aaef6e9" providerId="ADAL" clId="{C3209E2E-8350-4554-BEE8-98DBF9573286}" dt="2019-09-11T18:53:25.191" v="2005" actId="478"/>
          <ac:spMkLst>
            <pc:docMk/>
            <pc:sldMk cId="2723682169" sldId="423"/>
            <ac:spMk id="13" creationId="{62077C0E-0A47-4CBF-8041-96438906DE99}"/>
          </ac:spMkLst>
        </pc:spChg>
        <pc:spChg chg="add del mod">
          <ac:chgData name="Priyakant Patel" userId="dec3d285-ec36-4791-ac5d-dd238aaef6e9" providerId="ADAL" clId="{C3209E2E-8350-4554-BEE8-98DBF9573286}" dt="2019-09-11T18:53:24.522" v="2004" actId="478"/>
          <ac:spMkLst>
            <pc:docMk/>
            <pc:sldMk cId="2723682169" sldId="423"/>
            <ac:spMk id="14" creationId="{0DC99544-B354-44CC-A4CC-0BC6FC07124C}"/>
          </ac:spMkLst>
        </pc:spChg>
        <pc:spChg chg="del mod topLvl">
          <ac:chgData name="Priyakant Patel" userId="dec3d285-ec36-4791-ac5d-dd238aaef6e9" providerId="ADAL" clId="{C3209E2E-8350-4554-BEE8-98DBF9573286}" dt="2019-09-11T21:53:15.830" v="2035" actId="478"/>
          <ac:spMkLst>
            <pc:docMk/>
            <pc:sldMk cId="2723682169" sldId="423"/>
            <ac:spMk id="14" creationId="{26EBD194-B89E-4965-A536-DF92C73868BC}"/>
          </ac:spMkLst>
        </pc:spChg>
        <pc:spChg chg="add del mod">
          <ac:chgData name="Priyakant Patel" userId="dec3d285-ec36-4791-ac5d-dd238aaef6e9" providerId="ADAL" clId="{C3209E2E-8350-4554-BEE8-98DBF9573286}" dt="2019-09-11T18:53:49.481" v="2011" actId="478"/>
          <ac:spMkLst>
            <pc:docMk/>
            <pc:sldMk cId="2723682169" sldId="423"/>
            <ac:spMk id="15" creationId="{B3DFE5C2-854F-492C-A1E5-B99A348B3021}"/>
          </ac:spMkLst>
        </pc:spChg>
        <pc:spChg chg="del mod topLvl">
          <ac:chgData name="Priyakant Patel" userId="dec3d285-ec36-4791-ac5d-dd238aaef6e9" providerId="ADAL" clId="{C3209E2E-8350-4554-BEE8-98DBF9573286}" dt="2019-09-11T21:53:23.332" v="2036" actId="478"/>
          <ac:spMkLst>
            <pc:docMk/>
            <pc:sldMk cId="2723682169" sldId="423"/>
            <ac:spMk id="15" creationId="{296C928D-6C97-4D53-8AF3-E52F1AA3B8C4}"/>
          </ac:spMkLst>
        </pc:spChg>
        <pc:spChg chg="del mod topLvl">
          <ac:chgData name="Priyakant Patel" userId="dec3d285-ec36-4791-ac5d-dd238aaef6e9" providerId="ADAL" clId="{C3209E2E-8350-4554-BEE8-98DBF9573286}" dt="2019-09-11T21:53:12.875" v="2033" actId="478"/>
          <ac:spMkLst>
            <pc:docMk/>
            <pc:sldMk cId="2723682169" sldId="423"/>
            <ac:spMk id="16" creationId="{DC7DDB4F-E617-49A4-9337-D0C8B3FC7111}"/>
          </ac:spMkLst>
        </pc:spChg>
        <pc:spChg chg="del mod topLvl">
          <ac:chgData name="Priyakant Patel" userId="dec3d285-ec36-4791-ac5d-dd238aaef6e9" providerId="ADAL" clId="{C3209E2E-8350-4554-BEE8-98DBF9573286}" dt="2019-09-11T21:53:23.332" v="2036" actId="478"/>
          <ac:spMkLst>
            <pc:docMk/>
            <pc:sldMk cId="2723682169" sldId="423"/>
            <ac:spMk id="17" creationId="{24ED7E70-38A7-4FDF-A56C-4A91A9600B3C}"/>
          </ac:spMkLst>
        </pc:spChg>
        <pc:spChg chg="del mod topLvl">
          <ac:chgData name="Priyakant Patel" userId="dec3d285-ec36-4791-ac5d-dd238aaef6e9" providerId="ADAL" clId="{C3209E2E-8350-4554-BEE8-98DBF9573286}" dt="2019-09-11T21:53:14.930" v="2034" actId="478"/>
          <ac:spMkLst>
            <pc:docMk/>
            <pc:sldMk cId="2723682169" sldId="423"/>
            <ac:spMk id="18" creationId="{9B7DBF58-CF4D-411C-9863-F6C95D35DAB7}"/>
          </ac:spMkLst>
        </pc:spChg>
        <pc:spChg chg="del mod topLvl">
          <ac:chgData name="Priyakant Patel" userId="dec3d285-ec36-4791-ac5d-dd238aaef6e9" providerId="ADAL" clId="{C3209E2E-8350-4554-BEE8-98DBF9573286}" dt="2019-09-11T21:53:23.332" v="2036" actId="478"/>
          <ac:spMkLst>
            <pc:docMk/>
            <pc:sldMk cId="2723682169" sldId="423"/>
            <ac:spMk id="19" creationId="{6C1869BE-AB91-4161-B495-2B07EEA38616}"/>
          </ac:spMkLst>
        </pc:spChg>
        <pc:spChg chg="add mod">
          <ac:chgData name="Priyakant Patel" userId="dec3d285-ec36-4791-ac5d-dd238aaef6e9" providerId="ADAL" clId="{C3209E2E-8350-4554-BEE8-98DBF9573286}" dt="2019-09-11T23:31:01.810" v="3247" actId="1038"/>
          <ac:spMkLst>
            <pc:docMk/>
            <pc:sldMk cId="2723682169" sldId="423"/>
            <ac:spMk id="26" creationId="{0DBD05D4-A589-410A-9362-580D29E6CC0E}"/>
          </ac:spMkLst>
        </pc:spChg>
        <pc:spChg chg="add mod">
          <ac:chgData name="Priyakant Patel" userId="dec3d285-ec36-4791-ac5d-dd238aaef6e9" providerId="ADAL" clId="{C3209E2E-8350-4554-BEE8-98DBF9573286}" dt="2019-09-11T23:35:14.651" v="3301" actId="108"/>
          <ac:spMkLst>
            <pc:docMk/>
            <pc:sldMk cId="2723682169" sldId="423"/>
            <ac:spMk id="27" creationId="{D548C39A-2890-402F-92B9-C0889B068127}"/>
          </ac:spMkLst>
        </pc:spChg>
        <pc:spChg chg="add mod">
          <ac:chgData name="Priyakant Patel" userId="dec3d285-ec36-4791-ac5d-dd238aaef6e9" providerId="ADAL" clId="{C3209E2E-8350-4554-BEE8-98DBF9573286}" dt="2019-09-11T23:35:32.145" v="3304" actId="108"/>
          <ac:spMkLst>
            <pc:docMk/>
            <pc:sldMk cId="2723682169" sldId="423"/>
            <ac:spMk id="30" creationId="{9D5F0AE5-C250-4DAA-9C47-06FBB74475C7}"/>
          </ac:spMkLst>
        </pc:spChg>
        <pc:spChg chg="add mod">
          <ac:chgData name="Priyakant Patel" userId="dec3d285-ec36-4791-ac5d-dd238aaef6e9" providerId="ADAL" clId="{C3209E2E-8350-4554-BEE8-98DBF9573286}" dt="2019-09-11T23:35:20.305" v="3302" actId="108"/>
          <ac:spMkLst>
            <pc:docMk/>
            <pc:sldMk cId="2723682169" sldId="423"/>
            <ac:spMk id="31" creationId="{49F25ED3-1EEC-4A60-A15D-270FD39FE720}"/>
          </ac:spMkLst>
        </pc:spChg>
        <pc:spChg chg="add mod">
          <ac:chgData name="Priyakant Patel" userId="dec3d285-ec36-4791-ac5d-dd238aaef6e9" providerId="ADAL" clId="{C3209E2E-8350-4554-BEE8-98DBF9573286}" dt="2019-09-11T23:31:01.810" v="3247" actId="1038"/>
          <ac:spMkLst>
            <pc:docMk/>
            <pc:sldMk cId="2723682169" sldId="423"/>
            <ac:spMk id="32" creationId="{D3C5EF0E-78F6-4567-AB67-60C2001F6A99}"/>
          </ac:spMkLst>
        </pc:spChg>
        <pc:spChg chg="add mod">
          <ac:chgData name="Priyakant Patel" userId="dec3d285-ec36-4791-ac5d-dd238aaef6e9" providerId="ADAL" clId="{C3209E2E-8350-4554-BEE8-98DBF9573286}" dt="2019-09-11T23:31:01.810" v="3247" actId="1038"/>
          <ac:spMkLst>
            <pc:docMk/>
            <pc:sldMk cId="2723682169" sldId="423"/>
            <ac:spMk id="35" creationId="{E089BB41-7505-41C4-A65A-6D08B80878EB}"/>
          </ac:spMkLst>
        </pc:spChg>
        <pc:spChg chg="add mod">
          <ac:chgData name="Priyakant Patel" userId="dec3d285-ec36-4791-ac5d-dd238aaef6e9" providerId="ADAL" clId="{C3209E2E-8350-4554-BEE8-98DBF9573286}" dt="2019-09-11T23:31:01.810" v="3247" actId="1038"/>
          <ac:spMkLst>
            <pc:docMk/>
            <pc:sldMk cId="2723682169" sldId="423"/>
            <ac:spMk id="37" creationId="{62A7A2EF-69BD-42BA-84D7-6D38AABB871E}"/>
          </ac:spMkLst>
        </pc:spChg>
        <pc:spChg chg="add mod">
          <ac:chgData name="Priyakant Patel" userId="dec3d285-ec36-4791-ac5d-dd238aaef6e9" providerId="ADAL" clId="{C3209E2E-8350-4554-BEE8-98DBF9573286}" dt="2019-09-11T23:31:01.810" v="3247" actId="1038"/>
          <ac:spMkLst>
            <pc:docMk/>
            <pc:sldMk cId="2723682169" sldId="423"/>
            <ac:spMk id="42" creationId="{69D6E019-FE33-4238-A754-E889F55988F5}"/>
          </ac:spMkLst>
        </pc:spChg>
        <pc:spChg chg="add del mod">
          <ac:chgData name="Priyakant Patel" userId="dec3d285-ec36-4791-ac5d-dd238aaef6e9" providerId="ADAL" clId="{C3209E2E-8350-4554-BEE8-98DBF9573286}" dt="2019-09-11T22:23:13.489" v="2208" actId="478"/>
          <ac:spMkLst>
            <pc:docMk/>
            <pc:sldMk cId="2723682169" sldId="423"/>
            <ac:spMk id="43" creationId="{93DB1F66-F929-4518-A35D-FE95240C5164}"/>
          </ac:spMkLst>
        </pc:spChg>
        <pc:spChg chg="add del mod">
          <ac:chgData name="Priyakant Patel" userId="dec3d285-ec36-4791-ac5d-dd238aaef6e9" providerId="ADAL" clId="{C3209E2E-8350-4554-BEE8-98DBF9573286}" dt="2019-09-11T22:23:15.141" v="2209" actId="478"/>
          <ac:spMkLst>
            <pc:docMk/>
            <pc:sldMk cId="2723682169" sldId="423"/>
            <ac:spMk id="44" creationId="{9EBEAAE8-BD86-4888-80C3-C4CC878E698F}"/>
          </ac:spMkLst>
        </pc:spChg>
        <pc:spChg chg="add mod">
          <ac:chgData name="Priyakant Patel" userId="dec3d285-ec36-4791-ac5d-dd238aaef6e9" providerId="ADAL" clId="{C3209E2E-8350-4554-BEE8-98DBF9573286}" dt="2019-09-11T23:34:54.356" v="3299" actId="108"/>
          <ac:spMkLst>
            <pc:docMk/>
            <pc:sldMk cId="2723682169" sldId="423"/>
            <ac:spMk id="45" creationId="{FCAEE2A8-ACCC-4613-8849-A44B9B823E68}"/>
          </ac:spMkLst>
        </pc:spChg>
        <pc:spChg chg="add mod">
          <ac:chgData name="Priyakant Patel" userId="dec3d285-ec36-4791-ac5d-dd238aaef6e9" providerId="ADAL" clId="{C3209E2E-8350-4554-BEE8-98DBF9573286}" dt="2019-09-11T23:31:01.810" v="3247" actId="1038"/>
          <ac:spMkLst>
            <pc:docMk/>
            <pc:sldMk cId="2723682169" sldId="423"/>
            <ac:spMk id="46" creationId="{BCAD8F71-D989-40A1-ABCB-7524682C074E}"/>
          </ac:spMkLst>
        </pc:spChg>
        <pc:spChg chg="add mod">
          <ac:chgData name="Priyakant Patel" userId="dec3d285-ec36-4791-ac5d-dd238aaef6e9" providerId="ADAL" clId="{C3209E2E-8350-4554-BEE8-98DBF9573286}" dt="2019-09-11T23:30:10.886" v="3215" actId="1038"/>
          <ac:spMkLst>
            <pc:docMk/>
            <pc:sldMk cId="2723682169" sldId="423"/>
            <ac:spMk id="49" creationId="{7D8D7C1D-C6B3-430C-A561-E89E6467632E}"/>
          </ac:spMkLst>
        </pc:spChg>
        <pc:spChg chg="add mod">
          <ac:chgData name="Priyakant Patel" userId="dec3d285-ec36-4791-ac5d-dd238aaef6e9" providerId="ADAL" clId="{C3209E2E-8350-4554-BEE8-98DBF9573286}" dt="2019-09-11T23:30:10.886" v="3215" actId="1038"/>
          <ac:spMkLst>
            <pc:docMk/>
            <pc:sldMk cId="2723682169" sldId="423"/>
            <ac:spMk id="51" creationId="{0E25A2EB-7DD6-4902-A39C-426CA396F319}"/>
          </ac:spMkLst>
        </pc:spChg>
        <pc:spChg chg="add mod">
          <ac:chgData name="Priyakant Patel" userId="dec3d285-ec36-4791-ac5d-dd238aaef6e9" providerId="ADAL" clId="{C3209E2E-8350-4554-BEE8-98DBF9573286}" dt="2019-09-11T23:30:10.886" v="3215" actId="1038"/>
          <ac:spMkLst>
            <pc:docMk/>
            <pc:sldMk cId="2723682169" sldId="423"/>
            <ac:spMk id="56" creationId="{FED04AD4-EFCD-43E7-8DE4-BBF337788DCE}"/>
          </ac:spMkLst>
        </pc:spChg>
        <pc:spChg chg="add del mod">
          <ac:chgData name="Priyakant Patel" userId="dec3d285-ec36-4791-ac5d-dd238aaef6e9" providerId="ADAL" clId="{C3209E2E-8350-4554-BEE8-98DBF9573286}" dt="2019-09-11T22:32:49.036" v="2352" actId="478"/>
          <ac:spMkLst>
            <pc:docMk/>
            <pc:sldMk cId="2723682169" sldId="423"/>
            <ac:spMk id="57" creationId="{6708C8C9-1A8C-4442-B27D-5340A8383475}"/>
          </ac:spMkLst>
        </pc:spChg>
        <pc:spChg chg="add mod">
          <ac:chgData name="Priyakant Patel" userId="dec3d285-ec36-4791-ac5d-dd238aaef6e9" providerId="ADAL" clId="{C3209E2E-8350-4554-BEE8-98DBF9573286}" dt="2019-09-11T23:30:10.886" v="3215" actId="1038"/>
          <ac:spMkLst>
            <pc:docMk/>
            <pc:sldMk cId="2723682169" sldId="423"/>
            <ac:spMk id="58" creationId="{EC59C1F0-DA7C-4CD5-A724-F99CD4F991B1}"/>
          </ac:spMkLst>
        </pc:spChg>
        <pc:spChg chg="add del mod">
          <ac:chgData name="Priyakant Patel" userId="dec3d285-ec36-4791-ac5d-dd238aaef6e9" providerId="ADAL" clId="{C3209E2E-8350-4554-BEE8-98DBF9573286}" dt="2019-09-11T22:35:22.444" v="2457" actId="478"/>
          <ac:spMkLst>
            <pc:docMk/>
            <pc:sldMk cId="2723682169" sldId="423"/>
            <ac:spMk id="59" creationId="{A1216E59-3AEA-4363-A08E-C47421B5F5C3}"/>
          </ac:spMkLst>
        </pc:spChg>
        <pc:spChg chg="add mod">
          <ac:chgData name="Priyakant Patel" userId="dec3d285-ec36-4791-ac5d-dd238aaef6e9" providerId="ADAL" clId="{C3209E2E-8350-4554-BEE8-98DBF9573286}" dt="2019-09-11T23:30:10.886" v="3215" actId="1038"/>
          <ac:spMkLst>
            <pc:docMk/>
            <pc:sldMk cId="2723682169" sldId="423"/>
            <ac:spMk id="60" creationId="{D6A227A7-CC75-41F1-8CB3-A9D79429C841}"/>
          </ac:spMkLst>
        </pc:spChg>
        <pc:spChg chg="add mod">
          <ac:chgData name="Priyakant Patel" userId="dec3d285-ec36-4791-ac5d-dd238aaef6e9" providerId="ADAL" clId="{C3209E2E-8350-4554-BEE8-98DBF9573286}" dt="2019-09-11T23:31:01.810" v="3247" actId="1038"/>
          <ac:spMkLst>
            <pc:docMk/>
            <pc:sldMk cId="2723682169" sldId="423"/>
            <ac:spMk id="61" creationId="{4E7C8F3D-5A9B-4BFB-8145-96417CBEFAB2}"/>
          </ac:spMkLst>
        </pc:spChg>
        <pc:spChg chg="add mod">
          <ac:chgData name="Priyakant Patel" userId="dec3d285-ec36-4791-ac5d-dd238aaef6e9" providerId="ADAL" clId="{C3209E2E-8350-4554-BEE8-98DBF9573286}" dt="2019-09-11T23:39:02.941" v="3343" actId="20577"/>
          <ac:spMkLst>
            <pc:docMk/>
            <pc:sldMk cId="2723682169" sldId="423"/>
            <ac:spMk id="62" creationId="{39CA3B4E-75EA-4966-BC05-B7076C3DFC39}"/>
          </ac:spMkLst>
        </pc:spChg>
        <pc:spChg chg="add mod">
          <ac:chgData name="Priyakant Patel" userId="dec3d285-ec36-4791-ac5d-dd238aaef6e9" providerId="ADAL" clId="{C3209E2E-8350-4554-BEE8-98DBF9573286}" dt="2019-09-11T23:31:01.810" v="3247" actId="1038"/>
          <ac:spMkLst>
            <pc:docMk/>
            <pc:sldMk cId="2723682169" sldId="423"/>
            <ac:spMk id="66" creationId="{F81A13D1-E02A-4EB2-A4A1-96E58B10C769}"/>
          </ac:spMkLst>
        </pc:spChg>
        <pc:spChg chg="add mod">
          <ac:chgData name="Priyakant Patel" userId="dec3d285-ec36-4791-ac5d-dd238aaef6e9" providerId="ADAL" clId="{C3209E2E-8350-4554-BEE8-98DBF9573286}" dt="2019-09-11T23:35:03.769" v="3300" actId="108"/>
          <ac:spMkLst>
            <pc:docMk/>
            <pc:sldMk cId="2723682169" sldId="423"/>
            <ac:spMk id="72" creationId="{66D292CE-509D-4C47-8EF1-55993B960FF7}"/>
          </ac:spMkLst>
        </pc:spChg>
        <pc:spChg chg="del mod">
          <ac:chgData name="Priyakant Patel" userId="dec3d285-ec36-4791-ac5d-dd238aaef6e9" providerId="ADAL" clId="{C3209E2E-8350-4554-BEE8-98DBF9573286}" dt="2019-09-11T22:30:35.790" v="2312" actId="478"/>
          <ac:spMkLst>
            <pc:docMk/>
            <pc:sldMk cId="2723682169" sldId="423"/>
            <ac:spMk id="76" creationId="{DC986A0D-93FD-4F91-82DD-6125411DB7B5}"/>
          </ac:spMkLst>
        </pc:spChg>
        <pc:spChg chg="add mod">
          <ac:chgData name="Priyakant Patel" userId="dec3d285-ec36-4791-ac5d-dd238aaef6e9" providerId="ADAL" clId="{C3209E2E-8350-4554-BEE8-98DBF9573286}" dt="2019-09-13T21:59:22.097" v="7760" actId="1076"/>
          <ac:spMkLst>
            <pc:docMk/>
            <pc:sldMk cId="2723682169" sldId="423"/>
            <ac:spMk id="79" creationId="{A5F6B753-E8C9-4FC6-B61E-8064ED25A6AF}"/>
          </ac:spMkLst>
        </pc:spChg>
        <pc:spChg chg="add mod">
          <ac:chgData name="Priyakant Patel" userId="dec3d285-ec36-4791-ac5d-dd238aaef6e9" providerId="ADAL" clId="{C3209E2E-8350-4554-BEE8-98DBF9573286}" dt="2019-09-11T23:30:10.886" v="3215" actId="1038"/>
          <ac:spMkLst>
            <pc:docMk/>
            <pc:sldMk cId="2723682169" sldId="423"/>
            <ac:spMk id="93" creationId="{F511442A-39AC-4BDA-9FDF-CD59A4ECB19B}"/>
          </ac:spMkLst>
        </pc:spChg>
        <pc:spChg chg="add mod">
          <ac:chgData name="Priyakant Patel" userId="dec3d285-ec36-4791-ac5d-dd238aaef6e9" providerId="ADAL" clId="{C3209E2E-8350-4554-BEE8-98DBF9573286}" dt="2019-09-11T23:30:10.886" v="3215" actId="1038"/>
          <ac:spMkLst>
            <pc:docMk/>
            <pc:sldMk cId="2723682169" sldId="423"/>
            <ac:spMk id="97" creationId="{D116B46E-8397-4357-9CFB-098D5E686DFD}"/>
          </ac:spMkLst>
        </pc:spChg>
        <pc:spChg chg="add mod">
          <ac:chgData name="Priyakant Patel" userId="dec3d285-ec36-4791-ac5d-dd238aaef6e9" providerId="ADAL" clId="{C3209E2E-8350-4554-BEE8-98DBF9573286}" dt="2019-09-11T23:30:10.886" v="3215" actId="1038"/>
          <ac:spMkLst>
            <pc:docMk/>
            <pc:sldMk cId="2723682169" sldId="423"/>
            <ac:spMk id="99" creationId="{68470466-9CC7-49FB-AB6D-0F4A30FBB8AE}"/>
          </ac:spMkLst>
        </pc:spChg>
        <pc:spChg chg="add mod ord">
          <ac:chgData name="Priyakant Patel" userId="dec3d285-ec36-4791-ac5d-dd238aaef6e9" providerId="ADAL" clId="{C3209E2E-8350-4554-BEE8-98DBF9573286}" dt="2019-09-11T23:30:10.886" v="3215" actId="1038"/>
          <ac:spMkLst>
            <pc:docMk/>
            <pc:sldMk cId="2723682169" sldId="423"/>
            <ac:spMk id="100" creationId="{4C7D2FA2-3BC9-42FC-9BEE-1661882F9590}"/>
          </ac:spMkLst>
        </pc:spChg>
        <pc:spChg chg="add del mod">
          <ac:chgData name="Priyakant Patel" userId="dec3d285-ec36-4791-ac5d-dd238aaef6e9" providerId="ADAL" clId="{C3209E2E-8350-4554-BEE8-98DBF9573286}" dt="2019-09-11T22:37:56.673" v="2481" actId="11529"/>
          <ac:spMkLst>
            <pc:docMk/>
            <pc:sldMk cId="2723682169" sldId="423"/>
            <ac:spMk id="101" creationId="{141A349A-0768-40BD-8409-BCE42265769D}"/>
          </ac:spMkLst>
        </pc:spChg>
        <pc:spChg chg="add del mod">
          <ac:chgData name="Priyakant Patel" userId="dec3d285-ec36-4791-ac5d-dd238aaef6e9" providerId="ADAL" clId="{C3209E2E-8350-4554-BEE8-98DBF9573286}" dt="2019-09-11T22:39:46.670" v="2516" actId="478"/>
          <ac:spMkLst>
            <pc:docMk/>
            <pc:sldMk cId="2723682169" sldId="423"/>
            <ac:spMk id="121" creationId="{D29527EA-1E7D-4311-9768-51D769203C50}"/>
          </ac:spMkLst>
        </pc:spChg>
        <pc:spChg chg="add mod ord">
          <ac:chgData name="Priyakant Patel" userId="dec3d285-ec36-4791-ac5d-dd238aaef6e9" providerId="ADAL" clId="{C3209E2E-8350-4554-BEE8-98DBF9573286}" dt="2019-09-11T23:30:10.886" v="3215" actId="1038"/>
          <ac:spMkLst>
            <pc:docMk/>
            <pc:sldMk cId="2723682169" sldId="423"/>
            <ac:spMk id="122" creationId="{0A162395-96A3-438A-99BC-A69EE9E0A344}"/>
          </ac:spMkLst>
        </pc:spChg>
        <pc:spChg chg="add del mod ord">
          <ac:chgData name="Priyakant Patel" userId="dec3d285-ec36-4791-ac5d-dd238aaef6e9" providerId="ADAL" clId="{C3209E2E-8350-4554-BEE8-98DBF9573286}" dt="2019-09-13T21:58:20.171" v="7747" actId="478"/>
          <ac:spMkLst>
            <pc:docMk/>
            <pc:sldMk cId="2723682169" sldId="423"/>
            <ac:spMk id="132" creationId="{95025B48-2548-46B3-8B3E-BE7DC8414CB1}"/>
          </ac:spMkLst>
        </pc:spChg>
        <pc:spChg chg="add del mod">
          <ac:chgData name="Priyakant Patel" userId="dec3d285-ec36-4791-ac5d-dd238aaef6e9" providerId="ADAL" clId="{C3209E2E-8350-4554-BEE8-98DBF9573286}" dt="2019-09-11T23:30:10.886" v="3215" actId="1038"/>
          <ac:spMkLst>
            <pc:docMk/>
            <pc:sldMk cId="2723682169" sldId="423"/>
            <ac:spMk id="133" creationId="{79F12790-4D89-4543-BE3E-57BC1ECEF28F}"/>
          </ac:spMkLst>
        </pc:spChg>
        <pc:spChg chg="add mod">
          <ac:chgData name="Priyakant Patel" userId="dec3d285-ec36-4791-ac5d-dd238aaef6e9" providerId="ADAL" clId="{C3209E2E-8350-4554-BEE8-98DBF9573286}" dt="2019-09-11T23:30:10.886" v="3215" actId="1038"/>
          <ac:spMkLst>
            <pc:docMk/>
            <pc:sldMk cId="2723682169" sldId="423"/>
            <ac:spMk id="139" creationId="{0158D402-31D4-49F8-8E79-D45C33EC4AFC}"/>
          </ac:spMkLst>
        </pc:spChg>
        <pc:spChg chg="add mod">
          <ac:chgData name="Priyakant Patel" userId="dec3d285-ec36-4791-ac5d-dd238aaef6e9" providerId="ADAL" clId="{C3209E2E-8350-4554-BEE8-98DBF9573286}" dt="2019-09-11T23:30:10.886" v="3215" actId="1038"/>
          <ac:spMkLst>
            <pc:docMk/>
            <pc:sldMk cId="2723682169" sldId="423"/>
            <ac:spMk id="145" creationId="{D541AF18-3AD2-4DF1-AEEB-F502EF12B163}"/>
          </ac:spMkLst>
        </pc:spChg>
        <pc:spChg chg="add mod ord">
          <ac:chgData name="Priyakant Patel" userId="dec3d285-ec36-4791-ac5d-dd238aaef6e9" providerId="ADAL" clId="{C3209E2E-8350-4554-BEE8-98DBF9573286}" dt="2019-09-13T21:59:43.016" v="7763" actId="207"/>
          <ac:spMkLst>
            <pc:docMk/>
            <pc:sldMk cId="2723682169" sldId="423"/>
            <ac:spMk id="149" creationId="{93FC3CDA-0B95-4CEC-A51D-C498A4E3D662}"/>
          </ac:spMkLst>
        </pc:spChg>
        <pc:spChg chg="add mod ord">
          <ac:chgData name="Priyakant Patel" userId="dec3d285-ec36-4791-ac5d-dd238aaef6e9" providerId="ADAL" clId="{C3209E2E-8350-4554-BEE8-98DBF9573286}" dt="2019-09-13T21:59:37.522" v="7762" actId="207"/>
          <ac:spMkLst>
            <pc:docMk/>
            <pc:sldMk cId="2723682169" sldId="423"/>
            <ac:spMk id="150" creationId="{33278E7D-FE59-449B-8C99-EEC744D2DA89}"/>
          </ac:spMkLst>
        </pc:spChg>
        <pc:spChg chg="add mod ord">
          <ac:chgData name="Priyakant Patel" userId="dec3d285-ec36-4791-ac5d-dd238aaef6e9" providerId="ADAL" clId="{C3209E2E-8350-4554-BEE8-98DBF9573286}" dt="2019-09-13T21:59:32.164" v="7761" actId="207"/>
          <ac:spMkLst>
            <pc:docMk/>
            <pc:sldMk cId="2723682169" sldId="423"/>
            <ac:spMk id="151" creationId="{B5F77E2F-D444-4D05-8926-9D0773B6856A}"/>
          </ac:spMkLst>
        </pc:spChg>
        <pc:spChg chg="add mod">
          <ac:chgData name="Priyakant Patel" userId="dec3d285-ec36-4791-ac5d-dd238aaef6e9" providerId="ADAL" clId="{C3209E2E-8350-4554-BEE8-98DBF9573286}" dt="2019-09-11T23:32:33.859" v="3267" actId="113"/>
          <ac:spMkLst>
            <pc:docMk/>
            <pc:sldMk cId="2723682169" sldId="423"/>
            <ac:spMk id="152" creationId="{9A75BFF2-5D30-4BE1-9AC6-0F22FCE5CA53}"/>
          </ac:spMkLst>
        </pc:spChg>
        <pc:spChg chg="add mod">
          <ac:chgData name="Priyakant Patel" userId="dec3d285-ec36-4791-ac5d-dd238aaef6e9" providerId="ADAL" clId="{C3209E2E-8350-4554-BEE8-98DBF9573286}" dt="2019-09-11T23:33:40.753" v="3269" actId="1076"/>
          <ac:spMkLst>
            <pc:docMk/>
            <pc:sldMk cId="2723682169" sldId="423"/>
            <ac:spMk id="153" creationId="{D676FE0F-C42E-4B57-B5B2-7B621EB763E1}"/>
          </ac:spMkLst>
        </pc:spChg>
        <pc:spChg chg="add mod">
          <ac:chgData name="Priyakant Patel" userId="dec3d285-ec36-4791-ac5d-dd238aaef6e9" providerId="ADAL" clId="{C3209E2E-8350-4554-BEE8-98DBF9573286}" dt="2019-09-11T23:35:43.542" v="3306" actId="20577"/>
          <ac:spMkLst>
            <pc:docMk/>
            <pc:sldMk cId="2723682169" sldId="423"/>
            <ac:spMk id="154" creationId="{EF61F9B4-57EF-4613-ADD4-AFBB6051C141}"/>
          </ac:spMkLst>
        </pc:spChg>
        <pc:spChg chg="add mod">
          <ac:chgData name="Priyakant Patel" userId="dec3d285-ec36-4791-ac5d-dd238aaef6e9" providerId="ADAL" clId="{C3209E2E-8350-4554-BEE8-98DBF9573286}" dt="2019-09-11T23:39:08.762" v="3348" actId="14100"/>
          <ac:spMkLst>
            <pc:docMk/>
            <pc:sldMk cId="2723682169" sldId="423"/>
            <ac:spMk id="155" creationId="{8DFEAA88-2D35-4E34-B441-8E0A2A61081F}"/>
          </ac:spMkLst>
        </pc:spChg>
        <pc:spChg chg="add mod">
          <ac:chgData name="Priyakant Patel" userId="dec3d285-ec36-4791-ac5d-dd238aaef6e9" providerId="ADAL" clId="{C3209E2E-8350-4554-BEE8-98DBF9573286}" dt="2019-09-11T23:39:39.985" v="3355" actId="20577"/>
          <ac:spMkLst>
            <pc:docMk/>
            <pc:sldMk cId="2723682169" sldId="423"/>
            <ac:spMk id="156" creationId="{AF0E67EE-F2C0-4327-B906-37EBD1FD69BC}"/>
          </ac:spMkLst>
        </pc:spChg>
        <pc:grpChg chg="del mod">
          <ac:chgData name="Priyakant Patel" userId="dec3d285-ec36-4791-ac5d-dd238aaef6e9" providerId="ADAL" clId="{C3209E2E-8350-4554-BEE8-98DBF9573286}" dt="2019-09-11T21:53:08.386" v="2031" actId="165"/>
          <ac:grpSpMkLst>
            <pc:docMk/>
            <pc:sldMk cId="2723682169" sldId="423"/>
            <ac:grpSpMk id="13" creationId="{DF0A77FD-4326-41AD-ABD3-E6F93EE41746}"/>
          </ac:grpSpMkLst>
        </pc:grpChg>
        <pc:graphicFrameChg chg="add del mod">
          <ac:chgData name="Priyakant Patel" userId="dec3d285-ec36-4791-ac5d-dd238aaef6e9" providerId="ADAL" clId="{C3209E2E-8350-4554-BEE8-98DBF9573286}" dt="2019-09-11T21:52:58.105" v="2029" actId="18245"/>
          <ac:graphicFrameMkLst>
            <pc:docMk/>
            <pc:sldMk cId="2723682169" sldId="423"/>
            <ac:graphicFrameMk id="11" creationId="{8120B6DA-E091-4D4B-B532-0F30271B862C}"/>
          </ac:graphicFrameMkLst>
        </pc:graphicFrameChg>
        <pc:picChg chg="add mod ord">
          <ac:chgData name="Priyakant Patel" userId="dec3d285-ec36-4791-ac5d-dd238aaef6e9" providerId="ADAL" clId="{C3209E2E-8350-4554-BEE8-98DBF9573286}" dt="2019-09-13T21:59:12.230" v="7758" actId="167"/>
          <ac:picMkLst>
            <pc:docMk/>
            <pc:sldMk cId="2723682169" sldId="423"/>
            <ac:picMk id="2" creationId="{65DDE02A-1A19-4B91-9E98-3A1A13DC4403}"/>
          </ac:picMkLst>
        </pc:picChg>
        <pc:picChg chg="add mod">
          <ac:chgData name="Priyakant Patel" userId="dec3d285-ec36-4791-ac5d-dd238aaef6e9" providerId="ADAL" clId="{C3209E2E-8350-4554-BEE8-98DBF9573286}" dt="2019-09-11T23:31:01.810" v="3247" actId="1038"/>
          <ac:picMkLst>
            <pc:docMk/>
            <pc:sldMk cId="2723682169" sldId="423"/>
            <ac:picMk id="3" creationId="{FF948EFB-6D10-45A7-BC62-941FD513BEB7}"/>
          </ac:picMkLst>
        </pc:picChg>
        <pc:picChg chg="add mod">
          <ac:chgData name="Priyakant Patel" userId="dec3d285-ec36-4791-ac5d-dd238aaef6e9" providerId="ADAL" clId="{C3209E2E-8350-4554-BEE8-98DBF9573286}" dt="2019-09-11T23:31:01.810" v="3247" actId="1038"/>
          <ac:picMkLst>
            <pc:docMk/>
            <pc:sldMk cId="2723682169" sldId="423"/>
            <ac:picMk id="4" creationId="{FD52A089-CAD2-4F08-862E-79848D6E344D}"/>
          </ac:picMkLst>
        </pc:picChg>
        <pc:picChg chg="add mod">
          <ac:chgData name="Priyakant Patel" userId="dec3d285-ec36-4791-ac5d-dd238aaef6e9" providerId="ADAL" clId="{C3209E2E-8350-4554-BEE8-98DBF9573286}" dt="2019-09-11T23:31:01.810" v="3247" actId="1038"/>
          <ac:picMkLst>
            <pc:docMk/>
            <pc:sldMk cId="2723682169" sldId="423"/>
            <ac:picMk id="8" creationId="{15111B72-9BDC-489A-BAEC-AAC2D3B69108}"/>
          </ac:picMkLst>
        </pc:picChg>
        <pc:picChg chg="add mod">
          <ac:chgData name="Priyakant Patel" userId="dec3d285-ec36-4791-ac5d-dd238aaef6e9" providerId="ADAL" clId="{C3209E2E-8350-4554-BEE8-98DBF9573286}" dt="2019-09-11T23:31:01.810" v="3247" actId="1038"/>
          <ac:picMkLst>
            <pc:docMk/>
            <pc:sldMk cId="2723682169" sldId="423"/>
            <ac:picMk id="9" creationId="{E6DD2557-5BB5-4587-B0F1-BDE28910C79B}"/>
          </ac:picMkLst>
        </pc:picChg>
        <pc:picChg chg="add del mod">
          <ac:chgData name="Priyakant Patel" userId="dec3d285-ec36-4791-ac5d-dd238aaef6e9" providerId="ADAL" clId="{C3209E2E-8350-4554-BEE8-98DBF9573286}" dt="2019-09-11T18:55:25.029" v="2021" actId="478"/>
          <ac:picMkLst>
            <pc:docMk/>
            <pc:sldMk cId="2723682169" sldId="423"/>
            <ac:picMk id="22" creationId="{F0ABFD58-67D4-455B-9B8D-BDC6758A9D5F}"/>
          </ac:picMkLst>
        </pc:picChg>
        <pc:picChg chg="add mod">
          <ac:chgData name="Priyakant Patel" userId="dec3d285-ec36-4791-ac5d-dd238aaef6e9" providerId="ADAL" clId="{C3209E2E-8350-4554-BEE8-98DBF9573286}" dt="2019-09-11T23:31:01.810" v="3247" actId="1038"/>
          <ac:picMkLst>
            <pc:docMk/>
            <pc:sldMk cId="2723682169" sldId="423"/>
            <ac:picMk id="33" creationId="{6F2709A8-125B-4C65-9A68-3B10891BF279}"/>
          </ac:picMkLst>
        </pc:picChg>
        <pc:picChg chg="add mod">
          <ac:chgData name="Priyakant Patel" userId="dec3d285-ec36-4791-ac5d-dd238aaef6e9" providerId="ADAL" clId="{C3209E2E-8350-4554-BEE8-98DBF9573286}" dt="2019-09-11T23:31:01.810" v="3247" actId="1038"/>
          <ac:picMkLst>
            <pc:docMk/>
            <pc:sldMk cId="2723682169" sldId="423"/>
            <ac:picMk id="34" creationId="{6CC5AF68-FB9D-4546-B661-1EE1ACE11006}"/>
          </ac:picMkLst>
        </pc:picChg>
        <pc:picChg chg="add mod">
          <ac:chgData name="Priyakant Patel" userId="dec3d285-ec36-4791-ac5d-dd238aaef6e9" providerId="ADAL" clId="{C3209E2E-8350-4554-BEE8-98DBF9573286}" dt="2019-09-11T23:40:05.638" v="3361" actId="1038"/>
          <ac:picMkLst>
            <pc:docMk/>
            <pc:sldMk cId="2723682169" sldId="423"/>
            <ac:picMk id="36" creationId="{FB08C615-37FE-4572-A800-4EE07976D65C}"/>
          </ac:picMkLst>
        </pc:picChg>
        <pc:picChg chg="add del mod">
          <ac:chgData name="Priyakant Patel" userId="dec3d285-ec36-4791-ac5d-dd238aaef6e9" providerId="ADAL" clId="{C3209E2E-8350-4554-BEE8-98DBF9573286}" dt="2019-09-11T22:23:09.439" v="2206" actId="478"/>
          <ac:picMkLst>
            <pc:docMk/>
            <pc:sldMk cId="2723682169" sldId="423"/>
            <ac:picMk id="39" creationId="{35122A01-8AA1-4B4F-A5F7-FF84BA1122C2}"/>
          </ac:picMkLst>
        </pc:picChg>
        <pc:picChg chg="add mod">
          <ac:chgData name="Priyakant Patel" userId="dec3d285-ec36-4791-ac5d-dd238aaef6e9" providerId="ADAL" clId="{C3209E2E-8350-4554-BEE8-98DBF9573286}" dt="2019-09-11T23:30:10.886" v="3215" actId="1038"/>
          <ac:picMkLst>
            <pc:docMk/>
            <pc:sldMk cId="2723682169" sldId="423"/>
            <ac:picMk id="47" creationId="{699F930D-3081-47FA-AF5D-395AADC4CA31}"/>
          </ac:picMkLst>
        </pc:picChg>
        <pc:picChg chg="add mod ord">
          <ac:chgData name="Priyakant Patel" userId="dec3d285-ec36-4791-ac5d-dd238aaef6e9" providerId="ADAL" clId="{C3209E2E-8350-4554-BEE8-98DBF9573286}" dt="2019-09-11T23:30:10.886" v="3215" actId="1038"/>
          <ac:picMkLst>
            <pc:docMk/>
            <pc:sldMk cId="2723682169" sldId="423"/>
            <ac:picMk id="48" creationId="{609D3D4A-15A7-4192-B799-B9071ED38F9C}"/>
          </ac:picMkLst>
        </pc:picChg>
        <pc:picChg chg="add mod">
          <ac:chgData name="Priyakant Patel" userId="dec3d285-ec36-4791-ac5d-dd238aaef6e9" providerId="ADAL" clId="{C3209E2E-8350-4554-BEE8-98DBF9573286}" dt="2019-09-11T23:30:10.886" v="3215" actId="1038"/>
          <ac:picMkLst>
            <pc:docMk/>
            <pc:sldMk cId="2723682169" sldId="423"/>
            <ac:picMk id="50" creationId="{3A836E6F-979A-43A6-88BF-90DF9DBF1345}"/>
          </ac:picMkLst>
        </pc:picChg>
        <pc:picChg chg="add mod">
          <ac:chgData name="Priyakant Patel" userId="dec3d285-ec36-4791-ac5d-dd238aaef6e9" providerId="ADAL" clId="{C3209E2E-8350-4554-BEE8-98DBF9573286}" dt="2019-09-11T23:30:10.886" v="3215" actId="1038"/>
          <ac:picMkLst>
            <pc:docMk/>
            <pc:sldMk cId="2723682169" sldId="423"/>
            <ac:picMk id="53" creationId="{A4F9BE4E-687B-4526-BCD6-D96011F3C873}"/>
          </ac:picMkLst>
        </pc:picChg>
        <pc:picChg chg="add mod">
          <ac:chgData name="Priyakant Patel" userId="dec3d285-ec36-4791-ac5d-dd238aaef6e9" providerId="ADAL" clId="{C3209E2E-8350-4554-BEE8-98DBF9573286}" dt="2019-09-11T23:31:01.810" v="3247" actId="1038"/>
          <ac:picMkLst>
            <pc:docMk/>
            <pc:sldMk cId="2723682169" sldId="423"/>
            <ac:picMk id="64" creationId="{576C552A-E29D-470E-BA39-6F72DE7AE6F7}"/>
          </ac:picMkLst>
        </pc:picChg>
        <pc:picChg chg="add del mod">
          <ac:chgData name="Priyakant Patel" userId="dec3d285-ec36-4791-ac5d-dd238aaef6e9" providerId="ADAL" clId="{C3209E2E-8350-4554-BEE8-98DBF9573286}" dt="2019-09-11T22:44:30.013" v="2562" actId="478"/>
          <ac:picMkLst>
            <pc:docMk/>
            <pc:sldMk cId="2723682169" sldId="423"/>
            <ac:picMk id="73" creationId="{0DE4C3BA-6597-4863-84E8-5EADBBB4AA70}"/>
          </ac:picMkLst>
        </pc:picChg>
        <pc:picChg chg="add del mod ord">
          <ac:chgData name="Priyakant Patel" userId="dec3d285-ec36-4791-ac5d-dd238aaef6e9" providerId="ADAL" clId="{C3209E2E-8350-4554-BEE8-98DBF9573286}" dt="2019-09-11T22:29:47.903" v="2303" actId="478"/>
          <ac:picMkLst>
            <pc:docMk/>
            <pc:sldMk cId="2723682169" sldId="423"/>
            <ac:picMk id="74" creationId="{3F15D184-61DE-4254-8B9D-2311B9D8A00B}"/>
          </ac:picMkLst>
        </pc:picChg>
        <pc:picChg chg="add del mod">
          <ac:chgData name="Priyakant Patel" userId="dec3d285-ec36-4791-ac5d-dd238aaef6e9" providerId="ADAL" clId="{C3209E2E-8350-4554-BEE8-98DBF9573286}" dt="2019-09-11T22:30:04.026" v="2308" actId="27803"/>
          <ac:picMkLst>
            <pc:docMk/>
            <pc:sldMk cId="2723682169" sldId="423"/>
            <ac:picMk id="75" creationId="{DFB33706-D477-43AC-A4E8-3DACCDD89AE1}"/>
          </ac:picMkLst>
        </pc:picChg>
        <pc:picChg chg="add mod">
          <ac:chgData name="Priyakant Patel" userId="dec3d285-ec36-4791-ac5d-dd238aaef6e9" providerId="ADAL" clId="{C3209E2E-8350-4554-BEE8-98DBF9573286}" dt="2019-09-11T23:30:10.886" v="3215" actId="1038"/>
          <ac:picMkLst>
            <pc:docMk/>
            <pc:sldMk cId="2723682169" sldId="423"/>
            <ac:picMk id="84" creationId="{9AE5F540-8B70-4718-B5D3-7B2BEE115922}"/>
          </ac:picMkLst>
        </pc:picChg>
        <pc:picChg chg="add del mod">
          <ac:chgData name="Priyakant Patel" userId="dec3d285-ec36-4791-ac5d-dd238aaef6e9" providerId="ADAL" clId="{C3209E2E-8350-4554-BEE8-98DBF9573286}" dt="2019-09-11T22:43:48.441" v="2557" actId="478"/>
          <ac:picMkLst>
            <pc:docMk/>
            <pc:sldMk cId="2723682169" sldId="423"/>
            <ac:picMk id="130" creationId="{FC2F787D-0BCA-4067-A7FA-10904B78B136}"/>
          </ac:picMkLst>
        </pc:picChg>
        <pc:picChg chg="add del mod ord">
          <ac:chgData name="Priyakant Patel" userId="dec3d285-ec36-4791-ac5d-dd238aaef6e9" providerId="ADAL" clId="{C3209E2E-8350-4554-BEE8-98DBF9573286}" dt="2019-09-11T22:43:48.441" v="2557" actId="478"/>
          <ac:picMkLst>
            <pc:docMk/>
            <pc:sldMk cId="2723682169" sldId="423"/>
            <ac:picMk id="131" creationId="{FC438A1F-C036-4126-AD1A-ABBE2D78F00C}"/>
          </ac:picMkLst>
        </pc:picChg>
        <pc:cxnChg chg="add mod">
          <ac:chgData name="Priyakant Patel" userId="dec3d285-ec36-4791-ac5d-dd238aaef6e9" providerId="ADAL" clId="{C3209E2E-8350-4554-BEE8-98DBF9573286}" dt="2019-09-11T23:40:22.201" v="3363" actId="14100"/>
          <ac:cxnSpMkLst>
            <pc:docMk/>
            <pc:sldMk cId="2723682169" sldId="423"/>
            <ac:cxnSpMk id="12" creationId="{3CC13A7A-9044-47B5-B8C2-DEDA540E9208}"/>
          </ac:cxnSpMkLst>
        </pc:cxnChg>
        <pc:cxnChg chg="add del mod">
          <ac:chgData name="Priyakant Patel" userId="dec3d285-ec36-4791-ac5d-dd238aaef6e9" providerId="ADAL" clId="{C3209E2E-8350-4554-BEE8-98DBF9573286}" dt="2019-09-11T18:54:25.679" v="2016" actId="478"/>
          <ac:cxnSpMkLst>
            <pc:docMk/>
            <pc:sldMk cId="2723682169" sldId="423"/>
            <ac:cxnSpMk id="17" creationId="{74CA9D16-98A0-415E-8196-9361A8344600}"/>
          </ac:cxnSpMkLst>
        </pc:cxnChg>
        <pc:cxnChg chg="add mod">
          <ac:chgData name="Priyakant Patel" userId="dec3d285-ec36-4791-ac5d-dd238aaef6e9" providerId="ADAL" clId="{C3209E2E-8350-4554-BEE8-98DBF9573286}" dt="2019-09-11T23:31:01.810" v="3247" actId="1038"/>
          <ac:cxnSpMkLst>
            <pc:docMk/>
            <pc:sldMk cId="2723682169" sldId="423"/>
            <ac:cxnSpMk id="20" creationId="{3DBC02D2-18C8-4BD0-828B-8F1439D32EB3}"/>
          </ac:cxnSpMkLst>
        </pc:cxnChg>
        <pc:cxnChg chg="add mod">
          <ac:chgData name="Priyakant Patel" userId="dec3d285-ec36-4791-ac5d-dd238aaef6e9" providerId="ADAL" clId="{C3209E2E-8350-4554-BEE8-98DBF9573286}" dt="2019-09-11T23:31:01.810" v="3247" actId="1038"/>
          <ac:cxnSpMkLst>
            <pc:docMk/>
            <pc:sldMk cId="2723682169" sldId="423"/>
            <ac:cxnSpMk id="23" creationId="{03234F7D-4832-49CA-ACFA-D85134E3DF9E}"/>
          </ac:cxnSpMkLst>
        </pc:cxnChg>
        <pc:cxnChg chg="add mod">
          <ac:chgData name="Priyakant Patel" userId="dec3d285-ec36-4791-ac5d-dd238aaef6e9" providerId="ADAL" clId="{C3209E2E-8350-4554-BEE8-98DBF9573286}" dt="2019-09-11T23:31:01.810" v="3247" actId="1038"/>
          <ac:cxnSpMkLst>
            <pc:docMk/>
            <pc:sldMk cId="2723682169" sldId="423"/>
            <ac:cxnSpMk id="38" creationId="{0DF88311-0AE4-4A47-8AFF-CDED2E9F7346}"/>
          </ac:cxnSpMkLst>
        </pc:cxnChg>
        <pc:cxnChg chg="add del mod">
          <ac:chgData name="Priyakant Patel" userId="dec3d285-ec36-4791-ac5d-dd238aaef6e9" providerId="ADAL" clId="{C3209E2E-8350-4554-BEE8-98DBF9573286}" dt="2019-09-11T22:23:12.096" v="2207" actId="478"/>
          <ac:cxnSpMkLst>
            <pc:docMk/>
            <pc:sldMk cId="2723682169" sldId="423"/>
            <ac:cxnSpMk id="40" creationId="{985C3468-C3D8-4B39-8051-6879447E2837}"/>
          </ac:cxnSpMkLst>
        </pc:cxnChg>
        <pc:cxnChg chg="add del mod">
          <ac:chgData name="Priyakant Patel" userId="dec3d285-ec36-4791-ac5d-dd238aaef6e9" providerId="ADAL" clId="{C3209E2E-8350-4554-BEE8-98DBF9573286}" dt="2019-09-11T22:23:07.076" v="2204" actId="478"/>
          <ac:cxnSpMkLst>
            <pc:docMk/>
            <pc:sldMk cId="2723682169" sldId="423"/>
            <ac:cxnSpMk id="41" creationId="{322D4FF3-72BE-4377-B2DF-48305DF211A9}"/>
          </ac:cxnSpMkLst>
        </pc:cxnChg>
        <pc:cxnChg chg="add mod">
          <ac:chgData name="Priyakant Patel" userId="dec3d285-ec36-4791-ac5d-dd238aaef6e9" providerId="ADAL" clId="{C3209E2E-8350-4554-BEE8-98DBF9573286}" dt="2019-09-11T23:30:10.886" v="3215" actId="1038"/>
          <ac:cxnSpMkLst>
            <pc:docMk/>
            <pc:sldMk cId="2723682169" sldId="423"/>
            <ac:cxnSpMk id="52" creationId="{8B4A95F2-ABAF-4E0D-AEFE-85D33A1D4A3B}"/>
          </ac:cxnSpMkLst>
        </pc:cxnChg>
        <pc:cxnChg chg="add mod">
          <ac:chgData name="Priyakant Patel" userId="dec3d285-ec36-4791-ac5d-dd238aaef6e9" providerId="ADAL" clId="{C3209E2E-8350-4554-BEE8-98DBF9573286}" dt="2019-09-11T23:30:10.886" v="3215" actId="1038"/>
          <ac:cxnSpMkLst>
            <pc:docMk/>
            <pc:sldMk cId="2723682169" sldId="423"/>
            <ac:cxnSpMk id="54" creationId="{B7B75FA0-5203-4824-9CD9-E33A0C426493}"/>
          </ac:cxnSpMkLst>
        </pc:cxnChg>
        <pc:cxnChg chg="add mod">
          <ac:chgData name="Priyakant Patel" userId="dec3d285-ec36-4791-ac5d-dd238aaef6e9" providerId="ADAL" clId="{C3209E2E-8350-4554-BEE8-98DBF9573286}" dt="2019-09-11T23:30:10.886" v="3215" actId="1038"/>
          <ac:cxnSpMkLst>
            <pc:docMk/>
            <pc:sldMk cId="2723682169" sldId="423"/>
            <ac:cxnSpMk id="55" creationId="{7662B749-796A-4335-BC6F-1CEE3000B0B7}"/>
          </ac:cxnSpMkLst>
        </pc:cxnChg>
        <pc:cxnChg chg="add mod">
          <ac:chgData name="Priyakant Patel" userId="dec3d285-ec36-4791-ac5d-dd238aaef6e9" providerId="ADAL" clId="{C3209E2E-8350-4554-BEE8-98DBF9573286}" dt="2019-09-11T23:31:01.810" v="3247" actId="1038"/>
          <ac:cxnSpMkLst>
            <pc:docMk/>
            <pc:sldMk cId="2723682169" sldId="423"/>
            <ac:cxnSpMk id="68" creationId="{58781FF5-AD84-4667-ADFB-AFD26BDCFA85}"/>
          </ac:cxnSpMkLst>
        </pc:cxnChg>
        <pc:cxnChg chg="add mod">
          <ac:chgData name="Priyakant Patel" userId="dec3d285-ec36-4791-ac5d-dd238aaef6e9" providerId="ADAL" clId="{C3209E2E-8350-4554-BEE8-98DBF9573286}" dt="2019-09-11T23:30:10.886" v="3215" actId="1038"/>
          <ac:cxnSpMkLst>
            <pc:docMk/>
            <pc:sldMk cId="2723682169" sldId="423"/>
            <ac:cxnSpMk id="77" creationId="{AEFC6E36-E8EB-45FE-9AD8-AEA31B629C60}"/>
          </ac:cxnSpMkLst>
        </pc:cxnChg>
        <pc:cxnChg chg="add mod">
          <ac:chgData name="Priyakant Patel" userId="dec3d285-ec36-4791-ac5d-dd238aaef6e9" providerId="ADAL" clId="{C3209E2E-8350-4554-BEE8-98DBF9573286}" dt="2019-09-11T23:30:10.886" v="3215" actId="1038"/>
          <ac:cxnSpMkLst>
            <pc:docMk/>
            <pc:sldMk cId="2723682169" sldId="423"/>
            <ac:cxnSpMk id="80" creationId="{1B124EA4-2B08-4E99-848C-05B3CFACB6B3}"/>
          </ac:cxnSpMkLst>
        </pc:cxnChg>
        <pc:cxnChg chg="add mod">
          <ac:chgData name="Priyakant Patel" userId="dec3d285-ec36-4791-ac5d-dd238aaef6e9" providerId="ADAL" clId="{C3209E2E-8350-4554-BEE8-98DBF9573286}" dt="2019-09-11T23:30:10.886" v="3215" actId="1038"/>
          <ac:cxnSpMkLst>
            <pc:docMk/>
            <pc:sldMk cId="2723682169" sldId="423"/>
            <ac:cxnSpMk id="87" creationId="{60CD4159-F898-403D-9B5C-FB3AD1AA86A3}"/>
          </ac:cxnSpMkLst>
        </pc:cxnChg>
        <pc:cxnChg chg="add del mod">
          <ac:chgData name="Priyakant Patel" userId="dec3d285-ec36-4791-ac5d-dd238aaef6e9" providerId="ADAL" clId="{C3209E2E-8350-4554-BEE8-98DBF9573286}" dt="2019-09-11T22:39:27.110" v="2511" actId="478"/>
          <ac:cxnSpMkLst>
            <pc:docMk/>
            <pc:sldMk cId="2723682169" sldId="423"/>
            <ac:cxnSpMk id="103" creationId="{16183FC3-71AB-4461-A8D3-E3561EF4EF01}"/>
          </ac:cxnSpMkLst>
        </pc:cxnChg>
        <pc:cxnChg chg="add del">
          <ac:chgData name="Priyakant Patel" userId="dec3d285-ec36-4791-ac5d-dd238aaef6e9" providerId="ADAL" clId="{C3209E2E-8350-4554-BEE8-98DBF9573286}" dt="2019-09-11T22:38:25.697" v="2487" actId="14100"/>
          <ac:cxnSpMkLst>
            <pc:docMk/>
            <pc:sldMk cId="2723682169" sldId="423"/>
            <ac:cxnSpMk id="107" creationId="{BA4FC8CC-E2A9-4DCB-9984-C5073FB4A05D}"/>
          </ac:cxnSpMkLst>
        </pc:cxnChg>
        <pc:cxnChg chg="add del mod">
          <ac:chgData name="Priyakant Patel" userId="dec3d285-ec36-4791-ac5d-dd238aaef6e9" providerId="ADAL" clId="{C3209E2E-8350-4554-BEE8-98DBF9573286}" dt="2019-09-11T22:43:13.481" v="2550" actId="478"/>
          <ac:cxnSpMkLst>
            <pc:docMk/>
            <pc:sldMk cId="2723682169" sldId="423"/>
            <ac:cxnSpMk id="125" creationId="{87D0823D-8AE4-4193-A1AB-29B3EBCFC0E9}"/>
          </ac:cxnSpMkLst>
        </pc:cxnChg>
        <pc:cxnChg chg="add del mod">
          <ac:chgData name="Priyakant Patel" userId="dec3d285-ec36-4791-ac5d-dd238aaef6e9" providerId="ADAL" clId="{C3209E2E-8350-4554-BEE8-98DBF9573286}" dt="2019-09-11T22:43:12.433" v="2549" actId="478"/>
          <ac:cxnSpMkLst>
            <pc:docMk/>
            <pc:sldMk cId="2723682169" sldId="423"/>
            <ac:cxnSpMk id="127" creationId="{C0186381-434A-4663-A42B-B1E995DC764E}"/>
          </ac:cxnSpMkLst>
        </pc:cxnChg>
        <pc:cxnChg chg="add mod">
          <ac:chgData name="Priyakant Patel" userId="dec3d285-ec36-4791-ac5d-dd238aaef6e9" providerId="ADAL" clId="{C3209E2E-8350-4554-BEE8-98DBF9573286}" dt="2019-09-11T23:30:10.886" v="3215" actId="1038"/>
          <ac:cxnSpMkLst>
            <pc:docMk/>
            <pc:sldMk cId="2723682169" sldId="423"/>
            <ac:cxnSpMk id="141" creationId="{8E202289-35D9-4141-8493-264B758E56B6}"/>
          </ac:cxnSpMkLst>
        </pc:cxnChg>
      </pc:sldChg>
      <pc:sldChg chg="addSp delSp modSp add">
        <pc:chgData name="Priyakant Patel" userId="dec3d285-ec36-4791-ac5d-dd238aaef6e9" providerId="ADAL" clId="{C3209E2E-8350-4554-BEE8-98DBF9573286}" dt="2019-09-12T15:12:40.302" v="4661" actId="20577"/>
        <pc:sldMkLst>
          <pc:docMk/>
          <pc:sldMk cId="3811243071" sldId="424"/>
        </pc:sldMkLst>
        <pc:spChg chg="mod">
          <ac:chgData name="Priyakant Patel" userId="dec3d285-ec36-4791-ac5d-dd238aaef6e9" providerId="ADAL" clId="{C3209E2E-8350-4554-BEE8-98DBF9573286}" dt="2019-09-12T15:12:40.302" v="4661" actId="20577"/>
          <ac:spMkLst>
            <pc:docMk/>
            <pc:sldMk cId="3811243071" sldId="424"/>
            <ac:spMk id="5" creationId="{00000000-0000-0000-0000-000000000000}"/>
          </ac:spMkLst>
        </pc:spChg>
        <pc:spChg chg="add mod">
          <ac:chgData name="Priyakant Patel" userId="dec3d285-ec36-4791-ac5d-dd238aaef6e9" providerId="ADAL" clId="{C3209E2E-8350-4554-BEE8-98DBF9573286}" dt="2019-09-12T00:37:22.014" v="3954" actId="1038"/>
          <ac:spMkLst>
            <pc:docMk/>
            <pc:sldMk cId="3811243071" sldId="424"/>
            <ac:spMk id="54" creationId="{C23F60C3-BC4D-4DE2-AFF8-62F5BE658C2F}"/>
          </ac:spMkLst>
        </pc:spChg>
        <pc:spChg chg="add mod">
          <ac:chgData name="Priyakant Patel" userId="dec3d285-ec36-4791-ac5d-dd238aaef6e9" providerId="ADAL" clId="{C3209E2E-8350-4554-BEE8-98DBF9573286}" dt="2019-09-12T00:37:09.981" v="3930" actId="1035"/>
          <ac:spMkLst>
            <pc:docMk/>
            <pc:sldMk cId="3811243071" sldId="424"/>
            <ac:spMk id="55" creationId="{4B8C726B-22FA-4849-99C2-38E5ED50877A}"/>
          </ac:spMkLst>
        </pc:spChg>
        <pc:spChg chg="add mod">
          <ac:chgData name="Priyakant Patel" userId="dec3d285-ec36-4791-ac5d-dd238aaef6e9" providerId="ADAL" clId="{C3209E2E-8350-4554-BEE8-98DBF9573286}" dt="2019-09-12T00:37:09.981" v="3930" actId="1035"/>
          <ac:spMkLst>
            <pc:docMk/>
            <pc:sldMk cId="3811243071" sldId="424"/>
            <ac:spMk id="56" creationId="{A31286E1-E1CD-4678-AD08-79F316AEBF93}"/>
          </ac:spMkLst>
        </pc:spChg>
        <pc:spChg chg="add mod">
          <ac:chgData name="Priyakant Patel" userId="dec3d285-ec36-4791-ac5d-dd238aaef6e9" providerId="ADAL" clId="{C3209E2E-8350-4554-BEE8-98DBF9573286}" dt="2019-09-12T00:37:22.014" v="3954" actId="1038"/>
          <ac:spMkLst>
            <pc:docMk/>
            <pc:sldMk cId="3811243071" sldId="424"/>
            <ac:spMk id="57" creationId="{F29016D5-C07D-42A8-B377-25652AE44D0D}"/>
          </ac:spMkLst>
        </pc:spChg>
        <pc:spChg chg="add mod">
          <ac:chgData name="Priyakant Patel" userId="dec3d285-ec36-4791-ac5d-dd238aaef6e9" providerId="ADAL" clId="{C3209E2E-8350-4554-BEE8-98DBF9573286}" dt="2019-09-12T00:37:22.014" v="3954" actId="1038"/>
          <ac:spMkLst>
            <pc:docMk/>
            <pc:sldMk cId="3811243071" sldId="424"/>
            <ac:spMk id="58" creationId="{68BF0178-2D4E-485E-9B38-652007240E20}"/>
          </ac:spMkLst>
        </pc:spChg>
        <pc:spChg chg="add mod">
          <ac:chgData name="Priyakant Patel" userId="dec3d285-ec36-4791-ac5d-dd238aaef6e9" providerId="ADAL" clId="{C3209E2E-8350-4554-BEE8-98DBF9573286}" dt="2019-09-12T00:37:09.981" v="3930" actId="1035"/>
          <ac:spMkLst>
            <pc:docMk/>
            <pc:sldMk cId="3811243071" sldId="424"/>
            <ac:spMk id="59" creationId="{DB9097F3-B5DB-4FB9-A37B-2568C29E645A}"/>
          </ac:spMkLst>
        </pc:spChg>
        <pc:spChg chg="add del">
          <ac:chgData name="Priyakant Patel" userId="dec3d285-ec36-4791-ac5d-dd238aaef6e9" providerId="ADAL" clId="{C3209E2E-8350-4554-BEE8-98DBF9573286}" dt="2019-09-12T00:29:19.055" v="3654" actId="20577"/>
          <ac:spMkLst>
            <pc:docMk/>
            <pc:sldMk cId="3811243071" sldId="424"/>
            <ac:spMk id="60" creationId="{414144CC-00E8-4FF7-B153-E13B351665F7}"/>
          </ac:spMkLst>
        </pc:spChg>
        <pc:spChg chg="add mod">
          <ac:chgData name="Priyakant Patel" userId="dec3d285-ec36-4791-ac5d-dd238aaef6e9" providerId="ADAL" clId="{C3209E2E-8350-4554-BEE8-98DBF9573286}" dt="2019-09-12T00:37:09.981" v="3930" actId="1035"/>
          <ac:spMkLst>
            <pc:docMk/>
            <pc:sldMk cId="3811243071" sldId="424"/>
            <ac:spMk id="61" creationId="{0CA407EC-173B-4A82-9CC3-40D41431ADA9}"/>
          </ac:spMkLst>
        </pc:spChg>
        <pc:spChg chg="add mod">
          <ac:chgData name="Priyakant Patel" userId="dec3d285-ec36-4791-ac5d-dd238aaef6e9" providerId="ADAL" clId="{C3209E2E-8350-4554-BEE8-98DBF9573286}" dt="2019-09-12T00:37:22.014" v="3954" actId="1038"/>
          <ac:spMkLst>
            <pc:docMk/>
            <pc:sldMk cId="3811243071" sldId="424"/>
            <ac:spMk id="62" creationId="{AE9C2F46-9D17-4646-A54F-E6A46D337512}"/>
          </ac:spMkLst>
        </pc:spChg>
        <pc:spChg chg="add mod">
          <ac:chgData name="Priyakant Patel" userId="dec3d285-ec36-4791-ac5d-dd238aaef6e9" providerId="ADAL" clId="{C3209E2E-8350-4554-BEE8-98DBF9573286}" dt="2019-09-12T00:37:22.014" v="3954" actId="1038"/>
          <ac:spMkLst>
            <pc:docMk/>
            <pc:sldMk cId="3811243071" sldId="424"/>
            <ac:spMk id="63" creationId="{C02A3AEE-71AA-4643-B154-C3A0D3484EB2}"/>
          </ac:spMkLst>
        </pc:spChg>
        <pc:spChg chg="add del mod">
          <ac:chgData name="Priyakant Patel" userId="dec3d285-ec36-4791-ac5d-dd238aaef6e9" providerId="ADAL" clId="{C3209E2E-8350-4554-BEE8-98DBF9573286}" dt="2019-09-12T00:46:44.254" v="4212" actId="478"/>
          <ac:spMkLst>
            <pc:docMk/>
            <pc:sldMk cId="3811243071" sldId="424"/>
            <ac:spMk id="75" creationId="{B63F631B-8B38-49F0-9D04-5C854801931D}"/>
          </ac:spMkLst>
        </pc:spChg>
        <pc:spChg chg="add del mod">
          <ac:chgData name="Priyakant Patel" userId="dec3d285-ec36-4791-ac5d-dd238aaef6e9" providerId="ADAL" clId="{C3209E2E-8350-4554-BEE8-98DBF9573286}" dt="2019-09-12T00:46:46.509" v="4213" actId="478"/>
          <ac:spMkLst>
            <pc:docMk/>
            <pc:sldMk cId="3811243071" sldId="424"/>
            <ac:spMk id="76" creationId="{672617E1-2971-4193-9328-7F7777513D2B}"/>
          </ac:spMkLst>
        </pc:spChg>
        <pc:spChg chg="add del mod">
          <ac:chgData name="Priyakant Patel" userId="dec3d285-ec36-4791-ac5d-dd238aaef6e9" providerId="ADAL" clId="{C3209E2E-8350-4554-BEE8-98DBF9573286}" dt="2019-09-12T00:46:48.478" v="4214" actId="478"/>
          <ac:spMkLst>
            <pc:docMk/>
            <pc:sldMk cId="3811243071" sldId="424"/>
            <ac:spMk id="77" creationId="{0CCD9328-8C04-4D6F-9C2D-EC9AD5062CF9}"/>
          </ac:spMkLst>
        </pc:spChg>
        <pc:spChg chg="add mod">
          <ac:chgData name="Priyakant Patel" userId="dec3d285-ec36-4791-ac5d-dd238aaef6e9" providerId="ADAL" clId="{C3209E2E-8350-4554-BEE8-98DBF9573286}" dt="2019-09-12T01:11:16.996" v="4645" actId="20577"/>
          <ac:spMkLst>
            <pc:docMk/>
            <pc:sldMk cId="3811243071" sldId="424"/>
            <ac:spMk id="79" creationId="{6DDCA2D1-B150-46B8-9EEE-3EC5BA3D5FE5}"/>
          </ac:spMkLst>
        </pc:spChg>
        <pc:spChg chg="add mod">
          <ac:chgData name="Priyakant Patel" userId="dec3d285-ec36-4791-ac5d-dd238aaef6e9" providerId="ADAL" clId="{C3209E2E-8350-4554-BEE8-98DBF9573286}" dt="2019-09-12T01:11:08.974" v="4644" actId="20577"/>
          <ac:spMkLst>
            <pc:docMk/>
            <pc:sldMk cId="3811243071" sldId="424"/>
            <ac:spMk id="80" creationId="{6B55B429-1443-46AF-BB53-40FC1534ABD7}"/>
          </ac:spMkLst>
        </pc:spChg>
        <pc:spChg chg="add mod">
          <ac:chgData name="Priyakant Patel" userId="dec3d285-ec36-4791-ac5d-dd238aaef6e9" providerId="ADAL" clId="{C3209E2E-8350-4554-BEE8-98DBF9573286}" dt="2019-09-12T01:10:36.470" v="4639" actId="20577"/>
          <ac:spMkLst>
            <pc:docMk/>
            <pc:sldMk cId="3811243071" sldId="424"/>
            <ac:spMk id="81" creationId="{59D4FAB0-40ED-4682-90DE-776FBB4E0CC5}"/>
          </ac:spMkLst>
        </pc:spChg>
        <pc:spChg chg="add del mod">
          <ac:chgData name="Priyakant Patel" userId="dec3d285-ec36-4791-ac5d-dd238aaef6e9" providerId="ADAL" clId="{C3209E2E-8350-4554-BEE8-98DBF9573286}" dt="2019-09-12T00:43:19.394" v="4046" actId="478"/>
          <ac:spMkLst>
            <pc:docMk/>
            <pc:sldMk cId="3811243071" sldId="424"/>
            <ac:spMk id="1034" creationId="{4A743D90-B4AF-4EFB-8F7A-2E14CBB37799}"/>
          </ac:spMkLst>
        </pc:spChg>
        <pc:spChg chg="add mod">
          <ac:chgData name="Priyakant Patel" userId="dec3d285-ec36-4791-ac5d-dd238aaef6e9" providerId="ADAL" clId="{C3209E2E-8350-4554-BEE8-98DBF9573286}" dt="2019-09-12T01:07:06.805" v="4593" actId="5793"/>
          <ac:spMkLst>
            <pc:docMk/>
            <pc:sldMk cId="3811243071" sldId="424"/>
            <ac:spMk id="1035" creationId="{7347DC63-09CD-49C4-93D2-ACC5A21D0E7F}"/>
          </ac:spMkLst>
        </pc:spChg>
        <pc:spChg chg="add mod">
          <ac:chgData name="Priyakant Patel" userId="dec3d285-ec36-4791-ac5d-dd238aaef6e9" providerId="ADAL" clId="{C3209E2E-8350-4554-BEE8-98DBF9573286}" dt="2019-09-12T01:06:52.377" v="4591" actId="255"/>
          <ac:spMkLst>
            <pc:docMk/>
            <pc:sldMk cId="3811243071" sldId="424"/>
            <ac:spMk id="1036" creationId="{D2F6C69A-36DB-4E45-A86E-61A0E20BC46F}"/>
          </ac:spMkLst>
        </pc:spChg>
        <pc:picChg chg="add del mod">
          <ac:chgData name="Priyakant Patel" userId="dec3d285-ec36-4791-ac5d-dd238aaef6e9" providerId="ADAL" clId="{C3209E2E-8350-4554-BEE8-98DBF9573286}" dt="2019-09-11T23:57:28.100" v="3400" actId="478"/>
          <ac:picMkLst>
            <pc:docMk/>
            <pc:sldMk cId="3811243071" sldId="424"/>
            <ac:picMk id="2" creationId="{02938E95-680A-4886-8F6F-34DA796A2C7D}"/>
          </ac:picMkLst>
        </pc:picChg>
        <pc:picChg chg="add mod">
          <ac:chgData name="Priyakant Patel" userId="dec3d285-ec36-4791-ac5d-dd238aaef6e9" providerId="ADAL" clId="{C3209E2E-8350-4554-BEE8-98DBF9573286}" dt="2019-09-12T00:37:22.014" v="3954" actId="1038"/>
          <ac:picMkLst>
            <pc:docMk/>
            <pc:sldMk cId="3811243071" sldId="424"/>
            <ac:picMk id="3" creationId="{68C1A1E7-D382-4AEB-B5B3-6247B6568BE4}"/>
          </ac:picMkLst>
        </pc:picChg>
        <pc:picChg chg="add mod">
          <ac:chgData name="Priyakant Patel" userId="dec3d285-ec36-4791-ac5d-dd238aaef6e9" providerId="ADAL" clId="{C3209E2E-8350-4554-BEE8-98DBF9573286}" dt="2019-09-12T00:37:09.981" v="3930" actId="1035"/>
          <ac:picMkLst>
            <pc:docMk/>
            <pc:sldMk cId="3811243071" sldId="424"/>
            <ac:picMk id="4" creationId="{B95F566D-BD67-4158-AB30-75245A0DCCD0}"/>
          </ac:picMkLst>
        </pc:picChg>
        <pc:picChg chg="add mod">
          <ac:chgData name="Priyakant Patel" userId="dec3d285-ec36-4791-ac5d-dd238aaef6e9" providerId="ADAL" clId="{C3209E2E-8350-4554-BEE8-98DBF9573286}" dt="2019-09-12T00:37:09.981" v="3930" actId="1035"/>
          <ac:picMkLst>
            <pc:docMk/>
            <pc:sldMk cId="3811243071" sldId="424"/>
            <ac:picMk id="7" creationId="{BD4400F2-1D49-4FA4-A591-B5D982122EC3}"/>
          </ac:picMkLst>
        </pc:picChg>
        <pc:picChg chg="add del mod ord">
          <ac:chgData name="Priyakant Patel" userId="dec3d285-ec36-4791-ac5d-dd238aaef6e9" providerId="ADAL" clId="{C3209E2E-8350-4554-BEE8-98DBF9573286}" dt="2019-09-11T23:59:53.884" v="3413" actId="478"/>
          <ac:picMkLst>
            <pc:docMk/>
            <pc:sldMk cId="3811243071" sldId="424"/>
            <ac:picMk id="8" creationId="{CB95F957-B397-412A-93C7-ACB79E851951}"/>
          </ac:picMkLst>
        </pc:picChg>
        <pc:picChg chg="add del mod">
          <ac:chgData name="Priyakant Patel" userId="dec3d285-ec36-4791-ac5d-dd238aaef6e9" providerId="ADAL" clId="{C3209E2E-8350-4554-BEE8-98DBF9573286}" dt="2019-09-12T00:00:08.837" v="3418" actId="478"/>
          <ac:picMkLst>
            <pc:docMk/>
            <pc:sldMk cId="3811243071" sldId="424"/>
            <ac:picMk id="9" creationId="{00D4BE23-F75C-488B-8210-8E3B24C5D7E1}"/>
          </ac:picMkLst>
        </pc:picChg>
        <pc:picChg chg="add mod ord">
          <ac:chgData name="Priyakant Patel" userId="dec3d285-ec36-4791-ac5d-dd238aaef6e9" providerId="ADAL" clId="{C3209E2E-8350-4554-BEE8-98DBF9573286}" dt="2019-09-12T00:37:22.014" v="3954" actId="1038"/>
          <ac:picMkLst>
            <pc:docMk/>
            <pc:sldMk cId="3811243071" sldId="424"/>
            <ac:picMk id="10" creationId="{BE3E541D-DA4A-4FC6-8A09-73C3F7A317EF}"/>
          </ac:picMkLst>
        </pc:picChg>
        <pc:picChg chg="add mod">
          <ac:chgData name="Priyakant Patel" userId="dec3d285-ec36-4791-ac5d-dd238aaef6e9" providerId="ADAL" clId="{C3209E2E-8350-4554-BEE8-98DBF9573286}" dt="2019-09-12T00:37:22.014" v="3954" actId="1038"/>
          <ac:picMkLst>
            <pc:docMk/>
            <pc:sldMk cId="3811243071" sldId="424"/>
            <ac:picMk id="11" creationId="{3D388FA5-AC25-4D92-94AE-82A3069CE746}"/>
          </ac:picMkLst>
        </pc:picChg>
        <pc:picChg chg="add mod">
          <ac:chgData name="Priyakant Patel" userId="dec3d285-ec36-4791-ac5d-dd238aaef6e9" providerId="ADAL" clId="{C3209E2E-8350-4554-BEE8-98DBF9573286}" dt="2019-09-12T00:37:09.981" v="3930" actId="1035"/>
          <ac:picMkLst>
            <pc:docMk/>
            <pc:sldMk cId="3811243071" sldId="424"/>
            <ac:picMk id="12" creationId="{5F38814B-58FC-4464-BEBE-FEF92338AA93}"/>
          </ac:picMkLst>
        </pc:picChg>
        <pc:picChg chg="add mod">
          <ac:chgData name="Priyakant Patel" userId="dec3d285-ec36-4791-ac5d-dd238aaef6e9" providerId="ADAL" clId="{C3209E2E-8350-4554-BEE8-98DBF9573286}" dt="2019-09-12T00:37:22.014" v="3954" actId="1038"/>
          <ac:picMkLst>
            <pc:docMk/>
            <pc:sldMk cId="3811243071" sldId="424"/>
            <ac:picMk id="13" creationId="{5184325F-A27C-42D0-9D50-92D477E03FEE}"/>
          </ac:picMkLst>
        </pc:picChg>
        <pc:picChg chg="add mod ord">
          <ac:chgData name="Priyakant Patel" userId="dec3d285-ec36-4791-ac5d-dd238aaef6e9" providerId="ADAL" clId="{C3209E2E-8350-4554-BEE8-98DBF9573286}" dt="2019-09-12T00:37:09.981" v="3930" actId="1035"/>
          <ac:picMkLst>
            <pc:docMk/>
            <pc:sldMk cId="3811243071" sldId="424"/>
            <ac:picMk id="14" creationId="{BB4E924D-7150-4886-99BF-4084445FBDD5}"/>
          </ac:picMkLst>
        </pc:picChg>
        <pc:picChg chg="add mod">
          <ac:chgData name="Priyakant Patel" userId="dec3d285-ec36-4791-ac5d-dd238aaef6e9" providerId="ADAL" clId="{C3209E2E-8350-4554-BEE8-98DBF9573286}" dt="2019-09-12T00:37:09.981" v="3930" actId="1035"/>
          <ac:picMkLst>
            <pc:docMk/>
            <pc:sldMk cId="3811243071" sldId="424"/>
            <ac:picMk id="15" creationId="{C6A74918-9BEA-4BAE-8429-91A8E54A7482}"/>
          </ac:picMkLst>
        </pc:picChg>
        <pc:picChg chg="add mod ord">
          <ac:chgData name="Priyakant Patel" userId="dec3d285-ec36-4791-ac5d-dd238aaef6e9" providerId="ADAL" clId="{C3209E2E-8350-4554-BEE8-98DBF9573286}" dt="2019-09-12T00:37:22.014" v="3954" actId="1038"/>
          <ac:picMkLst>
            <pc:docMk/>
            <pc:sldMk cId="3811243071" sldId="424"/>
            <ac:picMk id="16" creationId="{5095C8B6-6027-43A4-8758-E80E73DFE805}"/>
          </ac:picMkLst>
        </pc:picChg>
        <pc:picChg chg="add del mod">
          <ac:chgData name="Priyakant Patel" userId="dec3d285-ec36-4791-ac5d-dd238aaef6e9" providerId="ADAL" clId="{C3209E2E-8350-4554-BEE8-98DBF9573286}" dt="2019-09-12T00:25:57.368" v="3583" actId="478"/>
          <ac:picMkLst>
            <pc:docMk/>
            <pc:sldMk cId="3811243071" sldId="424"/>
            <ac:picMk id="17" creationId="{500BC923-0621-4AC1-931D-CD2EF6475E09}"/>
          </ac:picMkLst>
        </pc:picChg>
        <pc:picChg chg="add del mod ord">
          <ac:chgData name="Priyakant Patel" userId="dec3d285-ec36-4791-ac5d-dd238aaef6e9" providerId="ADAL" clId="{C3209E2E-8350-4554-BEE8-98DBF9573286}" dt="2019-09-12T00:14:52.129" v="3470" actId="478"/>
          <ac:picMkLst>
            <pc:docMk/>
            <pc:sldMk cId="3811243071" sldId="424"/>
            <ac:picMk id="18" creationId="{13AD222E-2793-4849-AEC1-B30BBCE934DE}"/>
          </ac:picMkLst>
        </pc:picChg>
        <pc:picChg chg="add del mod ord">
          <ac:chgData name="Priyakant Patel" userId="dec3d285-ec36-4791-ac5d-dd238aaef6e9" providerId="ADAL" clId="{C3209E2E-8350-4554-BEE8-98DBF9573286}" dt="2019-09-12T00:25:57.368" v="3583" actId="478"/>
          <ac:picMkLst>
            <pc:docMk/>
            <pc:sldMk cId="3811243071" sldId="424"/>
            <ac:picMk id="19" creationId="{57D742FF-4F5F-4858-9F0D-22DA34F878AE}"/>
          </ac:picMkLst>
        </pc:picChg>
        <pc:picChg chg="add mod ord">
          <ac:chgData name="Priyakant Patel" userId="dec3d285-ec36-4791-ac5d-dd238aaef6e9" providerId="ADAL" clId="{C3209E2E-8350-4554-BEE8-98DBF9573286}" dt="2019-09-12T00:37:22.014" v="3954" actId="1038"/>
          <ac:picMkLst>
            <pc:docMk/>
            <pc:sldMk cId="3811243071" sldId="424"/>
            <ac:picMk id="20" creationId="{A7A5015B-CEAF-443A-9A8D-0EF36F3FC0B4}"/>
          </ac:picMkLst>
        </pc:picChg>
        <pc:picChg chg="add mod">
          <ac:chgData name="Priyakant Patel" userId="dec3d285-ec36-4791-ac5d-dd238aaef6e9" providerId="ADAL" clId="{C3209E2E-8350-4554-BEE8-98DBF9573286}" dt="2019-09-12T00:37:22.014" v="3954" actId="1038"/>
          <ac:picMkLst>
            <pc:docMk/>
            <pc:sldMk cId="3811243071" sldId="424"/>
            <ac:picMk id="21" creationId="{9834D9BC-00F6-4A2D-978E-4582422C0AA7}"/>
          </ac:picMkLst>
        </pc:picChg>
        <pc:picChg chg="add mod">
          <ac:chgData name="Priyakant Patel" userId="dec3d285-ec36-4791-ac5d-dd238aaef6e9" providerId="ADAL" clId="{C3209E2E-8350-4554-BEE8-98DBF9573286}" dt="2019-09-12T00:37:09.981" v="3930" actId="1035"/>
          <ac:picMkLst>
            <pc:docMk/>
            <pc:sldMk cId="3811243071" sldId="424"/>
            <ac:picMk id="24" creationId="{407BD3C0-F559-4E8C-BA08-F70F1FA39C4D}"/>
          </ac:picMkLst>
        </pc:picChg>
        <pc:picChg chg="add mod">
          <ac:chgData name="Priyakant Patel" userId="dec3d285-ec36-4791-ac5d-dd238aaef6e9" providerId="ADAL" clId="{C3209E2E-8350-4554-BEE8-98DBF9573286}" dt="2019-09-12T00:37:22.014" v="3954" actId="1038"/>
          <ac:picMkLst>
            <pc:docMk/>
            <pc:sldMk cId="3811243071" sldId="424"/>
            <ac:picMk id="25" creationId="{8AC810C8-7A46-4DFA-BB47-D2B8FF5A7BEF}"/>
          </ac:picMkLst>
        </pc:picChg>
        <pc:picChg chg="add mod">
          <ac:chgData name="Priyakant Patel" userId="dec3d285-ec36-4791-ac5d-dd238aaef6e9" providerId="ADAL" clId="{C3209E2E-8350-4554-BEE8-98DBF9573286}" dt="2019-09-12T00:37:22.014" v="3954" actId="1038"/>
          <ac:picMkLst>
            <pc:docMk/>
            <pc:sldMk cId="3811243071" sldId="424"/>
            <ac:picMk id="27" creationId="{30B996FD-103B-4ED6-B8AC-F24BE3317E6E}"/>
          </ac:picMkLst>
        </pc:picChg>
        <pc:picChg chg="add del mod ord">
          <ac:chgData name="Priyakant Patel" userId="dec3d285-ec36-4791-ac5d-dd238aaef6e9" providerId="ADAL" clId="{C3209E2E-8350-4554-BEE8-98DBF9573286}" dt="2019-09-12T00:09:56.164" v="3453" actId="478"/>
          <ac:picMkLst>
            <pc:docMk/>
            <pc:sldMk cId="3811243071" sldId="424"/>
            <ac:picMk id="1026" creationId="{12C96BC3-06DE-4E7C-B1E8-CFA0F8554769}"/>
          </ac:picMkLst>
        </pc:picChg>
        <pc:picChg chg="add del">
          <ac:chgData name="Priyakant Patel" userId="dec3d285-ec36-4791-ac5d-dd238aaef6e9" providerId="ADAL" clId="{C3209E2E-8350-4554-BEE8-98DBF9573286}" dt="2019-09-12T00:05:27.930" v="3439" actId="20577"/>
          <ac:picMkLst>
            <pc:docMk/>
            <pc:sldMk cId="3811243071" sldId="424"/>
            <ac:picMk id="1028" creationId="{64F7C644-6039-4222-B15D-4CF0C8D5F90D}"/>
          </ac:picMkLst>
        </pc:picChg>
        <pc:picChg chg="add del mod">
          <ac:chgData name="Priyakant Patel" userId="dec3d285-ec36-4791-ac5d-dd238aaef6e9" providerId="ADAL" clId="{C3209E2E-8350-4554-BEE8-98DBF9573286}" dt="2019-09-12T00:05:50.567" v="3443" actId="20577"/>
          <ac:picMkLst>
            <pc:docMk/>
            <pc:sldMk cId="3811243071" sldId="424"/>
            <ac:picMk id="1030" creationId="{7CEAEC90-A5F3-45EB-A4E0-E1EDCEEC65A2}"/>
          </ac:picMkLst>
        </pc:picChg>
        <pc:cxnChg chg="add mod">
          <ac:chgData name="Priyakant Patel" userId="dec3d285-ec36-4791-ac5d-dd238aaef6e9" providerId="ADAL" clId="{C3209E2E-8350-4554-BEE8-98DBF9573286}" dt="2019-09-12T00:37:09.981" v="3930" actId="1035"/>
          <ac:cxnSpMkLst>
            <pc:docMk/>
            <pc:sldMk cId="3811243071" sldId="424"/>
            <ac:cxnSpMk id="23" creationId="{BD974710-34BB-4222-9286-41B7CFF663DE}"/>
          </ac:cxnSpMkLst>
        </pc:cxnChg>
        <pc:cxnChg chg="add mod">
          <ac:chgData name="Priyakant Patel" userId="dec3d285-ec36-4791-ac5d-dd238aaef6e9" providerId="ADAL" clId="{C3209E2E-8350-4554-BEE8-98DBF9573286}" dt="2019-09-12T00:37:22.014" v="3954" actId="1038"/>
          <ac:cxnSpMkLst>
            <pc:docMk/>
            <pc:sldMk cId="3811243071" sldId="424"/>
            <ac:cxnSpMk id="28" creationId="{A52759B0-A22F-4777-8031-8667C1A3BCCF}"/>
          </ac:cxnSpMkLst>
        </pc:cxnChg>
        <pc:cxnChg chg="add mod">
          <ac:chgData name="Priyakant Patel" userId="dec3d285-ec36-4791-ac5d-dd238aaef6e9" providerId="ADAL" clId="{C3209E2E-8350-4554-BEE8-98DBF9573286}" dt="2019-09-12T00:37:09.981" v="3930" actId="1035"/>
          <ac:cxnSpMkLst>
            <pc:docMk/>
            <pc:sldMk cId="3811243071" sldId="424"/>
            <ac:cxnSpMk id="30" creationId="{E9315FA7-0E66-489E-BB9A-3C58D0C2265B}"/>
          </ac:cxnSpMkLst>
        </pc:cxnChg>
        <pc:cxnChg chg="add mod">
          <ac:chgData name="Priyakant Patel" userId="dec3d285-ec36-4791-ac5d-dd238aaef6e9" providerId="ADAL" clId="{C3209E2E-8350-4554-BEE8-98DBF9573286}" dt="2019-09-12T00:37:22.014" v="3954" actId="1038"/>
          <ac:cxnSpMkLst>
            <pc:docMk/>
            <pc:sldMk cId="3811243071" sldId="424"/>
            <ac:cxnSpMk id="31" creationId="{41E2516E-B8FA-4EAA-92C1-64C954C3F4A0}"/>
          </ac:cxnSpMkLst>
        </pc:cxnChg>
        <pc:cxnChg chg="add mod">
          <ac:chgData name="Priyakant Patel" userId="dec3d285-ec36-4791-ac5d-dd238aaef6e9" providerId="ADAL" clId="{C3209E2E-8350-4554-BEE8-98DBF9573286}" dt="2019-09-12T00:37:22.014" v="3954" actId="1038"/>
          <ac:cxnSpMkLst>
            <pc:docMk/>
            <pc:sldMk cId="3811243071" sldId="424"/>
            <ac:cxnSpMk id="32" creationId="{CA304BB6-1F6A-46FD-9289-DAC6E0D55E7A}"/>
          </ac:cxnSpMkLst>
        </pc:cxnChg>
        <pc:cxnChg chg="add mod">
          <ac:chgData name="Priyakant Patel" userId="dec3d285-ec36-4791-ac5d-dd238aaef6e9" providerId="ADAL" clId="{C3209E2E-8350-4554-BEE8-98DBF9573286}" dt="2019-09-12T00:23:36.159" v="3551" actId="571"/>
          <ac:cxnSpMkLst>
            <pc:docMk/>
            <pc:sldMk cId="3811243071" sldId="424"/>
            <ac:cxnSpMk id="40" creationId="{6DF67488-140B-4B51-BF2F-60BD68207004}"/>
          </ac:cxnSpMkLst>
        </pc:cxnChg>
        <pc:cxnChg chg="add mod">
          <ac:chgData name="Priyakant Patel" userId="dec3d285-ec36-4791-ac5d-dd238aaef6e9" providerId="ADAL" clId="{C3209E2E-8350-4554-BEE8-98DBF9573286}" dt="2019-09-12T00:37:22.014" v="3954" actId="1038"/>
          <ac:cxnSpMkLst>
            <pc:docMk/>
            <pc:sldMk cId="3811243071" sldId="424"/>
            <ac:cxnSpMk id="47" creationId="{A7BEF028-7F81-40F8-91EB-056F626B560A}"/>
          </ac:cxnSpMkLst>
        </pc:cxnChg>
      </pc:sldChg>
      <pc:sldChg chg="addSp delSp modSp add">
        <pc:chgData name="Priyakant Patel" userId="dec3d285-ec36-4791-ac5d-dd238aaef6e9" providerId="ADAL" clId="{C3209E2E-8350-4554-BEE8-98DBF9573286}" dt="2019-09-12T19:24:59.097" v="5282" actId="14100"/>
        <pc:sldMkLst>
          <pc:docMk/>
          <pc:sldMk cId="845145942" sldId="425"/>
        </pc:sldMkLst>
        <pc:spChg chg="add del">
          <ac:chgData name="Priyakant Patel" userId="dec3d285-ec36-4791-ac5d-dd238aaef6e9" providerId="ADAL" clId="{C3209E2E-8350-4554-BEE8-98DBF9573286}" dt="2019-09-12T15:30:43.980" v="4901" actId="14100"/>
          <ac:spMkLst>
            <pc:docMk/>
            <pc:sldMk cId="845145942" sldId="425"/>
            <ac:spMk id="2" creationId="{D3B4DEB1-622C-4780-BDB7-D82738F24A49}"/>
          </ac:spMkLst>
        </pc:spChg>
        <pc:spChg chg="add del mod">
          <ac:chgData name="Priyakant Patel" userId="dec3d285-ec36-4791-ac5d-dd238aaef6e9" providerId="ADAL" clId="{C3209E2E-8350-4554-BEE8-98DBF9573286}" dt="2019-09-12T15:30:49.652" v="4903" actId="14100"/>
          <ac:spMkLst>
            <pc:docMk/>
            <pc:sldMk cId="845145942" sldId="425"/>
            <ac:spMk id="3" creationId="{6644695D-CB87-4892-93D8-3EE2B553B8D9}"/>
          </ac:spMkLst>
        </pc:spChg>
        <pc:spChg chg="mod">
          <ac:chgData name="Priyakant Patel" userId="dec3d285-ec36-4791-ac5d-dd238aaef6e9" providerId="ADAL" clId="{C3209E2E-8350-4554-BEE8-98DBF9573286}" dt="2019-09-12T18:59:27.091" v="5246" actId="20577"/>
          <ac:spMkLst>
            <pc:docMk/>
            <pc:sldMk cId="845145942" sldId="425"/>
            <ac:spMk id="5" creationId="{00000000-0000-0000-0000-000000000000}"/>
          </ac:spMkLst>
        </pc:spChg>
        <pc:spChg chg="add del mod">
          <ac:chgData name="Priyakant Patel" userId="dec3d285-ec36-4791-ac5d-dd238aaef6e9" providerId="ADAL" clId="{C3209E2E-8350-4554-BEE8-98DBF9573286}" dt="2019-09-12T15:38:14.555" v="4917" actId="478"/>
          <ac:spMkLst>
            <pc:docMk/>
            <pc:sldMk cId="845145942" sldId="425"/>
            <ac:spMk id="7" creationId="{8F770DEA-A507-4AD9-A623-DACADD8DD8D7}"/>
          </ac:spMkLst>
        </pc:spChg>
        <pc:spChg chg="add del mod ord">
          <ac:chgData name="Priyakant Patel" userId="dec3d285-ec36-4791-ac5d-dd238aaef6e9" providerId="ADAL" clId="{C3209E2E-8350-4554-BEE8-98DBF9573286}" dt="2019-09-12T18:15:51.074" v="5002" actId="478"/>
          <ac:spMkLst>
            <pc:docMk/>
            <pc:sldMk cId="845145942" sldId="425"/>
            <ac:spMk id="8" creationId="{810A20F9-1BAF-475F-A8AC-29F6BF09CA81}"/>
          </ac:spMkLst>
        </pc:spChg>
        <pc:spChg chg="add del">
          <ac:chgData name="Priyakant Patel" userId="dec3d285-ec36-4791-ac5d-dd238aaef6e9" providerId="ADAL" clId="{C3209E2E-8350-4554-BEE8-98DBF9573286}" dt="2019-09-12T18:18:26.676" v="5004" actId="14100"/>
          <ac:spMkLst>
            <pc:docMk/>
            <pc:sldMk cId="845145942" sldId="425"/>
            <ac:spMk id="20" creationId="{31F80C02-FBF4-41CA-AAF7-2624F2D485FD}"/>
          </ac:spMkLst>
        </pc:spChg>
        <pc:spChg chg="add del">
          <ac:chgData name="Priyakant Patel" userId="dec3d285-ec36-4791-ac5d-dd238aaef6e9" providerId="ADAL" clId="{C3209E2E-8350-4554-BEE8-98DBF9573286}" dt="2019-09-12T18:18:29.303" v="5006" actId="14100"/>
          <ac:spMkLst>
            <pc:docMk/>
            <pc:sldMk cId="845145942" sldId="425"/>
            <ac:spMk id="21" creationId="{D833F0D0-25BC-4DAA-877D-8A3ECC9A13B2}"/>
          </ac:spMkLst>
        </pc:spChg>
        <pc:spChg chg="add del">
          <ac:chgData name="Priyakant Patel" userId="dec3d285-ec36-4791-ac5d-dd238aaef6e9" providerId="ADAL" clId="{C3209E2E-8350-4554-BEE8-98DBF9573286}" dt="2019-09-12T18:20:25.947" v="5024" actId="14100"/>
          <ac:spMkLst>
            <pc:docMk/>
            <pc:sldMk cId="845145942" sldId="425"/>
            <ac:spMk id="25" creationId="{B401ADF3-637F-4F23-95BC-0C7272E0D217}"/>
          </ac:spMkLst>
        </pc:spChg>
        <pc:spChg chg="add mod">
          <ac:chgData name="Priyakant Patel" userId="dec3d285-ec36-4791-ac5d-dd238aaef6e9" providerId="ADAL" clId="{C3209E2E-8350-4554-BEE8-98DBF9573286}" dt="2019-09-12T18:50:57.870" v="5191" actId="255"/>
          <ac:spMkLst>
            <pc:docMk/>
            <pc:sldMk cId="845145942" sldId="425"/>
            <ac:spMk id="27" creationId="{3FC5AE96-4841-4914-A481-E2A9203085CA}"/>
          </ac:spMkLst>
        </pc:spChg>
        <pc:spChg chg="add mod">
          <ac:chgData name="Priyakant Patel" userId="dec3d285-ec36-4791-ac5d-dd238aaef6e9" providerId="ADAL" clId="{C3209E2E-8350-4554-BEE8-98DBF9573286}" dt="2019-09-12T19:24:59.097" v="5282" actId="14100"/>
          <ac:spMkLst>
            <pc:docMk/>
            <pc:sldMk cId="845145942" sldId="425"/>
            <ac:spMk id="28" creationId="{F8A91D3B-96FE-4169-9CFB-711D4C8798AE}"/>
          </ac:spMkLst>
        </pc:spChg>
        <pc:spChg chg="add mod">
          <ac:chgData name="Priyakant Patel" userId="dec3d285-ec36-4791-ac5d-dd238aaef6e9" providerId="ADAL" clId="{C3209E2E-8350-4554-BEE8-98DBF9573286}" dt="2019-09-12T19:24:53.384" v="5280" actId="14100"/>
          <ac:spMkLst>
            <pc:docMk/>
            <pc:sldMk cId="845145942" sldId="425"/>
            <ac:spMk id="29" creationId="{8CFA8F1C-9BE2-444A-A938-128F404FD927}"/>
          </ac:spMkLst>
        </pc:spChg>
        <pc:spChg chg="add mod">
          <ac:chgData name="Priyakant Patel" userId="dec3d285-ec36-4791-ac5d-dd238aaef6e9" providerId="ADAL" clId="{C3209E2E-8350-4554-BEE8-98DBF9573286}" dt="2019-09-12T18:55:28.351" v="5236" actId="113"/>
          <ac:spMkLst>
            <pc:docMk/>
            <pc:sldMk cId="845145942" sldId="425"/>
            <ac:spMk id="30" creationId="{5220230E-C300-4B5D-83EE-D045FBFE3AE4}"/>
          </ac:spMkLst>
        </pc:spChg>
        <pc:spChg chg="add del mod">
          <ac:chgData name="Priyakant Patel" userId="dec3d285-ec36-4791-ac5d-dd238aaef6e9" providerId="ADAL" clId="{C3209E2E-8350-4554-BEE8-98DBF9573286}" dt="2019-09-12T19:24:43.335" v="5278" actId="1076"/>
          <ac:spMkLst>
            <pc:docMk/>
            <pc:sldMk cId="845145942" sldId="425"/>
            <ac:spMk id="31" creationId="{2F69B3F5-8235-4721-A185-95DDA0295B34}"/>
          </ac:spMkLst>
        </pc:spChg>
        <pc:spChg chg="add mod">
          <ac:chgData name="Priyakant Patel" userId="dec3d285-ec36-4791-ac5d-dd238aaef6e9" providerId="ADAL" clId="{C3209E2E-8350-4554-BEE8-98DBF9573286}" dt="2019-09-12T19:24:33.278" v="5277" actId="1076"/>
          <ac:spMkLst>
            <pc:docMk/>
            <pc:sldMk cId="845145942" sldId="425"/>
            <ac:spMk id="32" creationId="{9241B2A6-87D2-4A78-816D-F9ADC6E145D1}"/>
          </ac:spMkLst>
        </pc:spChg>
        <pc:picChg chg="add del mod">
          <ac:chgData name="Priyakant Patel" userId="dec3d285-ec36-4791-ac5d-dd238aaef6e9" providerId="ADAL" clId="{C3209E2E-8350-4554-BEE8-98DBF9573286}" dt="2019-09-12T16:02:46.457" v="4925" actId="478"/>
          <ac:picMkLst>
            <pc:docMk/>
            <pc:sldMk cId="845145942" sldId="425"/>
            <ac:picMk id="4" creationId="{E60E63B8-8196-4C2C-843E-1EEDF2672C7B}"/>
          </ac:picMkLst>
        </pc:picChg>
        <pc:picChg chg="add del mod ord">
          <ac:chgData name="Priyakant Patel" userId="dec3d285-ec36-4791-ac5d-dd238aaef6e9" providerId="ADAL" clId="{C3209E2E-8350-4554-BEE8-98DBF9573286}" dt="2019-09-12T16:06:17.296" v="4961" actId="478"/>
          <ac:picMkLst>
            <pc:docMk/>
            <pc:sldMk cId="845145942" sldId="425"/>
            <ac:picMk id="10" creationId="{E64C18C8-1CCA-43AA-8014-6B22289059A3}"/>
          </ac:picMkLst>
        </pc:picChg>
        <pc:picChg chg="add del mod">
          <ac:chgData name="Priyakant Patel" userId="dec3d285-ec36-4791-ac5d-dd238aaef6e9" providerId="ADAL" clId="{C3209E2E-8350-4554-BEE8-98DBF9573286}" dt="2019-09-12T16:04:23.302" v="4941" actId="478"/>
          <ac:picMkLst>
            <pc:docMk/>
            <pc:sldMk cId="845145942" sldId="425"/>
            <ac:picMk id="12" creationId="{859D8BE4-6AED-44D0-8EB7-BE7B8BF6E232}"/>
          </ac:picMkLst>
        </pc:picChg>
        <pc:picChg chg="add del mod">
          <ac:chgData name="Priyakant Patel" userId="dec3d285-ec36-4791-ac5d-dd238aaef6e9" providerId="ADAL" clId="{C3209E2E-8350-4554-BEE8-98DBF9573286}" dt="2019-09-12T16:06:17.988" v="4962" actId="478"/>
          <ac:picMkLst>
            <pc:docMk/>
            <pc:sldMk cId="845145942" sldId="425"/>
            <ac:picMk id="14" creationId="{45F29543-56F9-4941-BC06-388A0C30DAA3}"/>
          </ac:picMkLst>
        </pc:picChg>
        <pc:picChg chg="add del mod">
          <ac:chgData name="Priyakant Patel" userId="dec3d285-ec36-4791-ac5d-dd238aaef6e9" providerId="ADAL" clId="{C3209E2E-8350-4554-BEE8-98DBF9573286}" dt="2019-09-12T18:15:47.659" v="5000" actId="478"/>
          <ac:picMkLst>
            <pc:docMk/>
            <pc:sldMk cId="845145942" sldId="425"/>
            <ac:picMk id="16" creationId="{DEFB17C8-B415-453C-9BAF-CAFBDC730DA5}"/>
          </ac:picMkLst>
        </pc:picChg>
        <pc:picChg chg="add del mod">
          <ac:chgData name="Priyakant Patel" userId="dec3d285-ec36-4791-ac5d-dd238aaef6e9" providerId="ADAL" clId="{C3209E2E-8350-4554-BEE8-98DBF9573286}" dt="2019-09-12T18:15:48.201" v="5001" actId="478"/>
          <ac:picMkLst>
            <pc:docMk/>
            <pc:sldMk cId="845145942" sldId="425"/>
            <ac:picMk id="18" creationId="{1132EE77-9E49-40B4-B3AA-99615B760BFD}"/>
          </ac:picMkLst>
        </pc:picChg>
        <pc:picChg chg="add del mod">
          <ac:chgData name="Priyakant Patel" userId="dec3d285-ec36-4791-ac5d-dd238aaef6e9" providerId="ADAL" clId="{C3209E2E-8350-4554-BEE8-98DBF9573286}" dt="2019-09-12T18:15:46.826" v="4999" actId="478"/>
          <ac:picMkLst>
            <pc:docMk/>
            <pc:sldMk cId="845145942" sldId="425"/>
            <ac:picMk id="19" creationId="{BEC3B484-C40F-4CB6-A2BA-217CAE92C45D}"/>
          </ac:picMkLst>
        </pc:picChg>
        <pc:picChg chg="add del mod">
          <ac:chgData name="Priyakant Patel" userId="dec3d285-ec36-4791-ac5d-dd238aaef6e9" providerId="ADAL" clId="{C3209E2E-8350-4554-BEE8-98DBF9573286}" dt="2019-09-12T18:20:07.264" v="5018" actId="478"/>
          <ac:picMkLst>
            <pc:docMk/>
            <pc:sldMk cId="845145942" sldId="425"/>
            <ac:picMk id="22" creationId="{FD0056F3-2FC8-4480-B736-D7DC99960CE9}"/>
          </ac:picMkLst>
        </pc:picChg>
        <pc:picChg chg="add del mod">
          <ac:chgData name="Priyakant Patel" userId="dec3d285-ec36-4791-ac5d-dd238aaef6e9" providerId="ADAL" clId="{C3209E2E-8350-4554-BEE8-98DBF9573286}" dt="2019-09-12T18:20:08.159" v="5019" actId="478"/>
          <ac:picMkLst>
            <pc:docMk/>
            <pc:sldMk cId="845145942" sldId="425"/>
            <ac:picMk id="23" creationId="{D3B8D8A6-2159-487B-ACF4-83DF0337FF13}"/>
          </ac:picMkLst>
        </pc:picChg>
        <pc:picChg chg="add mod">
          <ac:chgData name="Priyakant Patel" userId="dec3d285-ec36-4791-ac5d-dd238aaef6e9" providerId="ADAL" clId="{C3209E2E-8350-4554-BEE8-98DBF9573286}" dt="2019-09-12T18:50:41.293" v="5185" actId="1036"/>
          <ac:picMkLst>
            <pc:docMk/>
            <pc:sldMk cId="845145942" sldId="425"/>
            <ac:picMk id="24" creationId="{E4D4FE0A-703D-4A7B-A0B6-04C59E012AB0}"/>
          </ac:picMkLst>
        </pc:picChg>
        <pc:picChg chg="add mod">
          <ac:chgData name="Priyakant Patel" userId="dec3d285-ec36-4791-ac5d-dd238aaef6e9" providerId="ADAL" clId="{C3209E2E-8350-4554-BEE8-98DBF9573286}" dt="2019-09-12T18:50:41.293" v="5185" actId="1036"/>
          <ac:picMkLst>
            <pc:docMk/>
            <pc:sldMk cId="845145942" sldId="425"/>
            <ac:picMk id="26" creationId="{2379E0F4-5E87-4B1E-8D53-4926333E95E6}"/>
          </ac:picMkLst>
        </pc:picChg>
      </pc:sldChg>
      <pc:sldChg chg="addSp delSp modSp add">
        <pc:chgData name="Priyakant Patel" userId="dec3d285-ec36-4791-ac5d-dd238aaef6e9" providerId="ADAL" clId="{C3209E2E-8350-4554-BEE8-98DBF9573286}" dt="2019-09-13T22:32:31.478" v="8154" actId="20577"/>
        <pc:sldMkLst>
          <pc:docMk/>
          <pc:sldMk cId="2161836195" sldId="426"/>
        </pc:sldMkLst>
        <pc:spChg chg="add del mod">
          <ac:chgData name="Priyakant Patel" userId="dec3d285-ec36-4791-ac5d-dd238aaef6e9" providerId="ADAL" clId="{C3209E2E-8350-4554-BEE8-98DBF9573286}" dt="2019-09-13T22:32:31.478" v="8154" actId="20577"/>
          <ac:spMkLst>
            <pc:docMk/>
            <pc:sldMk cId="2161836195" sldId="426"/>
            <ac:spMk id="2" creationId="{A0B56C07-7B7F-463A-8E0A-9487FA0BD755}"/>
          </ac:spMkLst>
        </pc:spChg>
        <pc:spChg chg="mod">
          <ac:chgData name="Priyakant Patel" userId="dec3d285-ec36-4791-ac5d-dd238aaef6e9" providerId="ADAL" clId="{C3209E2E-8350-4554-BEE8-98DBF9573286}" dt="2019-09-12T15:43:45.708" v="4919" actId="20577"/>
          <ac:spMkLst>
            <pc:docMk/>
            <pc:sldMk cId="2161836195" sldId="426"/>
            <ac:spMk id="5" creationId="{00000000-0000-0000-0000-000000000000}"/>
          </ac:spMkLst>
        </pc:spChg>
      </pc:sldChg>
      <pc:sldChg chg="addSp delSp modSp add">
        <pc:chgData name="Priyakant Patel" userId="dec3d285-ec36-4791-ac5d-dd238aaef6e9" providerId="ADAL" clId="{C3209E2E-8350-4554-BEE8-98DBF9573286}" dt="2019-09-12T20:35:51.357" v="5508" actId="1076"/>
        <pc:sldMkLst>
          <pc:docMk/>
          <pc:sldMk cId="828205810" sldId="429"/>
        </pc:sldMkLst>
        <pc:spChg chg="add del mod ord">
          <ac:chgData name="Priyakant Patel" userId="dec3d285-ec36-4791-ac5d-dd238aaef6e9" providerId="ADAL" clId="{C3209E2E-8350-4554-BEE8-98DBF9573286}" dt="2019-09-12T20:08:59.233" v="5363" actId="478"/>
          <ac:spMkLst>
            <pc:docMk/>
            <pc:sldMk cId="828205810" sldId="429"/>
            <ac:spMk id="3" creationId="{16A3F690-6B2C-4103-8D33-1D62F0359B21}"/>
          </ac:spMkLst>
        </pc:spChg>
        <pc:spChg chg="mod">
          <ac:chgData name="Priyakant Patel" userId="dec3d285-ec36-4791-ac5d-dd238aaef6e9" providerId="ADAL" clId="{C3209E2E-8350-4554-BEE8-98DBF9573286}" dt="2019-09-12T19:59:08.915" v="5297" actId="20577"/>
          <ac:spMkLst>
            <pc:docMk/>
            <pc:sldMk cId="828205810" sldId="429"/>
            <ac:spMk id="5" creationId="{00000000-0000-0000-0000-000000000000}"/>
          </ac:spMkLst>
        </pc:spChg>
        <pc:spChg chg="add mod ord">
          <ac:chgData name="Priyakant Patel" userId="dec3d285-ec36-4791-ac5d-dd238aaef6e9" providerId="ADAL" clId="{C3209E2E-8350-4554-BEE8-98DBF9573286}" dt="2019-09-12T20:32:00.057" v="5480" actId="14100"/>
          <ac:spMkLst>
            <pc:docMk/>
            <pc:sldMk cId="828205810" sldId="429"/>
            <ac:spMk id="7" creationId="{E302106C-57BB-496C-A259-AFEF1AB3B0B1}"/>
          </ac:spMkLst>
        </pc:spChg>
        <pc:spChg chg="add mod">
          <ac:chgData name="Priyakant Patel" userId="dec3d285-ec36-4791-ac5d-dd238aaef6e9" providerId="ADAL" clId="{C3209E2E-8350-4554-BEE8-98DBF9573286}" dt="2019-09-12T20:33:46.749" v="5497" actId="14100"/>
          <ac:spMkLst>
            <pc:docMk/>
            <pc:sldMk cId="828205810" sldId="429"/>
            <ac:spMk id="9" creationId="{382E7BE4-6503-45C1-AA29-90D2B5EBF444}"/>
          </ac:spMkLst>
        </pc:spChg>
        <pc:spChg chg="add mod">
          <ac:chgData name="Priyakant Patel" userId="dec3d285-ec36-4791-ac5d-dd238aaef6e9" providerId="ADAL" clId="{C3209E2E-8350-4554-BEE8-98DBF9573286}" dt="2019-09-12T20:33:50.880" v="5498" actId="14100"/>
          <ac:spMkLst>
            <pc:docMk/>
            <pc:sldMk cId="828205810" sldId="429"/>
            <ac:spMk id="11" creationId="{7FD4EA05-138F-4479-956A-3A80998E073F}"/>
          </ac:spMkLst>
        </pc:spChg>
        <pc:spChg chg="add mod">
          <ac:chgData name="Priyakant Patel" userId="dec3d285-ec36-4791-ac5d-dd238aaef6e9" providerId="ADAL" clId="{C3209E2E-8350-4554-BEE8-98DBF9573286}" dt="2019-09-12T20:35:51.357" v="5508" actId="1076"/>
          <ac:spMkLst>
            <pc:docMk/>
            <pc:sldMk cId="828205810" sldId="429"/>
            <ac:spMk id="14" creationId="{5F2AC658-FA0D-49CC-9336-9D4D534863D6}"/>
          </ac:spMkLst>
        </pc:spChg>
        <pc:spChg chg="add mod">
          <ac:chgData name="Priyakant Patel" userId="dec3d285-ec36-4791-ac5d-dd238aaef6e9" providerId="ADAL" clId="{C3209E2E-8350-4554-BEE8-98DBF9573286}" dt="2019-09-12T20:35:47.733" v="5507" actId="1076"/>
          <ac:spMkLst>
            <pc:docMk/>
            <pc:sldMk cId="828205810" sldId="429"/>
            <ac:spMk id="15" creationId="{A13E8AC8-2DEB-4B79-947D-7DCEA6F45FF2}"/>
          </ac:spMkLst>
        </pc:spChg>
        <pc:spChg chg="add mod">
          <ac:chgData name="Priyakant Patel" userId="dec3d285-ec36-4791-ac5d-dd238aaef6e9" providerId="ADAL" clId="{C3209E2E-8350-4554-BEE8-98DBF9573286}" dt="2019-09-12T20:35:44.068" v="5506" actId="1076"/>
          <ac:spMkLst>
            <pc:docMk/>
            <pc:sldMk cId="828205810" sldId="429"/>
            <ac:spMk id="16" creationId="{24FFC1F1-8D05-459D-9080-E700E45A3A00}"/>
          </ac:spMkLst>
        </pc:spChg>
        <pc:graphicFrameChg chg="add mod modGraphic">
          <ac:chgData name="Priyakant Patel" userId="dec3d285-ec36-4791-ac5d-dd238aaef6e9" providerId="ADAL" clId="{C3209E2E-8350-4554-BEE8-98DBF9573286}" dt="2019-09-12T20:32:08.847" v="5481" actId="1076"/>
          <ac:graphicFrameMkLst>
            <pc:docMk/>
            <pc:sldMk cId="828205810" sldId="429"/>
            <ac:graphicFrameMk id="13" creationId="{230F58E1-D72A-4C60-8B28-7C2389954AC6}"/>
          </ac:graphicFrameMkLst>
        </pc:graphicFrameChg>
        <pc:picChg chg="add del mod">
          <ac:chgData name="Priyakant Patel" userId="dec3d285-ec36-4791-ac5d-dd238aaef6e9" providerId="ADAL" clId="{C3209E2E-8350-4554-BEE8-98DBF9573286}" dt="2019-09-12T20:11:27.588" v="5367" actId="478"/>
          <ac:picMkLst>
            <pc:docMk/>
            <pc:sldMk cId="828205810" sldId="429"/>
            <ac:picMk id="2" creationId="{12650E2A-EFFC-4C90-8FDF-CE1AB1AB02A9}"/>
          </ac:picMkLst>
        </pc:picChg>
        <pc:picChg chg="add del mod">
          <ac:chgData name="Priyakant Patel" userId="dec3d285-ec36-4791-ac5d-dd238aaef6e9" providerId="ADAL" clId="{C3209E2E-8350-4554-BEE8-98DBF9573286}" dt="2019-09-12T20:11:28.351" v="5368" actId="478"/>
          <ac:picMkLst>
            <pc:docMk/>
            <pc:sldMk cId="828205810" sldId="429"/>
            <ac:picMk id="4" creationId="{95B794C7-A696-4626-87EE-5F7643EAC5F3}"/>
          </ac:picMkLst>
        </pc:picChg>
        <pc:picChg chg="add mod">
          <ac:chgData name="Priyakant Patel" userId="dec3d285-ec36-4791-ac5d-dd238aaef6e9" providerId="ADAL" clId="{C3209E2E-8350-4554-BEE8-98DBF9573286}" dt="2019-09-12T20:16:06.720" v="5421" actId="1036"/>
          <ac:picMkLst>
            <pc:docMk/>
            <pc:sldMk cId="828205810" sldId="429"/>
            <ac:picMk id="8" creationId="{412E42A7-F9A7-49F2-800E-958846AAD71D}"/>
          </ac:picMkLst>
        </pc:picChg>
        <pc:picChg chg="add mod">
          <ac:chgData name="Priyakant Patel" userId="dec3d285-ec36-4791-ac5d-dd238aaef6e9" providerId="ADAL" clId="{C3209E2E-8350-4554-BEE8-98DBF9573286}" dt="2019-09-12T20:15:37.078" v="5414" actId="14100"/>
          <ac:picMkLst>
            <pc:docMk/>
            <pc:sldMk cId="828205810" sldId="429"/>
            <ac:picMk id="10" creationId="{39CB2930-D783-4B1D-93F9-6C25CF6D0A11}"/>
          </ac:picMkLst>
        </pc:picChg>
        <pc:picChg chg="add mod">
          <ac:chgData name="Priyakant Patel" userId="dec3d285-ec36-4791-ac5d-dd238aaef6e9" providerId="ADAL" clId="{C3209E2E-8350-4554-BEE8-98DBF9573286}" dt="2019-09-12T20:15:57.824" v="5418" actId="14100"/>
          <ac:picMkLst>
            <pc:docMk/>
            <pc:sldMk cId="828205810" sldId="429"/>
            <ac:picMk id="12" creationId="{1AAE4B49-DDFE-4619-886D-D13BD8AC7D56}"/>
          </ac:picMkLst>
        </pc:picChg>
      </pc:sldChg>
      <pc:sldChg chg="addSp delSp modSp add del ord">
        <pc:chgData name="Priyakant Patel" userId="dec3d285-ec36-4791-ac5d-dd238aaef6e9" providerId="ADAL" clId="{C3209E2E-8350-4554-BEE8-98DBF9573286}" dt="2019-09-13T21:13:59.756" v="7135" actId="2696"/>
        <pc:sldMkLst>
          <pc:docMk/>
          <pc:sldMk cId="245351148" sldId="430"/>
        </pc:sldMkLst>
        <pc:spChg chg="add mod">
          <ac:chgData name="Priyakant Patel" userId="dec3d285-ec36-4791-ac5d-dd238aaef6e9" providerId="ADAL" clId="{C3209E2E-8350-4554-BEE8-98DBF9573286}" dt="2019-09-13T18:48:47.666" v="5829" actId="14100"/>
          <ac:spMkLst>
            <pc:docMk/>
            <pc:sldMk cId="245351148" sldId="430"/>
            <ac:spMk id="2" creationId="{94A96044-6953-4C22-B340-764C197CA94C}"/>
          </ac:spMkLst>
        </pc:spChg>
        <pc:spChg chg="add mod">
          <ac:chgData name="Priyakant Patel" userId="dec3d285-ec36-4791-ac5d-dd238aaef6e9" providerId="ADAL" clId="{C3209E2E-8350-4554-BEE8-98DBF9573286}" dt="2019-09-13T18:56:13.628" v="5966" actId="1076"/>
          <ac:spMkLst>
            <pc:docMk/>
            <pc:sldMk cId="245351148" sldId="430"/>
            <ac:spMk id="18" creationId="{E44B8558-E974-4A2C-8B72-1D6830E27AC7}"/>
          </ac:spMkLst>
        </pc:spChg>
        <pc:spChg chg="add del mod ord">
          <ac:chgData name="Priyakant Patel" userId="dec3d285-ec36-4791-ac5d-dd238aaef6e9" providerId="ADAL" clId="{C3209E2E-8350-4554-BEE8-98DBF9573286}" dt="2019-09-13T18:34:57.171" v="5760" actId="478"/>
          <ac:spMkLst>
            <pc:docMk/>
            <pc:sldMk cId="245351148" sldId="430"/>
            <ac:spMk id="19" creationId="{763FC4A7-8980-45FA-B48F-ADA990558029}"/>
          </ac:spMkLst>
        </pc:spChg>
        <pc:spChg chg="add mod">
          <ac:chgData name="Priyakant Patel" userId="dec3d285-ec36-4791-ac5d-dd238aaef6e9" providerId="ADAL" clId="{C3209E2E-8350-4554-BEE8-98DBF9573286}" dt="2019-09-13T18:53:04.107" v="5934" actId="14100"/>
          <ac:spMkLst>
            <pc:docMk/>
            <pc:sldMk cId="245351148" sldId="430"/>
            <ac:spMk id="21" creationId="{12B06124-DF06-4B2A-BFDC-CCC10DA24574}"/>
          </ac:spMkLst>
        </pc:spChg>
        <pc:spChg chg="add del mod">
          <ac:chgData name="Priyakant Patel" userId="dec3d285-ec36-4791-ac5d-dd238aaef6e9" providerId="ADAL" clId="{C3209E2E-8350-4554-BEE8-98DBF9573286}" dt="2019-09-13T18:49:08.443" v="5832" actId="478"/>
          <ac:spMkLst>
            <pc:docMk/>
            <pc:sldMk cId="245351148" sldId="430"/>
            <ac:spMk id="24" creationId="{C1147C2D-B998-483F-8DAD-F75D6C8241C4}"/>
          </ac:spMkLst>
        </pc:spChg>
        <pc:spChg chg="add mod">
          <ac:chgData name="Priyakant Patel" userId="dec3d285-ec36-4791-ac5d-dd238aaef6e9" providerId="ADAL" clId="{C3209E2E-8350-4554-BEE8-98DBF9573286}" dt="2019-09-13T18:29:39.651" v="5647" actId="1076"/>
          <ac:spMkLst>
            <pc:docMk/>
            <pc:sldMk cId="245351148" sldId="430"/>
            <ac:spMk id="28" creationId="{70A049F3-3EDA-40DE-986C-D06072C14424}"/>
          </ac:spMkLst>
        </pc:spChg>
        <pc:spChg chg="add mod">
          <ac:chgData name="Priyakant Patel" userId="dec3d285-ec36-4791-ac5d-dd238aaef6e9" providerId="ADAL" clId="{C3209E2E-8350-4554-BEE8-98DBF9573286}" dt="2019-09-13T18:29:33.811" v="5646" actId="1076"/>
          <ac:spMkLst>
            <pc:docMk/>
            <pc:sldMk cId="245351148" sldId="430"/>
            <ac:spMk id="30" creationId="{0F33434D-1544-4E91-98E2-9246C29CE030}"/>
          </ac:spMkLst>
        </pc:spChg>
        <pc:spChg chg="add mod">
          <ac:chgData name="Priyakant Patel" userId="dec3d285-ec36-4791-ac5d-dd238aaef6e9" providerId="ADAL" clId="{C3209E2E-8350-4554-BEE8-98DBF9573286}" dt="2019-09-13T18:33:39.988" v="5747" actId="14100"/>
          <ac:spMkLst>
            <pc:docMk/>
            <pc:sldMk cId="245351148" sldId="430"/>
            <ac:spMk id="31" creationId="{105FC474-2BA7-4A0E-B313-30C527EAE19E}"/>
          </ac:spMkLst>
        </pc:spChg>
        <pc:spChg chg="add del mod">
          <ac:chgData name="Priyakant Patel" userId="dec3d285-ec36-4791-ac5d-dd238aaef6e9" providerId="ADAL" clId="{C3209E2E-8350-4554-BEE8-98DBF9573286}" dt="2019-09-13T18:46:38.333" v="5813" actId="478"/>
          <ac:spMkLst>
            <pc:docMk/>
            <pc:sldMk cId="245351148" sldId="430"/>
            <ac:spMk id="32" creationId="{D2F51090-BF47-463D-868A-CA79011215EA}"/>
          </ac:spMkLst>
        </pc:spChg>
        <pc:spChg chg="add del mod">
          <ac:chgData name="Priyakant Patel" userId="dec3d285-ec36-4791-ac5d-dd238aaef6e9" providerId="ADAL" clId="{C3209E2E-8350-4554-BEE8-98DBF9573286}" dt="2019-09-13T18:46:55.464" v="5815" actId="478"/>
          <ac:spMkLst>
            <pc:docMk/>
            <pc:sldMk cId="245351148" sldId="430"/>
            <ac:spMk id="34" creationId="{41384692-07CF-4889-A424-0690D8C3E81B}"/>
          </ac:spMkLst>
        </pc:spChg>
        <pc:spChg chg="add del mod">
          <ac:chgData name="Priyakant Patel" userId="dec3d285-ec36-4791-ac5d-dd238aaef6e9" providerId="ADAL" clId="{C3209E2E-8350-4554-BEE8-98DBF9573286}" dt="2019-09-13T18:52:56.422" v="5928" actId="478"/>
          <ac:spMkLst>
            <pc:docMk/>
            <pc:sldMk cId="245351148" sldId="430"/>
            <ac:spMk id="36" creationId="{9CE939B2-7516-4F06-B0B3-B4704DE8BA11}"/>
          </ac:spMkLst>
        </pc:spChg>
        <pc:spChg chg="add mod">
          <ac:chgData name="Priyakant Patel" userId="dec3d285-ec36-4791-ac5d-dd238aaef6e9" providerId="ADAL" clId="{C3209E2E-8350-4554-BEE8-98DBF9573286}" dt="2019-09-13T18:56:06.468" v="5957" actId="1076"/>
          <ac:spMkLst>
            <pc:docMk/>
            <pc:sldMk cId="245351148" sldId="430"/>
            <ac:spMk id="37" creationId="{36FD0C29-BC40-41BA-95D8-F25E9C9F6628}"/>
          </ac:spMkLst>
        </pc:spChg>
        <pc:spChg chg="add del mod">
          <ac:chgData name="Priyakant Patel" userId="dec3d285-ec36-4791-ac5d-dd238aaef6e9" providerId="ADAL" clId="{C3209E2E-8350-4554-BEE8-98DBF9573286}" dt="2019-09-13T18:52:59.078" v="5931" actId="478"/>
          <ac:spMkLst>
            <pc:docMk/>
            <pc:sldMk cId="245351148" sldId="430"/>
            <ac:spMk id="39" creationId="{64126873-D709-4B5E-BF0A-B866AA915B25}"/>
          </ac:spMkLst>
        </pc:spChg>
        <pc:spChg chg="add del mod">
          <ac:chgData name="Priyakant Patel" userId="dec3d285-ec36-4791-ac5d-dd238aaef6e9" providerId="ADAL" clId="{C3209E2E-8350-4554-BEE8-98DBF9573286}" dt="2019-09-13T18:52:59.693" v="5932" actId="478"/>
          <ac:spMkLst>
            <pc:docMk/>
            <pc:sldMk cId="245351148" sldId="430"/>
            <ac:spMk id="40" creationId="{9146DA24-86EF-4813-B39B-1CDE2FDB17FC}"/>
          </ac:spMkLst>
        </pc:spChg>
        <pc:spChg chg="add del mod">
          <ac:chgData name="Priyakant Patel" userId="dec3d285-ec36-4791-ac5d-dd238aaef6e9" providerId="ADAL" clId="{C3209E2E-8350-4554-BEE8-98DBF9573286}" dt="2019-09-13T18:52:58.084" v="5930" actId="478"/>
          <ac:spMkLst>
            <pc:docMk/>
            <pc:sldMk cId="245351148" sldId="430"/>
            <ac:spMk id="41" creationId="{D2709A10-DC53-4CB5-A4A4-0EBC20C01946}"/>
          </ac:spMkLst>
        </pc:spChg>
        <pc:spChg chg="add mod">
          <ac:chgData name="Priyakant Patel" userId="dec3d285-ec36-4791-ac5d-dd238aaef6e9" providerId="ADAL" clId="{C3209E2E-8350-4554-BEE8-98DBF9573286}" dt="2019-09-13T18:56:19.717" v="5969" actId="14100"/>
          <ac:spMkLst>
            <pc:docMk/>
            <pc:sldMk cId="245351148" sldId="430"/>
            <ac:spMk id="43" creationId="{A9602CBE-EE71-4CA1-A12D-7EBF394FB473}"/>
          </ac:spMkLst>
        </pc:spChg>
        <pc:spChg chg="add del mod">
          <ac:chgData name="Priyakant Patel" userId="dec3d285-ec36-4791-ac5d-dd238aaef6e9" providerId="ADAL" clId="{C3209E2E-8350-4554-BEE8-98DBF9573286}" dt="2019-09-13T18:55:20.944" v="5949" actId="478"/>
          <ac:spMkLst>
            <pc:docMk/>
            <pc:sldMk cId="245351148" sldId="430"/>
            <ac:spMk id="44" creationId="{42C9F6DB-30AD-4453-9912-C8856726C83B}"/>
          </ac:spMkLst>
        </pc:spChg>
        <pc:picChg chg="add mod">
          <ac:chgData name="Priyakant Patel" userId="dec3d285-ec36-4791-ac5d-dd238aaef6e9" providerId="ADAL" clId="{C3209E2E-8350-4554-BEE8-98DBF9573286}" dt="2019-09-13T18:56:15.364" v="5967" actId="1076"/>
          <ac:picMkLst>
            <pc:docMk/>
            <pc:sldMk cId="245351148" sldId="430"/>
            <ac:picMk id="3" creationId="{25870E3F-4661-4C7A-93F5-D262CED5813E}"/>
          </ac:picMkLst>
        </pc:picChg>
        <pc:picChg chg="add mod">
          <ac:chgData name="Priyakant Patel" userId="dec3d285-ec36-4791-ac5d-dd238aaef6e9" providerId="ADAL" clId="{C3209E2E-8350-4554-BEE8-98DBF9573286}" dt="2019-09-13T18:23:49.715" v="5633" actId="1076"/>
          <ac:picMkLst>
            <pc:docMk/>
            <pc:sldMk cId="245351148" sldId="430"/>
            <ac:picMk id="4" creationId="{BB568B95-AB66-410F-8B32-86EBDDA90CD7}"/>
          </ac:picMkLst>
        </pc:picChg>
        <pc:picChg chg="add mod ord">
          <ac:chgData name="Priyakant Patel" userId="dec3d285-ec36-4791-ac5d-dd238aaef6e9" providerId="ADAL" clId="{C3209E2E-8350-4554-BEE8-98DBF9573286}" dt="2019-09-13T18:18:45.051" v="5591" actId="1076"/>
          <ac:picMkLst>
            <pc:docMk/>
            <pc:sldMk cId="245351148" sldId="430"/>
            <ac:picMk id="7" creationId="{45625AB5-966C-49D6-892C-B87784F94891}"/>
          </ac:picMkLst>
        </pc:picChg>
        <pc:picChg chg="add mod">
          <ac:chgData name="Priyakant Patel" userId="dec3d285-ec36-4791-ac5d-dd238aaef6e9" providerId="ADAL" clId="{C3209E2E-8350-4554-BEE8-98DBF9573286}" dt="2019-09-13T18:23:18.224" v="5625" actId="14100"/>
          <ac:picMkLst>
            <pc:docMk/>
            <pc:sldMk cId="245351148" sldId="430"/>
            <ac:picMk id="8" creationId="{43AD500E-7B43-4751-B920-87F9AEF6E164}"/>
          </ac:picMkLst>
        </pc:picChg>
        <pc:picChg chg="add mod">
          <ac:chgData name="Priyakant Patel" userId="dec3d285-ec36-4791-ac5d-dd238aaef6e9" providerId="ADAL" clId="{C3209E2E-8350-4554-BEE8-98DBF9573286}" dt="2019-09-13T18:18:45.051" v="5591" actId="1076"/>
          <ac:picMkLst>
            <pc:docMk/>
            <pc:sldMk cId="245351148" sldId="430"/>
            <ac:picMk id="9" creationId="{3168DC5A-D08B-4B4E-B30D-061D88E00AF1}"/>
          </ac:picMkLst>
        </pc:picChg>
        <pc:picChg chg="add del mod ord">
          <ac:chgData name="Priyakant Patel" userId="dec3d285-ec36-4791-ac5d-dd238aaef6e9" providerId="ADAL" clId="{C3209E2E-8350-4554-BEE8-98DBF9573286}" dt="2019-09-13T18:46:37.412" v="5812" actId="478"/>
          <ac:picMkLst>
            <pc:docMk/>
            <pc:sldMk cId="245351148" sldId="430"/>
            <ac:picMk id="10" creationId="{3ABF73EC-3CA5-4DBD-83DF-E625D6B472B0}"/>
          </ac:picMkLst>
        </pc:picChg>
        <pc:picChg chg="add mod">
          <ac:chgData name="Priyakant Patel" userId="dec3d285-ec36-4791-ac5d-dd238aaef6e9" providerId="ADAL" clId="{C3209E2E-8350-4554-BEE8-98DBF9573286}" dt="2019-09-13T18:23:26.904" v="5628" actId="1076"/>
          <ac:picMkLst>
            <pc:docMk/>
            <pc:sldMk cId="245351148" sldId="430"/>
            <ac:picMk id="11" creationId="{EB1341E5-9480-4BDE-B685-F621F962CE80}"/>
          </ac:picMkLst>
        </pc:picChg>
        <pc:picChg chg="add mod">
          <ac:chgData name="Priyakant Patel" userId="dec3d285-ec36-4791-ac5d-dd238aaef6e9" providerId="ADAL" clId="{C3209E2E-8350-4554-BEE8-98DBF9573286}" dt="2019-09-13T18:23:05.607" v="5621" actId="14100"/>
          <ac:picMkLst>
            <pc:docMk/>
            <pc:sldMk cId="245351148" sldId="430"/>
            <ac:picMk id="12" creationId="{6AA81CFE-23EC-429F-B039-2BEB3BEE379B}"/>
          </ac:picMkLst>
        </pc:picChg>
        <pc:picChg chg="add mod">
          <ac:chgData name="Priyakant Patel" userId="dec3d285-ec36-4791-ac5d-dd238aaef6e9" providerId="ADAL" clId="{C3209E2E-8350-4554-BEE8-98DBF9573286}" dt="2019-09-13T18:24:34.058" v="5642" actId="1076"/>
          <ac:picMkLst>
            <pc:docMk/>
            <pc:sldMk cId="245351148" sldId="430"/>
            <ac:picMk id="13" creationId="{FA775CDE-E510-40DF-824D-A107A37FCBF4}"/>
          </ac:picMkLst>
        </pc:picChg>
        <pc:picChg chg="add mod">
          <ac:chgData name="Priyakant Patel" userId="dec3d285-ec36-4791-ac5d-dd238aaef6e9" providerId="ADAL" clId="{C3209E2E-8350-4554-BEE8-98DBF9573286}" dt="2019-09-13T18:47:34.348" v="5818" actId="1076"/>
          <ac:picMkLst>
            <pc:docMk/>
            <pc:sldMk cId="245351148" sldId="430"/>
            <ac:picMk id="14" creationId="{20C5EA3E-AF41-4194-A723-E66A68171C0C}"/>
          </ac:picMkLst>
        </pc:picChg>
        <pc:picChg chg="add mod">
          <ac:chgData name="Priyakant Patel" userId="dec3d285-ec36-4791-ac5d-dd238aaef6e9" providerId="ADAL" clId="{C3209E2E-8350-4554-BEE8-98DBF9573286}" dt="2019-09-13T18:18:45.051" v="5591" actId="1076"/>
          <ac:picMkLst>
            <pc:docMk/>
            <pc:sldMk cId="245351148" sldId="430"/>
            <ac:picMk id="15" creationId="{5ADFE7C2-D97E-4ED8-A7ED-2A4C61A38BD8}"/>
          </ac:picMkLst>
        </pc:picChg>
        <pc:picChg chg="add del mod">
          <ac:chgData name="Priyakant Patel" userId="dec3d285-ec36-4791-ac5d-dd238aaef6e9" providerId="ADAL" clId="{C3209E2E-8350-4554-BEE8-98DBF9573286}" dt="2019-09-13T18:16:13.281" v="5565" actId="478"/>
          <ac:picMkLst>
            <pc:docMk/>
            <pc:sldMk cId="245351148" sldId="430"/>
            <ac:picMk id="16" creationId="{5D34D133-7064-45B5-8D21-6FE31D07C650}"/>
          </ac:picMkLst>
        </pc:picChg>
        <pc:picChg chg="add del mod">
          <ac:chgData name="Priyakant Patel" userId="dec3d285-ec36-4791-ac5d-dd238aaef6e9" providerId="ADAL" clId="{C3209E2E-8350-4554-BEE8-98DBF9573286}" dt="2019-09-13T18:18:03.269" v="5581" actId="478"/>
          <ac:picMkLst>
            <pc:docMk/>
            <pc:sldMk cId="245351148" sldId="430"/>
            <ac:picMk id="17" creationId="{11BDBDE8-6B85-44DE-8139-D8831C7C758E}"/>
          </ac:picMkLst>
        </pc:picChg>
        <pc:picChg chg="add mod">
          <ac:chgData name="Priyakant Patel" userId="dec3d285-ec36-4791-ac5d-dd238aaef6e9" providerId="ADAL" clId="{C3209E2E-8350-4554-BEE8-98DBF9573286}" dt="2019-09-13T18:18:45.051" v="5591" actId="1076"/>
          <ac:picMkLst>
            <pc:docMk/>
            <pc:sldMk cId="245351148" sldId="430"/>
            <ac:picMk id="20" creationId="{A108C056-A7E1-45C3-80E0-5439855FDAF0}"/>
          </ac:picMkLst>
        </pc:picChg>
        <pc:picChg chg="add mod">
          <ac:chgData name="Priyakant Patel" userId="dec3d285-ec36-4791-ac5d-dd238aaef6e9" providerId="ADAL" clId="{C3209E2E-8350-4554-BEE8-98DBF9573286}" dt="2019-09-13T18:19:20.135" v="5599" actId="14100"/>
          <ac:picMkLst>
            <pc:docMk/>
            <pc:sldMk cId="245351148" sldId="430"/>
            <ac:picMk id="22" creationId="{EFB2C72F-5F11-4018-B6EE-DA7BD1FB6846}"/>
          </ac:picMkLst>
        </pc:picChg>
        <pc:picChg chg="add del mod">
          <ac:chgData name="Priyakant Patel" userId="dec3d285-ec36-4791-ac5d-dd238aaef6e9" providerId="ADAL" clId="{C3209E2E-8350-4554-BEE8-98DBF9573286}" dt="2019-09-13T18:29:40.940" v="5648" actId="478"/>
          <ac:picMkLst>
            <pc:docMk/>
            <pc:sldMk cId="245351148" sldId="430"/>
            <ac:picMk id="23" creationId="{15C11FA8-4872-42E9-B404-02F5E6D0FB38}"/>
          </ac:picMkLst>
        </pc:picChg>
        <pc:picChg chg="add mod">
          <ac:chgData name="Priyakant Patel" userId="dec3d285-ec36-4791-ac5d-dd238aaef6e9" providerId="ADAL" clId="{C3209E2E-8350-4554-BEE8-98DBF9573286}" dt="2019-09-13T18:24:00.734" v="5637" actId="1076"/>
          <ac:picMkLst>
            <pc:docMk/>
            <pc:sldMk cId="245351148" sldId="430"/>
            <ac:picMk id="25" creationId="{1B891B48-3BE5-4776-8D96-5EC34776C6BB}"/>
          </ac:picMkLst>
        </pc:picChg>
        <pc:picChg chg="add mod ord">
          <ac:chgData name="Priyakant Patel" userId="dec3d285-ec36-4791-ac5d-dd238aaef6e9" providerId="ADAL" clId="{C3209E2E-8350-4554-BEE8-98DBF9573286}" dt="2019-09-13T18:47:36.582" v="5819" actId="1076"/>
          <ac:picMkLst>
            <pc:docMk/>
            <pc:sldMk cId="245351148" sldId="430"/>
            <ac:picMk id="26" creationId="{35E038D4-75BA-47F6-8DCF-96D64107A5F8}"/>
          </ac:picMkLst>
        </pc:picChg>
        <pc:picChg chg="add mod">
          <ac:chgData name="Priyakant Patel" userId="dec3d285-ec36-4791-ac5d-dd238aaef6e9" providerId="ADAL" clId="{C3209E2E-8350-4554-BEE8-98DBF9573286}" dt="2019-09-13T18:29:39.651" v="5647" actId="1076"/>
          <ac:picMkLst>
            <pc:docMk/>
            <pc:sldMk cId="245351148" sldId="430"/>
            <ac:picMk id="27" creationId="{A4D9F689-61A2-4463-9FC1-1E7D26F2E8BB}"/>
          </ac:picMkLst>
        </pc:picChg>
        <pc:picChg chg="add mod">
          <ac:chgData name="Priyakant Patel" userId="dec3d285-ec36-4791-ac5d-dd238aaef6e9" providerId="ADAL" clId="{C3209E2E-8350-4554-BEE8-98DBF9573286}" dt="2019-09-13T18:29:33.811" v="5646" actId="1076"/>
          <ac:picMkLst>
            <pc:docMk/>
            <pc:sldMk cId="245351148" sldId="430"/>
            <ac:picMk id="29" creationId="{6DD2AC28-1909-4D0B-8F89-2AF39ACDEC44}"/>
          </ac:picMkLst>
        </pc:picChg>
        <pc:picChg chg="add del mod ord">
          <ac:chgData name="Priyakant Patel" userId="dec3d285-ec36-4791-ac5d-dd238aaef6e9" providerId="ADAL" clId="{C3209E2E-8350-4554-BEE8-98DBF9573286}" dt="2019-09-13T18:53:00.228" v="5933" actId="478"/>
          <ac:picMkLst>
            <pc:docMk/>
            <pc:sldMk cId="245351148" sldId="430"/>
            <ac:picMk id="33" creationId="{F6EDEB49-1438-4D3D-92FE-E7099FE8D599}"/>
          </ac:picMkLst>
        </pc:picChg>
        <pc:picChg chg="add mod">
          <ac:chgData name="Priyakant Patel" userId="dec3d285-ec36-4791-ac5d-dd238aaef6e9" providerId="ADAL" clId="{C3209E2E-8350-4554-BEE8-98DBF9573286}" dt="2019-09-13T18:53:17.397" v="5937" actId="1076"/>
          <ac:picMkLst>
            <pc:docMk/>
            <pc:sldMk cId="245351148" sldId="430"/>
            <ac:picMk id="35" creationId="{690EED61-E899-44C3-AE22-E965E60DDC4C}"/>
          </ac:picMkLst>
        </pc:picChg>
        <pc:picChg chg="add del mod ord">
          <ac:chgData name="Priyakant Patel" userId="dec3d285-ec36-4791-ac5d-dd238aaef6e9" providerId="ADAL" clId="{C3209E2E-8350-4554-BEE8-98DBF9573286}" dt="2019-09-13T18:52:57.365" v="5929" actId="478"/>
          <ac:picMkLst>
            <pc:docMk/>
            <pc:sldMk cId="245351148" sldId="430"/>
            <ac:picMk id="42" creationId="{8F211ECD-B0DD-4369-A0CD-EBEFC1B994F7}"/>
          </ac:picMkLst>
        </pc:picChg>
        <pc:picChg chg="add del mod">
          <ac:chgData name="Priyakant Patel" userId="dec3d285-ec36-4791-ac5d-dd238aaef6e9" providerId="ADAL" clId="{C3209E2E-8350-4554-BEE8-98DBF9573286}" dt="2019-09-13T18:17:27.716" v="5574" actId="478"/>
          <ac:picMkLst>
            <pc:docMk/>
            <pc:sldMk cId="245351148" sldId="430"/>
            <ac:picMk id="1026" creationId="{670D6B36-2B87-4FCF-9AA7-0AFE4C25E786}"/>
          </ac:picMkLst>
        </pc:picChg>
        <pc:picChg chg="add mod">
          <ac:chgData name="Priyakant Patel" userId="dec3d285-ec36-4791-ac5d-dd238aaef6e9" providerId="ADAL" clId="{C3209E2E-8350-4554-BEE8-98DBF9573286}" dt="2019-09-13T18:18:45.051" v="5591" actId="1076"/>
          <ac:picMkLst>
            <pc:docMk/>
            <pc:sldMk cId="245351148" sldId="430"/>
            <ac:picMk id="1028" creationId="{BFD641FF-3E5E-48FE-BC76-AF36ECAEC0DF}"/>
          </ac:picMkLst>
        </pc:picChg>
      </pc:sldChg>
      <pc:sldChg chg="addSp delSp modSp add del ord">
        <pc:chgData name="Priyakant Patel" userId="dec3d285-ec36-4791-ac5d-dd238aaef6e9" providerId="ADAL" clId="{C3209E2E-8350-4554-BEE8-98DBF9573286}" dt="2019-09-14T01:25:26.273" v="9452" actId="2696"/>
        <pc:sldMkLst>
          <pc:docMk/>
          <pc:sldMk cId="2385912884" sldId="431"/>
        </pc:sldMkLst>
        <pc:spChg chg="mod">
          <ac:chgData name="Priyakant Patel" userId="dec3d285-ec36-4791-ac5d-dd238aaef6e9" providerId="ADAL" clId="{C3209E2E-8350-4554-BEE8-98DBF9573286}" dt="2019-09-13T21:46:01.113" v="7579" actId="1035"/>
          <ac:spMkLst>
            <pc:docMk/>
            <pc:sldMk cId="2385912884" sldId="431"/>
            <ac:spMk id="2" creationId="{94A96044-6953-4C22-B340-764C197CA94C}"/>
          </ac:spMkLst>
        </pc:spChg>
        <pc:spChg chg="mod">
          <ac:chgData name="Priyakant Patel" userId="dec3d285-ec36-4791-ac5d-dd238aaef6e9" providerId="ADAL" clId="{C3209E2E-8350-4554-BEE8-98DBF9573286}" dt="2019-09-13T20:33:11.577" v="6831" actId="1036"/>
          <ac:spMkLst>
            <pc:docMk/>
            <pc:sldMk cId="2385912884" sldId="431"/>
            <ac:spMk id="5" creationId="{00000000-0000-0000-0000-000000000000}"/>
          </ac:spMkLst>
        </pc:spChg>
        <pc:spChg chg="add mod">
          <ac:chgData name="Priyakant Patel" userId="dec3d285-ec36-4791-ac5d-dd238aaef6e9" providerId="ADAL" clId="{C3209E2E-8350-4554-BEE8-98DBF9573286}" dt="2019-09-13T21:46:01.113" v="7579" actId="1035"/>
          <ac:spMkLst>
            <pc:docMk/>
            <pc:sldMk cId="2385912884" sldId="431"/>
            <ac:spMk id="10" creationId="{92B4D5E8-09E1-4555-A5D6-AA16717C0501}"/>
          </ac:spMkLst>
        </pc:spChg>
        <pc:spChg chg="add mod">
          <ac:chgData name="Priyakant Patel" userId="dec3d285-ec36-4791-ac5d-dd238aaef6e9" providerId="ADAL" clId="{C3209E2E-8350-4554-BEE8-98DBF9573286}" dt="2019-09-13T21:46:01.113" v="7579" actId="1035"/>
          <ac:spMkLst>
            <pc:docMk/>
            <pc:sldMk cId="2385912884" sldId="431"/>
            <ac:spMk id="16" creationId="{196868F1-D3D0-4105-864E-DC2DCE9F4928}"/>
          </ac:spMkLst>
        </pc:spChg>
        <pc:spChg chg="mod">
          <ac:chgData name="Priyakant Patel" userId="dec3d285-ec36-4791-ac5d-dd238aaef6e9" providerId="ADAL" clId="{C3209E2E-8350-4554-BEE8-98DBF9573286}" dt="2019-09-13T21:46:01.113" v="7579" actId="1035"/>
          <ac:spMkLst>
            <pc:docMk/>
            <pc:sldMk cId="2385912884" sldId="431"/>
            <ac:spMk id="18" creationId="{E44B8558-E974-4A2C-8B72-1D6830E27AC7}"/>
          </ac:spMkLst>
        </pc:spChg>
        <pc:spChg chg="mod">
          <ac:chgData name="Priyakant Patel" userId="dec3d285-ec36-4791-ac5d-dd238aaef6e9" providerId="ADAL" clId="{C3209E2E-8350-4554-BEE8-98DBF9573286}" dt="2019-09-13T21:46:01.113" v="7579" actId="1035"/>
          <ac:spMkLst>
            <pc:docMk/>
            <pc:sldMk cId="2385912884" sldId="431"/>
            <ac:spMk id="21" creationId="{12B06124-DF06-4B2A-BFDC-CCC10DA24574}"/>
          </ac:spMkLst>
        </pc:spChg>
        <pc:spChg chg="add mod ord">
          <ac:chgData name="Priyakant Patel" userId="dec3d285-ec36-4791-ac5d-dd238aaef6e9" providerId="ADAL" clId="{C3209E2E-8350-4554-BEE8-98DBF9573286}" dt="2019-09-13T21:46:01.113" v="7579" actId="1035"/>
          <ac:spMkLst>
            <pc:docMk/>
            <pc:sldMk cId="2385912884" sldId="431"/>
            <ac:spMk id="26" creationId="{5B9474B4-992D-49CF-9E5E-29457467FA98}"/>
          </ac:spMkLst>
        </pc:spChg>
        <pc:spChg chg="mod">
          <ac:chgData name="Priyakant Patel" userId="dec3d285-ec36-4791-ac5d-dd238aaef6e9" providerId="ADAL" clId="{C3209E2E-8350-4554-BEE8-98DBF9573286}" dt="2019-09-13T21:46:01.113" v="7579" actId="1035"/>
          <ac:spMkLst>
            <pc:docMk/>
            <pc:sldMk cId="2385912884" sldId="431"/>
            <ac:spMk id="28" creationId="{70A049F3-3EDA-40DE-986C-D06072C14424}"/>
          </ac:spMkLst>
        </pc:spChg>
        <pc:spChg chg="mod">
          <ac:chgData name="Priyakant Patel" userId="dec3d285-ec36-4791-ac5d-dd238aaef6e9" providerId="ADAL" clId="{C3209E2E-8350-4554-BEE8-98DBF9573286}" dt="2019-09-13T21:46:01.113" v="7579" actId="1035"/>
          <ac:spMkLst>
            <pc:docMk/>
            <pc:sldMk cId="2385912884" sldId="431"/>
            <ac:spMk id="30" creationId="{0F33434D-1544-4E91-98E2-9246C29CE030}"/>
          </ac:spMkLst>
        </pc:spChg>
        <pc:spChg chg="del mod">
          <ac:chgData name="Priyakant Patel" userId="dec3d285-ec36-4791-ac5d-dd238aaef6e9" providerId="ADAL" clId="{C3209E2E-8350-4554-BEE8-98DBF9573286}" dt="2019-09-13T18:59:46.410" v="6060" actId="478"/>
          <ac:spMkLst>
            <pc:docMk/>
            <pc:sldMk cId="2385912884" sldId="431"/>
            <ac:spMk id="31" creationId="{105FC474-2BA7-4A0E-B313-30C527EAE19E}"/>
          </ac:spMkLst>
        </pc:spChg>
        <pc:spChg chg="mod">
          <ac:chgData name="Priyakant Patel" userId="dec3d285-ec36-4791-ac5d-dd238aaef6e9" providerId="ADAL" clId="{C3209E2E-8350-4554-BEE8-98DBF9573286}" dt="2019-09-13T21:46:01.113" v="7579" actId="1035"/>
          <ac:spMkLst>
            <pc:docMk/>
            <pc:sldMk cId="2385912884" sldId="431"/>
            <ac:spMk id="36" creationId="{9CE939B2-7516-4F06-B0B3-B4704DE8BA11}"/>
          </ac:spMkLst>
        </pc:spChg>
        <pc:spChg chg="add mod">
          <ac:chgData name="Priyakant Patel" userId="dec3d285-ec36-4791-ac5d-dd238aaef6e9" providerId="ADAL" clId="{C3209E2E-8350-4554-BEE8-98DBF9573286}" dt="2019-09-13T21:46:01.113" v="7579" actId="1035"/>
          <ac:spMkLst>
            <pc:docMk/>
            <pc:sldMk cId="2385912884" sldId="431"/>
            <ac:spMk id="37" creationId="{20BEA843-7579-465A-BEF2-CF7F6A1EE8E0}"/>
          </ac:spMkLst>
        </pc:spChg>
        <pc:spChg chg="mod">
          <ac:chgData name="Priyakant Patel" userId="dec3d285-ec36-4791-ac5d-dd238aaef6e9" providerId="ADAL" clId="{C3209E2E-8350-4554-BEE8-98DBF9573286}" dt="2019-09-13T21:46:01.113" v="7579" actId="1035"/>
          <ac:spMkLst>
            <pc:docMk/>
            <pc:sldMk cId="2385912884" sldId="431"/>
            <ac:spMk id="39" creationId="{64126873-D709-4B5E-BF0A-B866AA915B25}"/>
          </ac:spMkLst>
        </pc:spChg>
        <pc:spChg chg="mod">
          <ac:chgData name="Priyakant Patel" userId="dec3d285-ec36-4791-ac5d-dd238aaef6e9" providerId="ADAL" clId="{C3209E2E-8350-4554-BEE8-98DBF9573286}" dt="2019-09-13T21:46:01.113" v="7579" actId="1035"/>
          <ac:spMkLst>
            <pc:docMk/>
            <pc:sldMk cId="2385912884" sldId="431"/>
            <ac:spMk id="40" creationId="{9146DA24-86EF-4813-B39B-1CDE2FDB17FC}"/>
          </ac:spMkLst>
        </pc:spChg>
        <pc:spChg chg="mod">
          <ac:chgData name="Priyakant Patel" userId="dec3d285-ec36-4791-ac5d-dd238aaef6e9" providerId="ADAL" clId="{C3209E2E-8350-4554-BEE8-98DBF9573286}" dt="2019-09-13T21:46:01.113" v="7579" actId="1035"/>
          <ac:spMkLst>
            <pc:docMk/>
            <pc:sldMk cId="2385912884" sldId="431"/>
            <ac:spMk id="41" creationId="{D2709A10-DC53-4CB5-A4A4-0EBC20C01946}"/>
          </ac:spMkLst>
        </pc:spChg>
        <pc:spChg chg="add mod">
          <ac:chgData name="Priyakant Patel" userId="dec3d285-ec36-4791-ac5d-dd238aaef6e9" providerId="ADAL" clId="{C3209E2E-8350-4554-BEE8-98DBF9573286}" dt="2019-09-13T21:46:01.113" v="7579" actId="1035"/>
          <ac:spMkLst>
            <pc:docMk/>
            <pc:sldMk cId="2385912884" sldId="431"/>
            <ac:spMk id="43" creationId="{887F4322-3DF3-40D6-A8FF-40D77A00A576}"/>
          </ac:spMkLst>
        </pc:spChg>
        <pc:spChg chg="add mod">
          <ac:chgData name="Priyakant Patel" userId="dec3d285-ec36-4791-ac5d-dd238aaef6e9" providerId="ADAL" clId="{C3209E2E-8350-4554-BEE8-98DBF9573286}" dt="2019-09-13T22:01:38.805" v="7774" actId="1076"/>
          <ac:spMkLst>
            <pc:docMk/>
            <pc:sldMk cId="2385912884" sldId="431"/>
            <ac:spMk id="50" creationId="{25BB5247-C575-47C6-BD8F-525DCF01154E}"/>
          </ac:spMkLst>
        </pc:spChg>
        <pc:spChg chg="add mod">
          <ac:chgData name="Priyakant Patel" userId="dec3d285-ec36-4791-ac5d-dd238aaef6e9" providerId="ADAL" clId="{C3209E2E-8350-4554-BEE8-98DBF9573286}" dt="2019-09-13T21:46:01.113" v="7579" actId="1035"/>
          <ac:spMkLst>
            <pc:docMk/>
            <pc:sldMk cId="2385912884" sldId="431"/>
            <ac:spMk id="51" creationId="{3A4A269A-6BD0-4D35-B730-3285771FB12C}"/>
          </ac:spMkLst>
        </pc:spChg>
        <pc:spChg chg="add mod">
          <ac:chgData name="Priyakant Patel" userId="dec3d285-ec36-4791-ac5d-dd238aaef6e9" providerId="ADAL" clId="{C3209E2E-8350-4554-BEE8-98DBF9573286}" dt="2019-09-13T21:46:01.113" v="7579" actId="1035"/>
          <ac:spMkLst>
            <pc:docMk/>
            <pc:sldMk cId="2385912884" sldId="431"/>
            <ac:spMk id="55" creationId="{96DC7318-F860-4626-8D25-361F66F50E39}"/>
          </ac:spMkLst>
        </pc:spChg>
        <pc:spChg chg="add mod">
          <ac:chgData name="Priyakant Patel" userId="dec3d285-ec36-4791-ac5d-dd238aaef6e9" providerId="ADAL" clId="{C3209E2E-8350-4554-BEE8-98DBF9573286}" dt="2019-09-13T22:01:38.805" v="7774" actId="1076"/>
          <ac:spMkLst>
            <pc:docMk/>
            <pc:sldMk cId="2385912884" sldId="431"/>
            <ac:spMk id="63" creationId="{4B327C8D-C639-40A7-8FB3-6E7F11E1AB8E}"/>
          </ac:spMkLst>
        </pc:spChg>
        <pc:spChg chg="add mod">
          <ac:chgData name="Priyakant Patel" userId="dec3d285-ec36-4791-ac5d-dd238aaef6e9" providerId="ADAL" clId="{C3209E2E-8350-4554-BEE8-98DBF9573286}" dt="2019-09-13T21:46:01.113" v="7579" actId="1035"/>
          <ac:spMkLst>
            <pc:docMk/>
            <pc:sldMk cId="2385912884" sldId="431"/>
            <ac:spMk id="64" creationId="{000B318D-B467-4A13-A2C8-888B5B4D7FFC}"/>
          </ac:spMkLst>
        </pc:spChg>
        <pc:spChg chg="add mod">
          <ac:chgData name="Priyakant Patel" userId="dec3d285-ec36-4791-ac5d-dd238aaef6e9" providerId="ADAL" clId="{C3209E2E-8350-4554-BEE8-98DBF9573286}" dt="2019-09-13T21:46:01.113" v="7579" actId="1035"/>
          <ac:spMkLst>
            <pc:docMk/>
            <pc:sldMk cId="2385912884" sldId="431"/>
            <ac:spMk id="69" creationId="{427F9037-176B-4D4D-B8A4-E6CCF7C0D68B}"/>
          </ac:spMkLst>
        </pc:spChg>
        <pc:spChg chg="add mod">
          <ac:chgData name="Priyakant Patel" userId="dec3d285-ec36-4791-ac5d-dd238aaef6e9" providerId="ADAL" clId="{C3209E2E-8350-4554-BEE8-98DBF9573286}" dt="2019-09-13T21:54:25.492" v="7736" actId="14100"/>
          <ac:spMkLst>
            <pc:docMk/>
            <pc:sldMk cId="2385912884" sldId="431"/>
            <ac:spMk id="83" creationId="{42EDE2FC-377B-410B-8BA8-00988F59E59D}"/>
          </ac:spMkLst>
        </pc:spChg>
        <pc:spChg chg="add del mod">
          <ac:chgData name="Priyakant Patel" userId="dec3d285-ec36-4791-ac5d-dd238aaef6e9" providerId="ADAL" clId="{C3209E2E-8350-4554-BEE8-98DBF9573286}" dt="2019-09-13T19:27:57.801" v="6476" actId="478"/>
          <ac:spMkLst>
            <pc:docMk/>
            <pc:sldMk cId="2385912884" sldId="431"/>
            <ac:spMk id="86" creationId="{7EE0C1FB-D67B-403A-BE25-B1802E8CDA36}"/>
          </ac:spMkLst>
        </pc:spChg>
        <pc:spChg chg="add mod ord">
          <ac:chgData name="Priyakant Patel" userId="dec3d285-ec36-4791-ac5d-dd238aaef6e9" providerId="ADAL" clId="{C3209E2E-8350-4554-BEE8-98DBF9573286}" dt="2019-09-13T21:46:01.113" v="7579" actId="1035"/>
          <ac:spMkLst>
            <pc:docMk/>
            <pc:sldMk cId="2385912884" sldId="431"/>
            <ac:spMk id="86" creationId="{A62B0F39-76C2-4657-87A9-D8FF5663CF5F}"/>
          </ac:spMkLst>
        </pc:spChg>
        <pc:spChg chg="add mod">
          <ac:chgData name="Priyakant Patel" userId="dec3d285-ec36-4791-ac5d-dd238aaef6e9" providerId="ADAL" clId="{C3209E2E-8350-4554-BEE8-98DBF9573286}" dt="2019-09-13T21:54:16.869" v="7726" actId="1036"/>
          <ac:spMkLst>
            <pc:docMk/>
            <pc:sldMk cId="2385912884" sldId="431"/>
            <ac:spMk id="88" creationId="{D923EEFE-D5BE-4568-8503-0B3E1B3B5D6E}"/>
          </ac:spMkLst>
        </pc:spChg>
        <pc:spChg chg="add mod">
          <ac:chgData name="Priyakant Patel" userId="dec3d285-ec36-4791-ac5d-dd238aaef6e9" providerId="ADAL" clId="{C3209E2E-8350-4554-BEE8-98DBF9573286}" dt="2019-09-13T21:46:01.113" v="7579" actId="1035"/>
          <ac:spMkLst>
            <pc:docMk/>
            <pc:sldMk cId="2385912884" sldId="431"/>
            <ac:spMk id="90" creationId="{BBE92101-0495-4937-A7B6-6E6D42D891A2}"/>
          </ac:spMkLst>
        </pc:spChg>
        <pc:spChg chg="add mod">
          <ac:chgData name="Priyakant Patel" userId="dec3d285-ec36-4791-ac5d-dd238aaef6e9" providerId="ADAL" clId="{C3209E2E-8350-4554-BEE8-98DBF9573286}" dt="2019-09-13T21:54:30.478" v="7741" actId="1036"/>
          <ac:spMkLst>
            <pc:docMk/>
            <pc:sldMk cId="2385912884" sldId="431"/>
            <ac:spMk id="93" creationId="{3507381A-1EFD-42BC-9CF2-9D4DEDBD3549}"/>
          </ac:spMkLst>
        </pc:spChg>
        <pc:spChg chg="add mod">
          <ac:chgData name="Priyakant Patel" userId="dec3d285-ec36-4791-ac5d-dd238aaef6e9" providerId="ADAL" clId="{C3209E2E-8350-4554-BEE8-98DBF9573286}" dt="2019-09-13T21:54:30.478" v="7741" actId="1036"/>
          <ac:spMkLst>
            <pc:docMk/>
            <pc:sldMk cId="2385912884" sldId="431"/>
            <ac:spMk id="94" creationId="{E55D684B-23F3-41FD-AF40-0847F0D7975B}"/>
          </ac:spMkLst>
        </pc:spChg>
        <pc:spChg chg="add mod">
          <ac:chgData name="Priyakant Patel" userId="dec3d285-ec36-4791-ac5d-dd238aaef6e9" providerId="ADAL" clId="{C3209E2E-8350-4554-BEE8-98DBF9573286}" dt="2019-09-13T21:46:01.113" v="7579" actId="1035"/>
          <ac:spMkLst>
            <pc:docMk/>
            <pc:sldMk cId="2385912884" sldId="431"/>
            <ac:spMk id="95" creationId="{AC53EBD5-701A-427A-90B9-3768FBF997D2}"/>
          </ac:spMkLst>
        </pc:spChg>
        <pc:spChg chg="add mod">
          <ac:chgData name="Priyakant Patel" userId="dec3d285-ec36-4791-ac5d-dd238aaef6e9" providerId="ADAL" clId="{C3209E2E-8350-4554-BEE8-98DBF9573286}" dt="2019-09-13T21:46:01.113" v="7579" actId="1035"/>
          <ac:spMkLst>
            <pc:docMk/>
            <pc:sldMk cId="2385912884" sldId="431"/>
            <ac:spMk id="96" creationId="{0E971BC3-C11E-4FEC-8BD3-C53FBB52B21C}"/>
          </ac:spMkLst>
        </pc:spChg>
        <pc:spChg chg="add mod">
          <ac:chgData name="Priyakant Patel" userId="dec3d285-ec36-4791-ac5d-dd238aaef6e9" providerId="ADAL" clId="{C3209E2E-8350-4554-BEE8-98DBF9573286}" dt="2019-09-13T21:46:01.113" v="7579" actId="1035"/>
          <ac:spMkLst>
            <pc:docMk/>
            <pc:sldMk cId="2385912884" sldId="431"/>
            <ac:spMk id="97" creationId="{00428FEB-DF27-4114-87CD-E968F363B109}"/>
          </ac:spMkLst>
        </pc:spChg>
        <pc:spChg chg="add mod">
          <ac:chgData name="Priyakant Patel" userId="dec3d285-ec36-4791-ac5d-dd238aaef6e9" providerId="ADAL" clId="{C3209E2E-8350-4554-BEE8-98DBF9573286}" dt="2019-09-13T21:46:01.113" v="7579" actId="1035"/>
          <ac:spMkLst>
            <pc:docMk/>
            <pc:sldMk cId="2385912884" sldId="431"/>
            <ac:spMk id="103" creationId="{5A31638A-9601-432B-B765-C6F78051AB91}"/>
          </ac:spMkLst>
        </pc:spChg>
        <pc:spChg chg="add mod">
          <ac:chgData name="Priyakant Patel" userId="dec3d285-ec36-4791-ac5d-dd238aaef6e9" providerId="ADAL" clId="{C3209E2E-8350-4554-BEE8-98DBF9573286}" dt="2019-09-13T21:46:01.113" v="7579" actId="1035"/>
          <ac:spMkLst>
            <pc:docMk/>
            <pc:sldMk cId="2385912884" sldId="431"/>
            <ac:spMk id="104" creationId="{0B31056F-D8D4-4F19-81CE-BD769CE84BDC}"/>
          </ac:spMkLst>
        </pc:spChg>
        <pc:spChg chg="add mod">
          <ac:chgData name="Priyakant Patel" userId="dec3d285-ec36-4791-ac5d-dd238aaef6e9" providerId="ADAL" clId="{C3209E2E-8350-4554-BEE8-98DBF9573286}" dt="2019-09-13T22:02:08.953" v="7779" actId="1076"/>
          <ac:spMkLst>
            <pc:docMk/>
            <pc:sldMk cId="2385912884" sldId="431"/>
            <ac:spMk id="105" creationId="{42F5BBEC-C9A2-4FD3-9F77-87604201B544}"/>
          </ac:spMkLst>
        </pc:spChg>
        <pc:spChg chg="add mod">
          <ac:chgData name="Priyakant Patel" userId="dec3d285-ec36-4791-ac5d-dd238aaef6e9" providerId="ADAL" clId="{C3209E2E-8350-4554-BEE8-98DBF9573286}" dt="2019-09-13T22:02:08.953" v="7779" actId="1076"/>
          <ac:spMkLst>
            <pc:docMk/>
            <pc:sldMk cId="2385912884" sldId="431"/>
            <ac:spMk id="106" creationId="{85EAA8A5-4843-45D9-A283-B1A465383C0E}"/>
          </ac:spMkLst>
        </pc:spChg>
        <pc:spChg chg="add mod">
          <ac:chgData name="Priyakant Patel" userId="dec3d285-ec36-4791-ac5d-dd238aaef6e9" providerId="ADAL" clId="{C3209E2E-8350-4554-BEE8-98DBF9573286}" dt="2019-09-13T22:01:38.805" v="7774" actId="1076"/>
          <ac:spMkLst>
            <pc:docMk/>
            <pc:sldMk cId="2385912884" sldId="431"/>
            <ac:spMk id="108" creationId="{BBCCAE18-2E2D-47A8-A7A6-5BADEF526C5A}"/>
          </ac:spMkLst>
        </pc:spChg>
        <pc:spChg chg="add mod">
          <ac:chgData name="Priyakant Patel" userId="dec3d285-ec36-4791-ac5d-dd238aaef6e9" providerId="ADAL" clId="{C3209E2E-8350-4554-BEE8-98DBF9573286}" dt="2019-09-13T22:01:38.805" v="7774" actId="1076"/>
          <ac:spMkLst>
            <pc:docMk/>
            <pc:sldMk cId="2385912884" sldId="431"/>
            <ac:spMk id="109" creationId="{C1651815-896E-4F46-BCD2-BEFF646FFD4E}"/>
          </ac:spMkLst>
        </pc:spChg>
        <pc:spChg chg="add del mod">
          <ac:chgData name="Priyakant Patel" userId="dec3d285-ec36-4791-ac5d-dd238aaef6e9" providerId="ADAL" clId="{C3209E2E-8350-4554-BEE8-98DBF9573286}" dt="2019-09-13T21:29:31.470" v="7195" actId="478"/>
          <ac:spMkLst>
            <pc:docMk/>
            <pc:sldMk cId="2385912884" sldId="431"/>
            <ac:spMk id="110" creationId="{AC8142F5-1A2D-4D37-B785-D6A8C1BAE1F8}"/>
          </ac:spMkLst>
        </pc:spChg>
        <pc:spChg chg="add mod">
          <ac:chgData name="Priyakant Patel" userId="dec3d285-ec36-4791-ac5d-dd238aaef6e9" providerId="ADAL" clId="{C3209E2E-8350-4554-BEE8-98DBF9573286}" dt="2019-09-13T21:29:13.171" v="7192" actId="164"/>
          <ac:spMkLst>
            <pc:docMk/>
            <pc:sldMk cId="2385912884" sldId="431"/>
            <ac:spMk id="112" creationId="{36E48F1E-93F3-4963-8AEB-E9E6E0BE0D7D}"/>
          </ac:spMkLst>
        </pc:spChg>
        <pc:spChg chg="add mod">
          <ac:chgData name="Priyakant Patel" userId="dec3d285-ec36-4791-ac5d-dd238aaef6e9" providerId="ADAL" clId="{C3209E2E-8350-4554-BEE8-98DBF9573286}" dt="2019-09-13T22:02:01.104" v="7778" actId="1076"/>
          <ac:spMkLst>
            <pc:docMk/>
            <pc:sldMk cId="2385912884" sldId="431"/>
            <ac:spMk id="113" creationId="{1425A20B-3B39-42EF-B061-59D7961B38A5}"/>
          </ac:spMkLst>
        </pc:spChg>
        <pc:spChg chg="add mod">
          <ac:chgData name="Priyakant Patel" userId="dec3d285-ec36-4791-ac5d-dd238aaef6e9" providerId="ADAL" clId="{C3209E2E-8350-4554-BEE8-98DBF9573286}" dt="2019-09-13T21:46:01.113" v="7579" actId="1035"/>
          <ac:spMkLst>
            <pc:docMk/>
            <pc:sldMk cId="2385912884" sldId="431"/>
            <ac:spMk id="115" creationId="{1EE51ABE-5019-47F8-993B-19B00C806A5D}"/>
          </ac:spMkLst>
        </pc:spChg>
        <pc:spChg chg="add mod">
          <ac:chgData name="Priyakant Patel" userId="dec3d285-ec36-4791-ac5d-dd238aaef6e9" providerId="ADAL" clId="{C3209E2E-8350-4554-BEE8-98DBF9573286}" dt="2019-09-13T21:46:01.113" v="7579" actId="1035"/>
          <ac:spMkLst>
            <pc:docMk/>
            <pc:sldMk cId="2385912884" sldId="431"/>
            <ac:spMk id="117" creationId="{81B044F6-C13C-487A-B48E-1ECB3C7DAC0E}"/>
          </ac:spMkLst>
        </pc:spChg>
        <pc:spChg chg="add del mod">
          <ac:chgData name="Priyakant Patel" userId="dec3d285-ec36-4791-ac5d-dd238aaef6e9" providerId="ADAL" clId="{C3209E2E-8350-4554-BEE8-98DBF9573286}" dt="2019-09-13T21:30:21.299" v="7210" actId="478"/>
          <ac:spMkLst>
            <pc:docMk/>
            <pc:sldMk cId="2385912884" sldId="431"/>
            <ac:spMk id="119" creationId="{56D8A6A0-27F3-4F3C-87F3-D81E45656BA9}"/>
          </ac:spMkLst>
        </pc:spChg>
        <pc:spChg chg="add mod">
          <ac:chgData name="Priyakant Patel" userId="dec3d285-ec36-4791-ac5d-dd238aaef6e9" providerId="ADAL" clId="{C3209E2E-8350-4554-BEE8-98DBF9573286}" dt="2019-09-13T21:51:54.243" v="7648" actId="14100"/>
          <ac:spMkLst>
            <pc:docMk/>
            <pc:sldMk cId="2385912884" sldId="431"/>
            <ac:spMk id="123" creationId="{15F5E7F4-4BAE-4C10-9F58-D7299A771E98}"/>
          </ac:spMkLst>
        </pc:spChg>
        <pc:grpChg chg="add mod">
          <ac:chgData name="Priyakant Patel" userId="dec3d285-ec36-4791-ac5d-dd238aaef6e9" providerId="ADAL" clId="{C3209E2E-8350-4554-BEE8-98DBF9573286}" dt="2019-09-13T22:02:36.466" v="7783" actId="14100"/>
          <ac:grpSpMkLst>
            <pc:docMk/>
            <pc:sldMk cId="2385912884" sldId="431"/>
            <ac:grpSpMk id="52" creationId="{DA7D4CCF-A6E8-4FE8-A6B9-EF1F9B74CCEB}"/>
          </ac:grpSpMkLst>
        </pc:grpChg>
        <pc:grpChg chg="add mod">
          <ac:chgData name="Priyakant Patel" userId="dec3d285-ec36-4791-ac5d-dd238aaef6e9" providerId="ADAL" clId="{C3209E2E-8350-4554-BEE8-98DBF9573286}" dt="2019-09-13T21:46:01.113" v="7579" actId="1035"/>
          <ac:grpSpMkLst>
            <pc:docMk/>
            <pc:sldMk cId="2385912884" sldId="431"/>
            <ac:grpSpMk id="65" creationId="{02A7981C-1F45-4C73-B05B-35A8248D2FDF}"/>
          </ac:grpSpMkLst>
        </pc:grpChg>
        <pc:graphicFrameChg chg="add mod modGraphic">
          <ac:chgData name="Priyakant Patel" userId="dec3d285-ec36-4791-ac5d-dd238aaef6e9" providerId="ADAL" clId="{C3209E2E-8350-4554-BEE8-98DBF9573286}" dt="2019-09-13T21:52:09.124" v="7666" actId="14100"/>
          <ac:graphicFrameMkLst>
            <pc:docMk/>
            <pc:sldMk cId="2385912884" sldId="431"/>
            <ac:graphicFrameMk id="124" creationId="{83621ECB-F737-4CBD-A72C-1C7C83A33C39}"/>
          </ac:graphicFrameMkLst>
        </pc:graphicFrameChg>
        <pc:graphicFrameChg chg="add mod modGraphic">
          <ac:chgData name="Priyakant Patel" userId="dec3d285-ec36-4791-ac5d-dd238aaef6e9" providerId="ADAL" clId="{C3209E2E-8350-4554-BEE8-98DBF9573286}" dt="2019-09-13T21:52:14.158" v="7668" actId="14100"/>
          <ac:graphicFrameMkLst>
            <pc:docMk/>
            <pc:sldMk cId="2385912884" sldId="431"/>
            <ac:graphicFrameMk id="125" creationId="{C30FBFC0-51EB-43BA-81FD-3BCB34AFC26B}"/>
          </ac:graphicFrameMkLst>
        </pc:graphicFrameChg>
        <pc:graphicFrameChg chg="add mod modGraphic">
          <ac:chgData name="Priyakant Patel" userId="dec3d285-ec36-4791-ac5d-dd238aaef6e9" providerId="ADAL" clId="{C3209E2E-8350-4554-BEE8-98DBF9573286}" dt="2019-09-13T21:52:21.039" v="7670" actId="14100"/>
          <ac:graphicFrameMkLst>
            <pc:docMk/>
            <pc:sldMk cId="2385912884" sldId="431"/>
            <ac:graphicFrameMk id="126" creationId="{F5C68013-58F6-4758-902B-8217E7F89574}"/>
          </ac:graphicFrameMkLst>
        </pc:graphicFrameChg>
        <pc:graphicFrameChg chg="add mod modGraphic">
          <ac:chgData name="Priyakant Patel" userId="dec3d285-ec36-4791-ac5d-dd238aaef6e9" providerId="ADAL" clId="{C3209E2E-8350-4554-BEE8-98DBF9573286}" dt="2019-09-13T21:52:02.428" v="7665" actId="1037"/>
          <ac:graphicFrameMkLst>
            <pc:docMk/>
            <pc:sldMk cId="2385912884" sldId="431"/>
            <ac:graphicFrameMk id="127" creationId="{A51C4063-508C-461D-9A97-581F1A77BE84}"/>
          </ac:graphicFrameMkLst>
        </pc:graphicFrameChg>
        <pc:picChg chg="mod">
          <ac:chgData name="Priyakant Patel" userId="dec3d285-ec36-4791-ac5d-dd238aaef6e9" providerId="ADAL" clId="{C3209E2E-8350-4554-BEE8-98DBF9573286}" dt="2019-09-13T21:46:01.113" v="7579" actId="1035"/>
          <ac:picMkLst>
            <pc:docMk/>
            <pc:sldMk cId="2385912884" sldId="431"/>
            <ac:picMk id="3" creationId="{25870E3F-4661-4C7A-93F5-D262CED5813E}"/>
          </ac:picMkLst>
        </pc:picChg>
        <pc:picChg chg="del">
          <ac:chgData name="Priyakant Patel" userId="dec3d285-ec36-4791-ac5d-dd238aaef6e9" providerId="ADAL" clId="{C3209E2E-8350-4554-BEE8-98DBF9573286}" dt="2019-09-13T20:32:23.596" v="6824" actId="478"/>
          <ac:picMkLst>
            <pc:docMk/>
            <pc:sldMk cId="2385912884" sldId="431"/>
            <ac:picMk id="4" creationId="{BB568B95-AB66-410F-8B32-86EBDDA90CD7}"/>
          </ac:picMkLst>
        </pc:picChg>
        <pc:picChg chg="del mod">
          <ac:chgData name="Priyakant Patel" userId="dec3d285-ec36-4791-ac5d-dd238aaef6e9" providerId="ADAL" clId="{C3209E2E-8350-4554-BEE8-98DBF9573286}" dt="2019-09-13T20:03:18.571" v="6660" actId="478"/>
          <ac:picMkLst>
            <pc:docMk/>
            <pc:sldMk cId="2385912884" sldId="431"/>
            <ac:picMk id="7" creationId="{45625AB5-966C-49D6-892C-B87784F94891}"/>
          </ac:picMkLst>
        </pc:picChg>
        <pc:picChg chg="del mod">
          <ac:chgData name="Priyakant Patel" userId="dec3d285-ec36-4791-ac5d-dd238aaef6e9" providerId="ADAL" clId="{C3209E2E-8350-4554-BEE8-98DBF9573286}" dt="2019-09-13T20:32:22.014" v="6822" actId="478"/>
          <ac:picMkLst>
            <pc:docMk/>
            <pc:sldMk cId="2385912884" sldId="431"/>
            <ac:picMk id="8" creationId="{43AD500E-7B43-4751-B920-87F9AEF6E164}"/>
          </ac:picMkLst>
        </pc:picChg>
        <pc:picChg chg="del mod">
          <ac:chgData name="Priyakant Patel" userId="dec3d285-ec36-4791-ac5d-dd238aaef6e9" providerId="ADAL" clId="{C3209E2E-8350-4554-BEE8-98DBF9573286}" dt="2019-09-13T20:02:11.055" v="6647" actId="478"/>
          <ac:picMkLst>
            <pc:docMk/>
            <pc:sldMk cId="2385912884" sldId="431"/>
            <ac:picMk id="9" creationId="{3168DC5A-D08B-4B4E-B30D-061D88E00AF1}"/>
          </ac:picMkLst>
        </pc:picChg>
        <pc:picChg chg="mod">
          <ac:chgData name="Priyakant Patel" userId="dec3d285-ec36-4791-ac5d-dd238aaef6e9" providerId="ADAL" clId="{C3209E2E-8350-4554-BEE8-98DBF9573286}" dt="2019-09-13T21:46:01.113" v="7579" actId="1035"/>
          <ac:picMkLst>
            <pc:docMk/>
            <pc:sldMk cId="2385912884" sldId="431"/>
            <ac:picMk id="11" creationId="{EB1341E5-9480-4BDE-B685-F621F962CE80}"/>
          </ac:picMkLst>
        </pc:picChg>
        <pc:picChg chg="mod">
          <ac:chgData name="Priyakant Patel" userId="dec3d285-ec36-4791-ac5d-dd238aaef6e9" providerId="ADAL" clId="{C3209E2E-8350-4554-BEE8-98DBF9573286}" dt="2019-09-13T21:54:22.158" v="7735" actId="1036"/>
          <ac:picMkLst>
            <pc:docMk/>
            <pc:sldMk cId="2385912884" sldId="431"/>
            <ac:picMk id="12" creationId="{6AA81CFE-23EC-429F-B039-2BEB3BEE379B}"/>
          </ac:picMkLst>
        </pc:picChg>
        <pc:picChg chg="mod">
          <ac:chgData name="Priyakant Patel" userId="dec3d285-ec36-4791-ac5d-dd238aaef6e9" providerId="ADAL" clId="{C3209E2E-8350-4554-BEE8-98DBF9573286}" dt="2019-09-13T22:00:56.111" v="7773" actId="14100"/>
          <ac:picMkLst>
            <pc:docMk/>
            <pc:sldMk cId="2385912884" sldId="431"/>
            <ac:picMk id="13" creationId="{FA775CDE-E510-40DF-824D-A107A37FCBF4}"/>
          </ac:picMkLst>
        </pc:picChg>
        <pc:picChg chg="del mod">
          <ac:chgData name="Priyakant Patel" userId="dec3d285-ec36-4791-ac5d-dd238aaef6e9" providerId="ADAL" clId="{C3209E2E-8350-4554-BEE8-98DBF9573286}" dt="2019-09-13T19:07:22.621" v="6164" actId="478"/>
          <ac:picMkLst>
            <pc:docMk/>
            <pc:sldMk cId="2385912884" sldId="431"/>
            <ac:picMk id="14" creationId="{20C5EA3E-AF41-4194-A723-E66A68171C0C}"/>
          </ac:picMkLst>
        </pc:picChg>
        <pc:picChg chg="add del mod">
          <ac:chgData name="Priyakant Patel" userId="dec3d285-ec36-4791-ac5d-dd238aaef6e9" providerId="ADAL" clId="{C3209E2E-8350-4554-BEE8-98DBF9573286}" dt="2019-09-13T21:13:46.306" v="7134" actId="478"/>
          <ac:picMkLst>
            <pc:docMk/>
            <pc:sldMk cId="2385912884" sldId="431"/>
            <ac:picMk id="14" creationId="{3EA6D437-2429-44AC-A0C7-8EA87884A76C}"/>
          </ac:picMkLst>
        </pc:picChg>
        <pc:picChg chg="del mod ord">
          <ac:chgData name="Priyakant Patel" userId="dec3d285-ec36-4791-ac5d-dd238aaef6e9" providerId="ADAL" clId="{C3209E2E-8350-4554-BEE8-98DBF9573286}" dt="2019-09-13T20:32:22.661" v="6823" actId="478"/>
          <ac:picMkLst>
            <pc:docMk/>
            <pc:sldMk cId="2385912884" sldId="431"/>
            <ac:picMk id="15" creationId="{5ADFE7C2-D97E-4ED8-A7ED-2A4C61A38BD8}"/>
          </ac:picMkLst>
        </pc:picChg>
        <pc:picChg chg="add mod">
          <ac:chgData name="Priyakant Patel" userId="dec3d285-ec36-4791-ac5d-dd238aaef6e9" providerId="ADAL" clId="{C3209E2E-8350-4554-BEE8-98DBF9573286}" dt="2019-09-13T21:54:30.478" v="7741" actId="1036"/>
          <ac:picMkLst>
            <pc:docMk/>
            <pc:sldMk cId="2385912884" sldId="431"/>
            <ac:picMk id="17" creationId="{5EE31BFA-23C2-449A-9686-24C296B17601}"/>
          </ac:picMkLst>
        </pc:picChg>
        <pc:picChg chg="del mod">
          <ac:chgData name="Priyakant Patel" userId="dec3d285-ec36-4791-ac5d-dd238aaef6e9" providerId="ADAL" clId="{C3209E2E-8350-4554-BEE8-98DBF9573286}" dt="2019-09-13T20:03:19.434" v="6661" actId="478"/>
          <ac:picMkLst>
            <pc:docMk/>
            <pc:sldMk cId="2385912884" sldId="431"/>
            <ac:picMk id="20" creationId="{A108C056-A7E1-45C3-80E0-5439855FDAF0}"/>
          </ac:picMkLst>
        </pc:picChg>
        <pc:picChg chg="mod">
          <ac:chgData name="Priyakant Patel" userId="dec3d285-ec36-4791-ac5d-dd238aaef6e9" providerId="ADAL" clId="{C3209E2E-8350-4554-BEE8-98DBF9573286}" dt="2019-09-13T21:46:01.113" v="7579" actId="1035"/>
          <ac:picMkLst>
            <pc:docMk/>
            <pc:sldMk cId="2385912884" sldId="431"/>
            <ac:picMk id="22" creationId="{EFB2C72F-5F11-4018-B6EE-DA7BD1FB6846}"/>
          </ac:picMkLst>
        </pc:picChg>
        <pc:picChg chg="add mod">
          <ac:chgData name="Priyakant Patel" userId="dec3d285-ec36-4791-ac5d-dd238aaef6e9" providerId="ADAL" clId="{C3209E2E-8350-4554-BEE8-98DBF9573286}" dt="2019-09-13T21:46:01.113" v="7579" actId="1035"/>
          <ac:picMkLst>
            <pc:docMk/>
            <pc:sldMk cId="2385912884" sldId="431"/>
            <ac:picMk id="23" creationId="{AFB632D2-E10D-4CD3-9F63-0D5035C49449}"/>
          </ac:picMkLst>
        </pc:picChg>
        <pc:picChg chg="add mod">
          <ac:chgData name="Priyakant Patel" userId="dec3d285-ec36-4791-ac5d-dd238aaef6e9" providerId="ADAL" clId="{C3209E2E-8350-4554-BEE8-98DBF9573286}" dt="2019-09-13T21:46:01.113" v="7579" actId="1035"/>
          <ac:picMkLst>
            <pc:docMk/>
            <pc:sldMk cId="2385912884" sldId="431"/>
            <ac:picMk id="24" creationId="{D8434A61-0B01-4C7D-A627-1371CE37A470}"/>
          </ac:picMkLst>
        </pc:picChg>
        <pc:picChg chg="mod">
          <ac:chgData name="Priyakant Patel" userId="dec3d285-ec36-4791-ac5d-dd238aaef6e9" providerId="ADAL" clId="{C3209E2E-8350-4554-BEE8-98DBF9573286}" dt="2019-09-13T21:46:01.113" v="7579" actId="1035"/>
          <ac:picMkLst>
            <pc:docMk/>
            <pc:sldMk cId="2385912884" sldId="431"/>
            <ac:picMk id="25" creationId="{1B891B48-3BE5-4776-8D96-5EC34776C6BB}"/>
          </ac:picMkLst>
        </pc:picChg>
        <pc:picChg chg="del">
          <ac:chgData name="Priyakant Patel" userId="dec3d285-ec36-4791-ac5d-dd238aaef6e9" providerId="ADAL" clId="{C3209E2E-8350-4554-BEE8-98DBF9573286}" dt="2019-09-13T19:12:59.231" v="6232" actId="478"/>
          <ac:picMkLst>
            <pc:docMk/>
            <pc:sldMk cId="2385912884" sldId="431"/>
            <ac:picMk id="26" creationId="{35E038D4-75BA-47F6-8DCF-96D64107A5F8}"/>
          </ac:picMkLst>
        </pc:picChg>
        <pc:picChg chg="mod">
          <ac:chgData name="Priyakant Patel" userId="dec3d285-ec36-4791-ac5d-dd238aaef6e9" providerId="ADAL" clId="{C3209E2E-8350-4554-BEE8-98DBF9573286}" dt="2019-09-13T21:46:01.113" v="7579" actId="1035"/>
          <ac:picMkLst>
            <pc:docMk/>
            <pc:sldMk cId="2385912884" sldId="431"/>
            <ac:picMk id="27" creationId="{A4D9F689-61A2-4463-9FC1-1E7D26F2E8BB}"/>
          </ac:picMkLst>
        </pc:picChg>
        <pc:picChg chg="mod">
          <ac:chgData name="Priyakant Patel" userId="dec3d285-ec36-4791-ac5d-dd238aaef6e9" providerId="ADAL" clId="{C3209E2E-8350-4554-BEE8-98DBF9573286}" dt="2019-09-13T21:46:01.113" v="7579" actId="1035"/>
          <ac:picMkLst>
            <pc:docMk/>
            <pc:sldMk cId="2385912884" sldId="431"/>
            <ac:picMk id="29" creationId="{6DD2AC28-1909-4D0B-8F89-2AF39ACDEC44}"/>
          </ac:picMkLst>
        </pc:picChg>
        <pc:picChg chg="add del mod">
          <ac:chgData name="Priyakant Patel" userId="dec3d285-ec36-4791-ac5d-dd238aaef6e9" providerId="ADAL" clId="{C3209E2E-8350-4554-BEE8-98DBF9573286}" dt="2019-09-13T20:32:25.110" v="6826" actId="478"/>
          <ac:picMkLst>
            <pc:docMk/>
            <pc:sldMk cId="2385912884" sldId="431"/>
            <ac:picMk id="32" creationId="{8A7B5633-AE3C-40E5-ADDC-593125A10A19}"/>
          </ac:picMkLst>
        </pc:picChg>
        <pc:picChg chg="del">
          <ac:chgData name="Priyakant Patel" userId="dec3d285-ec36-4791-ac5d-dd238aaef6e9" providerId="ADAL" clId="{C3209E2E-8350-4554-BEE8-98DBF9573286}" dt="2019-09-13T19:07:30.642" v="6169" actId="478"/>
          <ac:picMkLst>
            <pc:docMk/>
            <pc:sldMk cId="2385912884" sldId="431"/>
            <ac:picMk id="33" creationId="{F6EDEB49-1438-4D3D-92FE-E7099FE8D599}"/>
          </ac:picMkLst>
        </pc:picChg>
        <pc:picChg chg="del mod">
          <ac:chgData name="Priyakant Patel" userId="dec3d285-ec36-4791-ac5d-dd238aaef6e9" providerId="ADAL" clId="{C3209E2E-8350-4554-BEE8-98DBF9573286}" dt="2019-09-13T20:32:24.238" v="6825" actId="478"/>
          <ac:picMkLst>
            <pc:docMk/>
            <pc:sldMk cId="2385912884" sldId="431"/>
            <ac:picMk id="35" creationId="{690EED61-E899-44C3-AE22-E965E60DDC4C}"/>
          </ac:picMkLst>
        </pc:picChg>
        <pc:picChg chg="add del mod ord">
          <ac:chgData name="Priyakant Patel" userId="dec3d285-ec36-4791-ac5d-dd238aaef6e9" providerId="ADAL" clId="{C3209E2E-8350-4554-BEE8-98DBF9573286}" dt="2019-09-13T19:07:32.937" v="6171" actId="478"/>
          <ac:picMkLst>
            <pc:docMk/>
            <pc:sldMk cId="2385912884" sldId="431"/>
            <ac:picMk id="38" creationId="{B771ED97-36B3-4254-A52D-505F6184595F}"/>
          </ac:picMkLst>
        </pc:picChg>
        <pc:picChg chg="del mod">
          <ac:chgData name="Priyakant Patel" userId="dec3d285-ec36-4791-ac5d-dd238aaef6e9" providerId="ADAL" clId="{C3209E2E-8350-4554-BEE8-98DBF9573286}" dt="2019-09-13T19:07:32.004" v="6170" actId="478"/>
          <ac:picMkLst>
            <pc:docMk/>
            <pc:sldMk cId="2385912884" sldId="431"/>
            <ac:picMk id="42" creationId="{8F211ECD-B0DD-4369-A0CD-EBEFC1B994F7}"/>
          </ac:picMkLst>
        </pc:picChg>
        <pc:picChg chg="add mod">
          <ac:chgData name="Priyakant Patel" userId="dec3d285-ec36-4791-ac5d-dd238aaef6e9" providerId="ADAL" clId="{C3209E2E-8350-4554-BEE8-98DBF9573286}" dt="2019-09-13T21:46:01.113" v="7579" actId="1035"/>
          <ac:picMkLst>
            <pc:docMk/>
            <pc:sldMk cId="2385912884" sldId="431"/>
            <ac:picMk id="44" creationId="{B9566FE2-C336-4D70-85C1-2F746E0F3826}"/>
          </ac:picMkLst>
        </pc:picChg>
        <pc:picChg chg="add mod">
          <ac:chgData name="Priyakant Patel" userId="dec3d285-ec36-4791-ac5d-dd238aaef6e9" providerId="ADAL" clId="{C3209E2E-8350-4554-BEE8-98DBF9573286}" dt="2019-09-13T21:46:01.113" v="7579" actId="1035"/>
          <ac:picMkLst>
            <pc:docMk/>
            <pc:sldMk cId="2385912884" sldId="431"/>
            <ac:picMk id="46" creationId="{B2153917-D3E3-49D7-9863-D8169A608C8E}"/>
          </ac:picMkLst>
        </pc:picChg>
        <pc:picChg chg="add mod">
          <ac:chgData name="Priyakant Patel" userId="dec3d285-ec36-4791-ac5d-dd238aaef6e9" providerId="ADAL" clId="{C3209E2E-8350-4554-BEE8-98DBF9573286}" dt="2019-09-13T21:46:01.113" v="7579" actId="1035"/>
          <ac:picMkLst>
            <pc:docMk/>
            <pc:sldMk cId="2385912884" sldId="431"/>
            <ac:picMk id="47" creationId="{0C1D9829-4C56-4A66-A2CB-8534274111E6}"/>
          </ac:picMkLst>
        </pc:picChg>
        <pc:picChg chg="add mod">
          <ac:chgData name="Priyakant Patel" userId="dec3d285-ec36-4791-ac5d-dd238aaef6e9" providerId="ADAL" clId="{C3209E2E-8350-4554-BEE8-98DBF9573286}" dt="2019-09-13T21:46:01.113" v="7579" actId="1035"/>
          <ac:picMkLst>
            <pc:docMk/>
            <pc:sldMk cId="2385912884" sldId="431"/>
            <ac:picMk id="48" creationId="{00D50673-058F-4890-975D-7E216EACBE4E}"/>
          </ac:picMkLst>
        </pc:picChg>
        <pc:picChg chg="add mod">
          <ac:chgData name="Priyakant Patel" userId="dec3d285-ec36-4791-ac5d-dd238aaef6e9" providerId="ADAL" clId="{C3209E2E-8350-4554-BEE8-98DBF9573286}" dt="2019-09-13T22:02:01.104" v="7778" actId="1076"/>
          <ac:picMkLst>
            <pc:docMk/>
            <pc:sldMk cId="2385912884" sldId="431"/>
            <ac:picMk id="49" creationId="{BBE319D9-E06A-4F2D-8841-EB143C2FA538}"/>
          </ac:picMkLst>
        </pc:picChg>
        <pc:picChg chg="add del">
          <ac:chgData name="Priyakant Patel" userId="dec3d285-ec36-4791-ac5d-dd238aaef6e9" providerId="ADAL" clId="{C3209E2E-8350-4554-BEE8-98DBF9573286}" dt="2019-09-13T19:16:18.733" v="6254" actId="14100"/>
          <ac:picMkLst>
            <pc:docMk/>
            <pc:sldMk cId="2385912884" sldId="431"/>
            <ac:picMk id="52" creationId="{8AFD44CD-EF37-4E0A-BFAF-502C791770B7}"/>
          </ac:picMkLst>
        </pc:picChg>
        <pc:picChg chg="add mod">
          <ac:chgData name="Priyakant Patel" userId="dec3d285-ec36-4791-ac5d-dd238aaef6e9" providerId="ADAL" clId="{C3209E2E-8350-4554-BEE8-98DBF9573286}" dt="2019-09-13T21:54:30.478" v="7741" actId="1036"/>
          <ac:picMkLst>
            <pc:docMk/>
            <pc:sldMk cId="2385912884" sldId="431"/>
            <ac:picMk id="53" creationId="{E0B9B2EC-E02D-41A4-BE64-BE6AF4F6B921}"/>
          </ac:picMkLst>
        </pc:picChg>
        <pc:picChg chg="add mod">
          <ac:chgData name="Priyakant Patel" userId="dec3d285-ec36-4791-ac5d-dd238aaef6e9" providerId="ADAL" clId="{C3209E2E-8350-4554-BEE8-98DBF9573286}" dt="2019-09-13T21:54:30.478" v="7741" actId="1036"/>
          <ac:picMkLst>
            <pc:docMk/>
            <pc:sldMk cId="2385912884" sldId="431"/>
            <ac:picMk id="54" creationId="{1EBE8011-2776-4EE5-83C2-0718CD7B8EB6}"/>
          </ac:picMkLst>
        </pc:picChg>
        <pc:picChg chg="add del mod">
          <ac:chgData name="Priyakant Patel" userId="dec3d285-ec36-4791-ac5d-dd238aaef6e9" providerId="ADAL" clId="{C3209E2E-8350-4554-BEE8-98DBF9573286}" dt="2019-09-13T19:26:45.436" v="6403" actId="478"/>
          <ac:picMkLst>
            <pc:docMk/>
            <pc:sldMk cId="2385912884" sldId="431"/>
            <ac:picMk id="55" creationId="{55420DFF-DCD9-4837-8C96-F5A77D9FD066}"/>
          </ac:picMkLst>
        </pc:picChg>
        <pc:picChg chg="add mod">
          <ac:chgData name="Priyakant Patel" userId="dec3d285-ec36-4791-ac5d-dd238aaef6e9" providerId="ADAL" clId="{C3209E2E-8350-4554-BEE8-98DBF9573286}" dt="2019-09-13T21:46:01.113" v="7579" actId="1035"/>
          <ac:picMkLst>
            <pc:docMk/>
            <pc:sldMk cId="2385912884" sldId="431"/>
            <ac:picMk id="56" creationId="{CB9ACFF1-5ED0-454F-8437-DDFAA87DA24F}"/>
          </ac:picMkLst>
        </pc:picChg>
        <pc:picChg chg="add del mod">
          <ac:chgData name="Priyakant Patel" userId="dec3d285-ec36-4791-ac5d-dd238aaef6e9" providerId="ADAL" clId="{C3209E2E-8350-4554-BEE8-98DBF9573286}" dt="2019-09-13T19:26:44.714" v="6402" actId="478"/>
          <ac:picMkLst>
            <pc:docMk/>
            <pc:sldMk cId="2385912884" sldId="431"/>
            <ac:picMk id="56" creationId="{5CEA8EBD-660A-4E45-8292-E1C329D6C55C}"/>
          </ac:picMkLst>
        </pc:picChg>
        <pc:picChg chg="add del mod ord">
          <ac:chgData name="Priyakant Patel" userId="dec3d285-ec36-4791-ac5d-dd238aaef6e9" providerId="ADAL" clId="{C3209E2E-8350-4554-BEE8-98DBF9573286}" dt="2019-09-13T21:31:06.165" v="7221" actId="478"/>
          <ac:picMkLst>
            <pc:docMk/>
            <pc:sldMk cId="2385912884" sldId="431"/>
            <ac:picMk id="57" creationId="{D64D9807-C06B-4BD6-8003-34D571F77FA7}"/>
          </ac:picMkLst>
        </pc:picChg>
        <pc:picChg chg="add mod">
          <ac:chgData name="Priyakant Patel" userId="dec3d285-ec36-4791-ac5d-dd238aaef6e9" providerId="ADAL" clId="{C3209E2E-8350-4554-BEE8-98DBF9573286}" dt="2019-09-13T22:02:08.953" v="7779" actId="1076"/>
          <ac:picMkLst>
            <pc:docMk/>
            <pc:sldMk cId="2385912884" sldId="431"/>
            <ac:picMk id="58" creationId="{22D12F89-01A8-4ECA-BE1D-45CDDD0AA67E}"/>
          </ac:picMkLst>
        </pc:picChg>
        <pc:picChg chg="add del mod">
          <ac:chgData name="Priyakant Patel" userId="dec3d285-ec36-4791-ac5d-dd238aaef6e9" providerId="ADAL" clId="{C3209E2E-8350-4554-BEE8-98DBF9573286}" dt="2019-09-13T21:32:44.858" v="7234" actId="478"/>
          <ac:picMkLst>
            <pc:docMk/>
            <pc:sldMk cId="2385912884" sldId="431"/>
            <ac:picMk id="59" creationId="{7F618AF3-0446-4A31-BF19-BD0C4236F673}"/>
          </ac:picMkLst>
        </pc:picChg>
        <pc:picChg chg="add del">
          <ac:chgData name="Priyakant Patel" userId="dec3d285-ec36-4791-ac5d-dd238aaef6e9" providerId="ADAL" clId="{C3209E2E-8350-4554-BEE8-98DBF9573286}" dt="2019-09-13T19:16:21.357" v="6256" actId="14100"/>
          <ac:picMkLst>
            <pc:docMk/>
            <pc:sldMk cId="2385912884" sldId="431"/>
            <ac:picMk id="59" creationId="{E15110DA-0B11-478C-89D3-50545F96663C}"/>
          </ac:picMkLst>
        </pc:picChg>
        <pc:picChg chg="add del mod">
          <ac:chgData name="Priyakant Patel" userId="dec3d285-ec36-4791-ac5d-dd238aaef6e9" providerId="ADAL" clId="{C3209E2E-8350-4554-BEE8-98DBF9573286}" dt="2019-09-13T21:27:30.477" v="7173" actId="478"/>
          <ac:picMkLst>
            <pc:docMk/>
            <pc:sldMk cId="2385912884" sldId="431"/>
            <ac:picMk id="60" creationId="{266B1213-E68A-43DF-AE80-04A5889574D0}"/>
          </ac:picMkLst>
        </pc:picChg>
        <pc:picChg chg="add mod">
          <ac:chgData name="Priyakant Patel" userId="dec3d285-ec36-4791-ac5d-dd238aaef6e9" providerId="ADAL" clId="{C3209E2E-8350-4554-BEE8-98DBF9573286}" dt="2019-09-13T22:01:38.805" v="7774" actId="1076"/>
          <ac:picMkLst>
            <pc:docMk/>
            <pc:sldMk cId="2385912884" sldId="431"/>
            <ac:picMk id="61" creationId="{ECD44066-BE59-4F41-9774-A79B3E90E302}"/>
          </ac:picMkLst>
        </pc:picChg>
        <pc:picChg chg="add mod">
          <ac:chgData name="Priyakant Patel" userId="dec3d285-ec36-4791-ac5d-dd238aaef6e9" providerId="ADAL" clId="{C3209E2E-8350-4554-BEE8-98DBF9573286}" dt="2019-09-13T22:02:08.953" v="7779" actId="1076"/>
          <ac:picMkLst>
            <pc:docMk/>
            <pc:sldMk cId="2385912884" sldId="431"/>
            <ac:picMk id="62" creationId="{CA9BF47B-3353-483E-877A-3D440C951513}"/>
          </ac:picMkLst>
        </pc:picChg>
        <pc:picChg chg="add del mod">
          <ac:chgData name="Priyakant Patel" userId="dec3d285-ec36-4791-ac5d-dd238aaef6e9" providerId="ADAL" clId="{C3209E2E-8350-4554-BEE8-98DBF9573286}" dt="2019-09-13T19:26:45.979" v="6404" actId="478"/>
          <ac:picMkLst>
            <pc:docMk/>
            <pc:sldMk cId="2385912884" sldId="431"/>
            <ac:picMk id="62" creationId="{7309F4DE-1101-40E5-A59D-43C323D41EE9}"/>
          </ac:picMkLst>
        </pc:picChg>
        <pc:picChg chg="add del mod">
          <ac:chgData name="Priyakant Patel" userId="dec3d285-ec36-4791-ac5d-dd238aaef6e9" providerId="ADAL" clId="{C3209E2E-8350-4554-BEE8-98DBF9573286}" dt="2019-09-13T19:26:03.742" v="6388" actId="478"/>
          <ac:picMkLst>
            <pc:docMk/>
            <pc:sldMk cId="2385912884" sldId="431"/>
            <ac:picMk id="65" creationId="{26A431A6-5123-4FF7-A94B-DC9C606C6E3C}"/>
          </ac:picMkLst>
        </pc:picChg>
        <pc:picChg chg="add del mod">
          <ac:chgData name="Priyakant Patel" userId="dec3d285-ec36-4791-ac5d-dd238aaef6e9" providerId="ADAL" clId="{C3209E2E-8350-4554-BEE8-98DBF9573286}" dt="2019-09-13T19:26:04.540" v="6389" actId="478"/>
          <ac:picMkLst>
            <pc:docMk/>
            <pc:sldMk cId="2385912884" sldId="431"/>
            <ac:picMk id="66" creationId="{FB10B262-84F3-48D4-B675-27A5B18B74D4}"/>
          </ac:picMkLst>
        </pc:picChg>
        <pc:picChg chg="add mod">
          <ac:chgData name="Priyakant Patel" userId="dec3d285-ec36-4791-ac5d-dd238aaef6e9" providerId="ADAL" clId="{C3209E2E-8350-4554-BEE8-98DBF9573286}" dt="2019-09-13T21:54:22.158" v="7735" actId="1036"/>
          <ac:picMkLst>
            <pc:docMk/>
            <pc:sldMk cId="2385912884" sldId="431"/>
            <ac:picMk id="66" creationId="{4C6412EF-C3FC-4CC6-BDC4-E6CD1B0EEAC0}"/>
          </ac:picMkLst>
        </pc:picChg>
        <pc:picChg chg="add del mod">
          <ac:chgData name="Priyakant Patel" userId="dec3d285-ec36-4791-ac5d-dd238aaef6e9" providerId="ADAL" clId="{C3209E2E-8350-4554-BEE8-98DBF9573286}" dt="2019-09-13T21:29:35.981" v="7197" actId="478"/>
          <ac:picMkLst>
            <pc:docMk/>
            <pc:sldMk cId="2385912884" sldId="431"/>
            <ac:picMk id="67" creationId="{75E0EADA-B25F-44A0-86CA-DA82A20CC276}"/>
          </ac:picMkLst>
        </pc:picChg>
        <pc:picChg chg="add del mod">
          <ac:chgData name="Priyakant Patel" userId="dec3d285-ec36-4791-ac5d-dd238aaef6e9" providerId="ADAL" clId="{C3209E2E-8350-4554-BEE8-98DBF9573286}" dt="2019-09-13T19:26:27.677" v="6396" actId="478"/>
          <ac:picMkLst>
            <pc:docMk/>
            <pc:sldMk cId="2385912884" sldId="431"/>
            <ac:picMk id="68" creationId="{66C52C74-B9C8-49B4-B117-54CA9D36865D}"/>
          </ac:picMkLst>
        </pc:picChg>
        <pc:picChg chg="add del mod ord">
          <ac:chgData name="Priyakant Patel" userId="dec3d285-ec36-4791-ac5d-dd238aaef6e9" providerId="ADAL" clId="{C3209E2E-8350-4554-BEE8-98DBF9573286}" dt="2019-09-13T21:13:46.306" v="7134" actId="478"/>
          <ac:picMkLst>
            <pc:docMk/>
            <pc:sldMk cId="2385912884" sldId="431"/>
            <ac:picMk id="68" creationId="{C639D99D-9CEF-4179-A64B-229813B253D4}"/>
          </ac:picMkLst>
        </pc:picChg>
        <pc:picChg chg="add del mod">
          <ac:chgData name="Priyakant Patel" userId="dec3d285-ec36-4791-ac5d-dd238aaef6e9" providerId="ADAL" clId="{C3209E2E-8350-4554-BEE8-98DBF9573286}" dt="2019-09-13T20:02:10.356" v="6646" actId="478"/>
          <ac:picMkLst>
            <pc:docMk/>
            <pc:sldMk cId="2385912884" sldId="431"/>
            <ac:picMk id="70" creationId="{26160BD8-54FA-41B1-86B2-94D2900273AB}"/>
          </ac:picMkLst>
        </pc:picChg>
        <pc:picChg chg="add del mod ord">
          <ac:chgData name="Priyakant Patel" userId="dec3d285-ec36-4791-ac5d-dd238aaef6e9" providerId="ADAL" clId="{C3209E2E-8350-4554-BEE8-98DBF9573286}" dt="2019-09-13T21:15:38.360" v="7138" actId="478"/>
          <ac:picMkLst>
            <pc:docMk/>
            <pc:sldMk cId="2385912884" sldId="431"/>
            <ac:picMk id="71" creationId="{A7436432-A4CF-4CDF-8F98-4985E0712AEB}"/>
          </ac:picMkLst>
        </pc:picChg>
        <pc:picChg chg="add del mod ord">
          <ac:chgData name="Priyakant Patel" userId="dec3d285-ec36-4791-ac5d-dd238aaef6e9" providerId="ADAL" clId="{C3209E2E-8350-4554-BEE8-98DBF9573286}" dt="2019-09-13T21:26:13.775" v="7162" actId="478"/>
          <ac:picMkLst>
            <pc:docMk/>
            <pc:sldMk cId="2385912884" sldId="431"/>
            <ac:picMk id="72" creationId="{81EE8FCF-90B9-4C2D-B1BB-AE2C86CE7709}"/>
          </ac:picMkLst>
        </pc:picChg>
        <pc:picChg chg="add del mod">
          <ac:chgData name="Priyakant Patel" userId="dec3d285-ec36-4791-ac5d-dd238aaef6e9" providerId="ADAL" clId="{C3209E2E-8350-4554-BEE8-98DBF9573286}" dt="2019-09-13T21:13:46.306" v="7134" actId="478"/>
          <ac:picMkLst>
            <pc:docMk/>
            <pc:sldMk cId="2385912884" sldId="431"/>
            <ac:picMk id="73" creationId="{C1019A91-4AE0-4906-BA81-74D6E8F1787A}"/>
          </ac:picMkLst>
        </pc:picChg>
        <pc:picChg chg="add del mod">
          <ac:chgData name="Priyakant Patel" userId="dec3d285-ec36-4791-ac5d-dd238aaef6e9" providerId="ADAL" clId="{C3209E2E-8350-4554-BEE8-98DBF9573286}" dt="2019-09-13T19:22:21.604" v="6346" actId="14100"/>
          <ac:picMkLst>
            <pc:docMk/>
            <pc:sldMk cId="2385912884" sldId="431"/>
            <ac:picMk id="73" creationId="{8CB932E8-F365-45E7-B5F8-10B604E7FACD}"/>
          </ac:picMkLst>
        </pc:picChg>
        <pc:picChg chg="add del mod ord">
          <ac:chgData name="Priyakant Patel" userId="dec3d285-ec36-4791-ac5d-dd238aaef6e9" providerId="ADAL" clId="{C3209E2E-8350-4554-BEE8-98DBF9573286}" dt="2019-09-13T21:26:14.617" v="7163" actId="478"/>
          <ac:picMkLst>
            <pc:docMk/>
            <pc:sldMk cId="2385912884" sldId="431"/>
            <ac:picMk id="74" creationId="{99576300-7C52-45FD-81C2-3E5FF3921087}"/>
          </ac:picMkLst>
        </pc:picChg>
        <pc:picChg chg="add del mod">
          <ac:chgData name="Priyakant Patel" userId="dec3d285-ec36-4791-ac5d-dd238aaef6e9" providerId="ADAL" clId="{C3209E2E-8350-4554-BEE8-98DBF9573286}" dt="2019-09-13T20:03:15.077" v="6659" actId="478"/>
          <ac:picMkLst>
            <pc:docMk/>
            <pc:sldMk cId="2385912884" sldId="431"/>
            <ac:picMk id="75" creationId="{AEF31D85-CB20-4A50-B89C-AA61176A98AA}"/>
          </ac:picMkLst>
        </pc:picChg>
        <pc:picChg chg="add del mod">
          <ac:chgData name="Priyakant Patel" userId="dec3d285-ec36-4791-ac5d-dd238aaef6e9" providerId="ADAL" clId="{C3209E2E-8350-4554-BEE8-98DBF9573286}" dt="2019-09-13T20:32:42.159" v="6829" actId="478"/>
          <ac:picMkLst>
            <pc:docMk/>
            <pc:sldMk cId="2385912884" sldId="431"/>
            <ac:picMk id="76" creationId="{16CA2C40-35C3-4E59-9C09-DC5A805339CC}"/>
          </ac:picMkLst>
        </pc:picChg>
        <pc:picChg chg="add del mod">
          <ac:chgData name="Priyakant Patel" userId="dec3d285-ec36-4791-ac5d-dd238aaef6e9" providerId="ADAL" clId="{C3209E2E-8350-4554-BEE8-98DBF9573286}" dt="2019-09-13T20:32:20.784" v="6821" actId="478"/>
          <ac:picMkLst>
            <pc:docMk/>
            <pc:sldMk cId="2385912884" sldId="431"/>
            <ac:picMk id="77" creationId="{4EE72EAC-742E-4ABD-BF37-7FD7895BD7B3}"/>
          </ac:picMkLst>
        </pc:picChg>
        <pc:picChg chg="add mod">
          <ac:chgData name="Priyakant Patel" userId="dec3d285-ec36-4791-ac5d-dd238aaef6e9" providerId="ADAL" clId="{C3209E2E-8350-4554-BEE8-98DBF9573286}" dt="2019-09-13T21:54:30.478" v="7741" actId="1036"/>
          <ac:picMkLst>
            <pc:docMk/>
            <pc:sldMk cId="2385912884" sldId="431"/>
            <ac:picMk id="78" creationId="{CF6977DC-37EA-4620-959B-005B0C3744FB}"/>
          </ac:picMkLst>
        </pc:picChg>
        <pc:picChg chg="add del mod">
          <ac:chgData name="Priyakant Patel" userId="dec3d285-ec36-4791-ac5d-dd238aaef6e9" providerId="ADAL" clId="{C3209E2E-8350-4554-BEE8-98DBF9573286}" dt="2019-09-13T19:26:26.793" v="6395" actId="478"/>
          <ac:picMkLst>
            <pc:docMk/>
            <pc:sldMk cId="2385912884" sldId="431"/>
            <ac:picMk id="79" creationId="{16A180F5-B411-4C81-8895-BCB10D0F5594}"/>
          </ac:picMkLst>
        </pc:picChg>
        <pc:picChg chg="add mod">
          <ac:chgData name="Priyakant Patel" userId="dec3d285-ec36-4791-ac5d-dd238aaef6e9" providerId="ADAL" clId="{C3209E2E-8350-4554-BEE8-98DBF9573286}" dt="2019-09-13T22:01:48.422" v="7775" actId="1076"/>
          <ac:picMkLst>
            <pc:docMk/>
            <pc:sldMk cId="2385912884" sldId="431"/>
            <ac:picMk id="79" creationId="{6C3FA375-1096-4E90-819F-44659E85C75E}"/>
          </ac:picMkLst>
        </pc:picChg>
        <pc:picChg chg="add del mod">
          <ac:chgData name="Priyakant Patel" userId="dec3d285-ec36-4791-ac5d-dd238aaef6e9" providerId="ADAL" clId="{C3209E2E-8350-4554-BEE8-98DBF9573286}" dt="2019-09-13T21:29:35.230" v="7196" actId="478"/>
          <ac:picMkLst>
            <pc:docMk/>
            <pc:sldMk cId="2385912884" sldId="431"/>
            <ac:picMk id="80" creationId="{59C8A0F4-8DAE-4148-8EA3-9B3F8AA0C53E}"/>
          </ac:picMkLst>
        </pc:picChg>
        <pc:picChg chg="add del mod">
          <ac:chgData name="Priyakant Patel" userId="dec3d285-ec36-4791-ac5d-dd238aaef6e9" providerId="ADAL" clId="{C3209E2E-8350-4554-BEE8-98DBF9573286}" dt="2019-09-13T21:29:31.470" v="7195" actId="478"/>
          <ac:picMkLst>
            <pc:docMk/>
            <pc:sldMk cId="2385912884" sldId="431"/>
            <ac:picMk id="81" creationId="{95CD6419-D1C3-41AB-BE67-4B7DF67698C8}"/>
          </ac:picMkLst>
        </pc:picChg>
        <pc:picChg chg="add mod">
          <ac:chgData name="Priyakant Patel" userId="dec3d285-ec36-4791-ac5d-dd238aaef6e9" providerId="ADAL" clId="{C3209E2E-8350-4554-BEE8-98DBF9573286}" dt="2019-09-13T22:01:38.805" v="7774" actId="1076"/>
          <ac:picMkLst>
            <pc:docMk/>
            <pc:sldMk cId="2385912884" sldId="431"/>
            <ac:picMk id="82" creationId="{F469AF51-369C-4740-AD1E-D77A2F1A63F1}"/>
          </ac:picMkLst>
        </pc:picChg>
        <pc:picChg chg="add mod">
          <ac:chgData name="Priyakant Patel" userId="dec3d285-ec36-4791-ac5d-dd238aaef6e9" providerId="ADAL" clId="{C3209E2E-8350-4554-BEE8-98DBF9573286}" dt="2019-09-13T21:53:55.007" v="7709" actId="1036"/>
          <ac:picMkLst>
            <pc:docMk/>
            <pc:sldMk cId="2385912884" sldId="431"/>
            <ac:picMk id="84" creationId="{C53F89FE-01DF-485F-84DA-272D46674367}"/>
          </ac:picMkLst>
        </pc:picChg>
        <pc:picChg chg="add mod">
          <ac:chgData name="Priyakant Patel" userId="dec3d285-ec36-4791-ac5d-dd238aaef6e9" providerId="ADAL" clId="{C3209E2E-8350-4554-BEE8-98DBF9573286}" dt="2019-09-13T21:53:55.007" v="7709" actId="1036"/>
          <ac:picMkLst>
            <pc:docMk/>
            <pc:sldMk cId="2385912884" sldId="431"/>
            <ac:picMk id="85" creationId="{02AF1551-6AA5-49C5-A152-091EBB34A95D}"/>
          </ac:picMkLst>
        </pc:picChg>
        <pc:picChg chg="add mod">
          <ac:chgData name="Priyakant Patel" userId="dec3d285-ec36-4791-ac5d-dd238aaef6e9" providerId="ADAL" clId="{C3209E2E-8350-4554-BEE8-98DBF9573286}" dt="2019-09-13T21:46:01.113" v="7579" actId="1035"/>
          <ac:picMkLst>
            <pc:docMk/>
            <pc:sldMk cId="2385912884" sldId="431"/>
            <ac:picMk id="87" creationId="{8EA46855-C24F-46EF-9775-9A647CB4052F}"/>
          </ac:picMkLst>
        </pc:picChg>
        <pc:picChg chg="add del mod">
          <ac:chgData name="Priyakant Patel" userId="dec3d285-ec36-4791-ac5d-dd238aaef6e9" providerId="ADAL" clId="{C3209E2E-8350-4554-BEE8-98DBF9573286}" dt="2019-09-13T19:27:55.451" v="6475" actId="478"/>
          <ac:picMkLst>
            <pc:docMk/>
            <pc:sldMk cId="2385912884" sldId="431"/>
            <ac:picMk id="87" creationId="{C1B1A142-4C2D-40D3-BEAC-C2659A6CC561}"/>
          </ac:picMkLst>
        </pc:picChg>
        <pc:picChg chg="add del mod">
          <ac:chgData name="Priyakant Patel" userId="dec3d285-ec36-4791-ac5d-dd238aaef6e9" providerId="ADAL" clId="{C3209E2E-8350-4554-BEE8-98DBF9573286}" dt="2019-09-13T19:27:54.934" v="6474" actId="478"/>
          <ac:picMkLst>
            <pc:docMk/>
            <pc:sldMk cId="2385912884" sldId="431"/>
            <ac:picMk id="89" creationId="{487711D0-CBAA-4974-B695-6CD17A4356E0}"/>
          </ac:picMkLst>
        </pc:picChg>
        <pc:picChg chg="add mod">
          <ac:chgData name="Priyakant Patel" userId="dec3d285-ec36-4791-ac5d-dd238aaef6e9" providerId="ADAL" clId="{C3209E2E-8350-4554-BEE8-98DBF9573286}" dt="2019-09-13T22:00:13.500" v="7765" actId="1076"/>
          <ac:picMkLst>
            <pc:docMk/>
            <pc:sldMk cId="2385912884" sldId="431"/>
            <ac:picMk id="89" creationId="{48D8AD32-0759-4180-914A-E4C1A0B8804F}"/>
          </ac:picMkLst>
        </pc:picChg>
        <pc:picChg chg="add del mod">
          <ac:chgData name="Priyakant Patel" userId="dec3d285-ec36-4791-ac5d-dd238aaef6e9" providerId="ADAL" clId="{C3209E2E-8350-4554-BEE8-98DBF9573286}" dt="2019-09-13T19:27:54.245" v="6473" actId="478"/>
          <ac:picMkLst>
            <pc:docMk/>
            <pc:sldMk cId="2385912884" sldId="431"/>
            <ac:picMk id="90" creationId="{3BA89793-E825-41D4-ACD0-32FC82A657AD}"/>
          </ac:picMkLst>
        </pc:picChg>
        <pc:picChg chg="add mod">
          <ac:chgData name="Priyakant Patel" userId="dec3d285-ec36-4791-ac5d-dd238aaef6e9" providerId="ADAL" clId="{C3209E2E-8350-4554-BEE8-98DBF9573286}" dt="2019-09-13T21:54:22.158" v="7735" actId="1036"/>
          <ac:picMkLst>
            <pc:docMk/>
            <pc:sldMk cId="2385912884" sldId="431"/>
            <ac:picMk id="91" creationId="{71273874-47CB-4931-996C-EAFC643C72D0}"/>
          </ac:picMkLst>
        </pc:picChg>
        <pc:picChg chg="add mod">
          <ac:chgData name="Priyakant Patel" userId="dec3d285-ec36-4791-ac5d-dd238aaef6e9" providerId="ADAL" clId="{C3209E2E-8350-4554-BEE8-98DBF9573286}" dt="2019-09-13T21:54:22.158" v="7735" actId="1036"/>
          <ac:picMkLst>
            <pc:docMk/>
            <pc:sldMk cId="2385912884" sldId="431"/>
            <ac:picMk id="92" creationId="{C4E2B2B4-B62A-4941-ABC7-EF2687535E53}"/>
          </ac:picMkLst>
        </pc:picChg>
        <pc:picChg chg="add del mod">
          <ac:chgData name="Priyakant Patel" userId="dec3d285-ec36-4791-ac5d-dd238aaef6e9" providerId="ADAL" clId="{C3209E2E-8350-4554-BEE8-98DBF9573286}" dt="2019-09-13T20:55:03.313" v="6965" actId="478"/>
          <ac:picMkLst>
            <pc:docMk/>
            <pc:sldMk cId="2385912884" sldId="431"/>
            <ac:picMk id="98" creationId="{32D8DA5F-25CA-43FF-A845-A226955764EE}"/>
          </ac:picMkLst>
        </pc:picChg>
        <pc:picChg chg="add mod">
          <ac:chgData name="Priyakant Patel" userId="dec3d285-ec36-4791-ac5d-dd238aaef6e9" providerId="ADAL" clId="{C3209E2E-8350-4554-BEE8-98DBF9573286}" dt="2019-09-13T20:59:36.208" v="6983" actId="164"/>
          <ac:picMkLst>
            <pc:docMk/>
            <pc:sldMk cId="2385912884" sldId="431"/>
            <ac:picMk id="99" creationId="{29E1B83A-EF68-433E-A081-384488FC6537}"/>
          </ac:picMkLst>
        </pc:picChg>
        <pc:picChg chg="add mod">
          <ac:chgData name="Priyakant Patel" userId="dec3d285-ec36-4791-ac5d-dd238aaef6e9" providerId="ADAL" clId="{C3209E2E-8350-4554-BEE8-98DBF9573286}" dt="2019-09-13T20:59:36.208" v="6983" actId="164"/>
          <ac:picMkLst>
            <pc:docMk/>
            <pc:sldMk cId="2385912884" sldId="431"/>
            <ac:picMk id="100" creationId="{0CA192D1-806A-4696-9A6F-ED036429CE0A}"/>
          </ac:picMkLst>
        </pc:picChg>
        <pc:picChg chg="add mod">
          <ac:chgData name="Priyakant Patel" userId="dec3d285-ec36-4791-ac5d-dd238aaef6e9" providerId="ADAL" clId="{C3209E2E-8350-4554-BEE8-98DBF9573286}" dt="2019-09-13T20:59:36.208" v="6983" actId="164"/>
          <ac:picMkLst>
            <pc:docMk/>
            <pc:sldMk cId="2385912884" sldId="431"/>
            <ac:picMk id="101" creationId="{4B7E736E-4398-4A6F-9DDC-49E109D3E162}"/>
          </ac:picMkLst>
        </pc:picChg>
        <pc:picChg chg="add mod ord">
          <ac:chgData name="Priyakant Patel" userId="dec3d285-ec36-4791-ac5d-dd238aaef6e9" providerId="ADAL" clId="{C3209E2E-8350-4554-BEE8-98DBF9573286}" dt="2019-09-13T21:46:01.113" v="7579" actId="1035"/>
          <ac:picMkLst>
            <pc:docMk/>
            <pc:sldMk cId="2385912884" sldId="431"/>
            <ac:picMk id="102" creationId="{5E8EE8A7-C546-4F2E-B0BF-7BC4FE1943FC}"/>
          </ac:picMkLst>
        </pc:picChg>
        <pc:picChg chg="add mod">
          <ac:chgData name="Priyakant Patel" userId="dec3d285-ec36-4791-ac5d-dd238aaef6e9" providerId="ADAL" clId="{C3209E2E-8350-4554-BEE8-98DBF9573286}" dt="2019-09-13T22:02:08.953" v="7779" actId="1076"/>
          <ac:picMkLst>
            <pc:docMk/>
            <pc:sldMk cId="2385912884" sldId="431"/>
            <ac:picMk id="107" creationId="{A5672343-AED7-4E5B-BEAE-F3F6A10DE74D}"/>
          </ac:picMkLst>
        </pc:picChg>
        <pc:picChg chg="add mod">
          <ac:chgData name="Priyakant Patel" userId="dec3d285-ec36-4791-ac5d-dd238aaef6e9" providerId="ADAL" clId="{C3209E2E-8350-4554-BEE8-98DBF9573286}" dt="2019-09-13T21:29:13.171" v="7192" actId="164"/>
          <ac:picMkLst>
            <pc:docMk/>
            <pc:sldMk cId="2385912884" sldId="431"/>
            <ac:picMk id="111" creationId="{E9E804D4-AD8C-467B-A955-B10CAE5541D0}"/>
          </ac:picMkLst>
        </pc:picChg>
        <pc:picChg chg="add mod">
          <ac:chgData name="Priyakant Patel" userId="dec3d285-ec36-4791-ac5d-dd238aaef6e9" providerId="ADAL" clId="{C3209E2E-8350-4554-BEE8-98DBF9573286}" dt="2019-09-13T21:46:01.113" v="7579" actId="1035"/>
          <ac:picMkLst>
            <pc:docMk/>
            <pc:sldMk cId="2385912884" sldId="431"/>
            <ac:picMk id="114" creationId="{932F83AA-2A83-408F-9AE2-F120007FAB7A}"/>
          </ac:picMkLst>
        </pc:picChg>
        <pc:picChg chg="add mod">
          <ac:chgData name="Priyakant Patel" userId="dec3d285-ec36-4791-ac5d-dd238aaef6e9" providerId="ADAL" clId="{C3209E2E-8350-4554-BEE8-98DBF9573286}" dt="2019-09-13T21:46:01.113" v="7579" actId="1035"/>
          <ac:picMkLst>
            <pc:docMk/>
            <pc:sldMk cId="2385912884" sldId="431"/>
            <ac:picMk id="116" creationId="{80261C21-5C3C-4C9A-9472-B185211AE80C}"/>
          </ac:picMkLst>
        </pc:picChg>
        <pc:picChg chg="add del mod">
          <ac:chgData name="Priyakant Patel" userId="dec3d285-ec36-4791-ac5d-dd238aaef6e9" providerId="ADAL" clId="{C3209E2E-8350-4554-BEE8-98DBF9573286}" dt="2019-09-13T21:30:17.508" v="7209" actId="478"/>
          <ac:picMkLst>
            <pc:docMk/>
            <pc:sldMk cId="2385912884" sldId="431"/>
            <ac:picMk id="118" creationId="{2FFB03D1-8F9B-499A-8418-28C086F1B8C0}"/>
          </ac:picMkLst>
        </pc:picChg>
        <pc:picChg chg="add mod">
          <ac:chgData name="Priyakant Patel" userId="dec3d285-ec36-4791-ac5d-dd238aaef6e9" providerId="ADAL" clId="{C3209E2E-8350-4554-BEE8-98DBF9573286}" dt="2019-09-13T22:01:51.358" v="7776" actId="1076"/>
          <ac:picMkLst>
            <pc:docMk/>
            <pc:sldMk cId="2385912884" sldId="431"/>
            <ac:picMk id="121" creationId="{7B638899-60DE-4968-BA13-07B60DD74C84}"/>
          </ac:picMkLst>
        </pc:picChg>
        <pc:picChg chg="mod">
          <ac:chgData name="Priyakant Patel" userId="dec3d285-ec36-4791-ac5d-dd238aaef6e9" providerId="ADAL" clId="{C3209E2E-8350-4554-BEE8-98DBF9573286}" dt="2019-09-13T21:46:01.113" v="7579" actId="1035"/>
          <ac:picMkLst>
            <pc:docMk/>
            <pc:sldMk cId="2385912884" sldId="431"/>
            <ac:picMk id="1028" creationId="{BFD641FF-3E5E-48FE-BC76-AF36ECAEC0DF}"/>
          </ac:picMkLst>
        </pc:picChg>
        <pc:picChg chg="add del mod">
          <ac:chgData name="Priyakant Patel" userId="dec3d285-ec36-4791-ac5d-dd238aaef6e9" providerId="ADAL" clId="{C3209E2E-8350-4554-BEE8-98DBF9573286}" dt="2019-09-13T19:12:10.614" v="6225" actId="478"/>
          <ac:picMkLst>
            <pc:docMk/>
            <pc:sldMk cId="2385912884" sldId="431"/>
            <ac:picMk id="2050" creationId="{DBF82E5B-BF8C-4AA7-A7F7-72D3599779C4}"/>
          </ac:picMkLst>
        </pc:picChg>
        <pc:picChg chg="add del mod ord">
          <ac:chgData name="Priyakant Patel" userId="dec3d285-ec36-4791-ac5d-dd238aaef6e9" providerId="ADAL" clId="{C3209E2E-8350-4554-BEE8-98DBF9573286}" dt="2019-09-13T19:17:38.424" v="6270" actId="478"/>
          <ac:picMkLst>
            <pc:docMk/>
            <pc:sldMk cId="2385912884" sldId="431"/>
            <ac:picMk id="2052" creationId="{143AE69C-A86D-43B3-B15F-4410BC3370DC}"/>
          </ac:picMkLst>
        </pc:picChg>
        <pc:picChg chg="add del">
          <ac:chgData name="Priyakant Patel" userId="dec3d285-ec36-4791-ac5d-dd238aaef6e9" providerId="ADAL" clId="{C3209E2E-8350-4554-BEE8-98DBF9573286}" dt="2019-09-13T19:16:15.961" v="6252" actId="14100"/>
          <ac:picMkLst>
            <pc:docMk/>
            <pc:sldMk cId="2385912884" sldId="431"/>
            <ac:picMk id="2054" creationId="{7C4F5BD3-9A63-4709-A99D-0BA4FC7DD9CE}"/>
          </ac:picMkLst>
        </pc:picChg>
        <pc:picChg chg="add del mod">
          <ac:chgData name="Priyakant Patel" userId="dec3d285-ec36-4791-ac5d-dd238aaef6e9" providerId="ADAL" clId="{C3209E2E-8350-4554-BEE8-98DBF9573286}" dt="2019-09-13T19:17:37.711" v="6269" actId="478"/>
          <ac:picMkLst>
            <pc:docMk/>
            <pc:sldMk cId="2385912884" sldId="431"/>
            <ac:picMk id="2056" creationId="{27395C5C-9E98-458C-9424-1EDF242711B7}"/>
          </ac:picMkLst>
        </pc:picChg>
        <pc:cxnChg chg="add mod">
          <ac:chgData name="Priyakant Patel" userId="dec3d285-ec36-4791-ac5d-dd238aaef6e9" providerId="ADAL" clId="{C3209E2E-8350-4554-BEE8-98DBF9573286}" dt="2019-09-13T21:46:01.113" v="7579" actId="1035"/>
          <ac:cxnSpMkLst>
            <pc:docMk/>
            <pc:sldMk cId="2385912884" sldId="431"/>
            <ac:cxnSpMk id="19" creationId="{C4774661-8E99-4DBA-B641-10696A2F65AF}"/>
          </ac:cxnSpMkLst>
        </pc:cxnChg>
      </pc:sldChg>
      <pc:sldChg chg="add del">
        <pc:chgData name="Priyakant Patel" userId="dec3d285-ec36-4791-ac5d-dd238aaef6e9" providerId="ADAL" clId="{C3209E2E-8350-4554-BEE8-98DBF9573286}" dt="2019-09-13T21:14:05.578" v="7136" actId="2696"/>
        <pc:sldMkLst>
          <pc:docMk/>
          <pc:sldMk cId="226973773" sldId="432"/>
        </pc:sldMkLst>
      </pc:sldChg>
      <pc:sldChg chg="addSp delSp modSp add del">
        <pc:chgData name="Priyakant Patel" userId="dec3d285-ec36-4791-ac5d-dd238aaef6e9" providerId="ADAL" clId="{C3209E2E-8350-4554-BEE8-98DBF9573286}" dt="2019-09-13T21:50:26.843" v="7622" actId="2696"/>
        <pc:sldMkLst>
          <pc:docMk/>
          <pc:sldMk cId="3825570294" sldId="432"/>
        </pc:sldMkLst>
        <pc:spChg chg="del">
          <ac:chgData name="Priyakant Patel" userId="dec3d285-ec36-4791-ac5d-dd238aaef6e9" providerId="ADAL" clId="{C3209E2E-8350-4554-BEE8-98DBF9573286}" dt="2019-09-13T21:35:18.992" v="7250" actId="478"/>
          <ac:spMkLst>
            <pc:docMk/>
            <pc:sldMk cId="3825570294" sldId="432"/>
            <ac:spMk id="6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3T21:35:18.992" v="7250" actId="478"/>
          <ac:spMkLst>
            <pc:docMk/>
            <pc:sldMk cId="3825570294" sldId="432"/>
            <ac:spMk id="7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3T21:35:18.992" v="7250" actId="478"/>
          <ac:spMkLst>
            <pc:docMk/>
            <pc:sldMk cId="3825570294" sldId="432"/>
            <ac:spMk id="8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3T21:35:18.992" v="7250" actId="478"/>
          <ac:spMkLst>
            <pc:docMk/>
            <pc:sldMk cId="3825570294" sldId="432"/>
            <ac:spMk id="9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3T21:35:18.992" v="7250" actId="478"/>
          <ac:spMkLst>
            <pc:docMk/>
            <pc:sldMk cId="3825570294" sldId="432"/>
            <ac:spMk id="10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3T21:35:18.992" v="7250" actId="478"/>
          <ac:spMkLst>
            <pc:docMk/>
            <pc:sldMk cId="3825570294" sldId="432"/>
            <ac:spMk id="17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3T21:35:18.992" v="7250" actId="478"/>
          <ac:spMkLst>
            <pc:docMk/>
            <pc:sldMk cId="3825570294" sldId="432"/>
            <ac:spMk id="20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3T21:35:18.992" v="7250" actId="478"/>
          <ac:spMkLst>
            <pc:docMk/>
            <pc:sldMk cId="3825570294" sldId="432"/>
            <ac:spMk id="21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3T21:35:18.992" v="7250" actId="478"/>
          <ac:spMkLst>
            <pc:docMk/>
            <pc:sldMk cId="3825570294" sldId="432"/>
            <ac:spMk id="22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3T21:35:18.992" v="7250" actId="478"/>
          <ac:spMkLst>
            <pc:docMk/>
            <pc:sldMk cId="3825570294" sldId="432"/>
            <ac:spMk id="26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3T21:35:18.992" v="7250" actId="478"/>
          <ac:spMkLst>
            <pc:docMk/>
            <pc:sldMk cId="3825570294" sldId="432"/>
            <ac:spMk id="27" creationId="{00000000-0000-0000-0000-000000000000}"/>
          </ac:spMkLst>
        </pc:spChg>
        <pc:spChg chg="del">
          <ac:chgData name="Priyakant Patel" userId="dec3d285-ec36-4791-ac5d-dd238aaef6e9" providerId="ADAL" clId="{C3209E2E-8350-4554-BEE8-98DBF9573286}" dt="2019-09-13T21:35:18.992" v="7250" actId="478"/>
          <ac:spMkLst>
            <pc:docMk/>
            <pc:sldMk cId="3825570294" sldId="432"/>
            <ac:spMk id="28" creationId="{00000000-0000-0000-0000-000000000000}"/>
          </ac:spMkLst>
        </pc:spChg>
        <pc:spChg chg="add mod">
          <ac:chgData name="Priyakant Patel" userId="dec3d285-ec36-4791-ac5d-dd238aaef6e9" providerId="ADAL" clId="{C3209E2E-8350-4554-BEE8-98DBF9573286}" dt="2019-09-13T21:35:47.043" v="7252" actId="164"/>
          <ac:spMkLst>
            <pc:docMk/>
            <pc:sldMk cId="3825570294" sldId="432"/>
            <ac:spMk id="32" creationId="{10BAA22C-1B6F-487E-89FB-C01DFDB7FAD3}"/>
          </ac:spMkLst>
        </pc:spChg>
        <pc:spChg chg="add mod">
          <ac:chgData name="Priyakant Patel" userId="dec3d285-ec36-4791-ac5d-dd238aaef6e9" providerId="ADAL" clId="{C3209E2E-8350-4554-BEE8-98DBF9573286}" dt="2019-09-13T21:35:47.043" v="7252" actId="164"/>
          <ac:spMkLst>
            <pc:docMk/>
            <pc:sldMk cId="3825570294" sldId="432"/>
            <ac:spMk id="33" creationId="{4942817D-EB09-424F-A480-DB9805CC21F2}"/>
          </ac:spMkLst>
        </pc:spChg>
        <pc:spChg chg="add mod">
          <ac:chgData name="Priyakant Patel" userId="dec3d285-ec36-4791-ac5d-dd238aaef6e9" providerId="ADAL" clId="{C3209E2E-8350-4554-BEE8-98DBF9573286}" dt="2019-09-13T21:35:47.043" v="7252" actId="164"/>
          <ac:spMkLst>
            <pc:docMk/>
            <pc:sldMk cId="3825570294" sldId="432"/>
            <ac:spMk id="34" creationId="{312B45AC-D897-491C-87F7-D2F084ED2969}"/>
          </ac:spMkLst>
        </pc:spChg>
        <pc:spChg chg="del">
          <ac:chgData name="Priyakant Patel" userId="dec3d285-ec36-4791-ac5d-dd238aaef6e9" providerId="ADAL" clId="{C3209E2E-8350-4554-BEE8-98DBF9573286}" dt="2019-09-13T21:35:18.992" v="7250" actId="478"/>
          <ac:spMkLst>
            <pc:docMk/>
            <pc:sldMk cId="3825570294" sldId="432"/>
            <ac:spMk id="41" creationId="{D9A267E2-F9E1-497A-B306-D721DD93757D}"/>
          </ac:spMkLst>
        </pc:spChg>
        <pc:spChg chg="del">
          <ac:chgData name="Priyakant Patel" userId="dec3d285-ec36-4791-ac5d-dd238aaef6e9" providerId="ADAL" clId="{C3209E2E-8350-4554-BEE8-98DBF9573286}" dt="2019-09-13T21:35:18.992" v="7250" actId="478"/>
          <ac:spMkLst>
            <pc:docMk/>
            <pc:sldMk cId="3825570294" sldId="432"/>
            <ac:spMk id="42" creationId="{D9610961-5184-4EA8-B5F1-0DB000BBEFD1}"/>
          </ac:spMkLst>
        </pc:spChg>
        <pc:spChg chg="add mod">
          <ac:chgData name="Priyakant Patel" userId="dec3d285-ec36-4791-ac5d-dd238aaef6e9" providerId="ADAL" clId="{C3209E2E-8350-4554-BEE8-98DBF9573286}" dt="2019-09-13T21:35:47.043" v="7252" actId="164"/>
          <ac:spMkLst>
            <pc:docMk/>
            <pc:sldMk cId="3825570294" sldId="432"/>
            <ac:spMk id="43" creationId="{A349FFF1-089E-419E-B177-B9BBCF89E408}"/>
          </ac:spMkLst>
        </pc:spChg>
        <pc:spChg chg="add mod">
          <ac:chgData name="Priyakant Patel" userId="dec3d285-ec36-4791-ac5d-dd238aaef6e9" providerId="ADAL" clId="{C3209E2E-8350-4554-BEE8-98DBF9573286}" dt="2019-09-13T21:35:47.043" v="7252" actId="164"/>
          <ac:spMkLst>
            <pc:docMk/>
            <pc:sldMk cId="3825570294" sldId="432"/>
            <ac:spMk id="48" creationId="{EBC059B5-CCFF-4010-807D-74AE7E47DB5E}"/>
          </ac:spMkLst>
        </pc:spChg>
        <pc:spChg chg="del">
          <ac:chgData name="Priyakant Patel" userId="dec3d285-ec36-4791-ac5d-dd238aaef6e9" providerId="ADAL" clId="{C3209E2E-8350-4554-BEE8-98DBF9573286}" dt="2019-09-13T21:35:18.992" v="7250" actId="478"/>
          <ac:spMkLst>
            <pc:docMk/>
            <pc:sldMk cId="3825570294" sldId="432"/>
            <ac:spMk id="50" creationId="{13312BAD-AB1B-4CEE-ADE1-39E69F1051AD}"/>
          </ac:spMkLst>
        </pc:spChg>
        <pc:spChg chg="add mod">
          <ac:chgData name="Priyakant Patel" userId="dec3d285-ec36-4791-ac5d-dd238aaef6e9" providerId="ADAL" clId="{C3209E2E-8350-4554-BEE8-98DBF9573286}" dt="2019-09-13T21:35:47.043" v="7252" actId="164"/>
          <ac:spMkLst>
            <pc:docMk/>
            <pc:sldMk cId="3825570294" sldId="432"/>
            <ac:spMk id="53" creationId="{3DA03552-CC8E-496A-AD91-54909953D65F}"/>
          </ac:spMkLst>
        </pc:spChg>
        <pc:spChg chg="add mod">
          <ac:chgData name="Priyakant Patel" userId="dec3d285-ec36-4791-ac5d-dd238aaef6e9" providerId="ADAL" clId="{C3209E2E-8350-4554-BEE8-98DBF9573286}" dt="2019-09-13T21:35:47.043" v="7252" actId="164"/>
          <ac:spMkLst>
            <pc:docMk/>
            <pc:sldMk cId="3825570294" sldId="432"/>
            <ac:spMk id="55" creationId="{785E9729-2419-4314-BFA4-7D434F4463E5}"/>
          </ac:spMkLst>
        </pc:spChg>
        <pc:spChg chg="add mod">
          <ac:chgData name="Priyakant Patel" userId="dec3d285-ec36-4791-ac5d-dd238aaef6e9" providerId="ADAL" clId="{C3209E2E-8350-4554-BEE8-98DBF9573286}" dt="2019-09-13T21:35:47.043" v="7252" actId="164"/>
          <ac:spMkLst>
            <pc:docMk/>
            <pc:sldMk cId="3825570294" sldId="432"/>
            <ac:spMk id="56" creationId="{4E3E79E5-C6E2-4760-A310-93675E5FC8B1}"/>
          </ac:spMkLst>
        </pc:spChg>
        <pc:spChg chg="add mod">
          <ac:chgData name="Priyakant Patel" userId="dec3d285-ec36-4791-ac5d-dd238aaef6e9" providerId="ADAL" clId="{C3209E2E-8350-4554-BEE8-98DBF9573286}" dt="2019-09-13T21:35:47.043" v="7252" actId="164"/>
          <ac:spMkLst>
            <pc:docMk/>
            <pc:sldMk cId="3825570294" sldId="432"/>
            <ac:spMk id="57" creationId="{7204C5D6-2E2C-4AA1-898E-50E6BE34DBC0}"/>
          </ac:spMkLst>
        </pc:spChg>
        <pc:spChg chg="add mod">
          <ac:chgData name="Priyakant Patel" userId="dec3d285-ec36-4791-ac5d-dd238aaef6e9" providerId="ADAL" clId="{C3209E2E-8350-4554-BEE8-98DBF9573286}" dt="2019-09-13T21:35:47.043" v="7252" actId="164"/>
          <ac:spMkLst>
            <pc:docMk/>
            <pc:sldMk cId="3825570294" sldId="432"/>
            <ac:spMk id="58" creationId="{2E0E79D2-9344-4E65-B7EA-D7D8DDF9AC03}"/>
          </ac:spMkLst>
        </pc:spChg>
        <pc:spChg chg="add mod">
          <ac:chgData name="Priyakant Patel" userId="dec3d285-ec36-4791-ac5d-dd238aaef6e9" providerId="ADAL" clId="{C3209E2E-8350-4554-BEE8-98DBF9573286}" dt="2019-09-13T21:35:47.043" v="7252" actId="164"/>
          <ac:spMkLst>
            <pc:docMk/>
            <pc:sldMk cId="3825570294" sldId="432"/>
            <ac:spMk id="59" creationId="{89598785-E6B7-48EE-8BCA-C95C5601C03B}"/>
          </ac:spMkLst>
        </pc:spChg>
        <pc:spChg chg="add mod">
          <ac:chgData name="Priyakant Patel" userId="dec3d285-ec36-4791-ac5d-dd238aaef6e9" providerId="ADAL" clId="{C3209E2E-8350-4554-BEE8-98DBF9573286}" dt="2019-09-13T21:35:47.043" v="7252" actId="164"/>
          <ac:spMkLst>
            <pc:docMk/>
            <pc:sldMk cId="3825570294" sldId="432"/>
            <ac:spMk id="60" creationId="{01C7CCCC-FF77-456F-9687-5EA449AE8B00}"/>
          </ac:spMkLst>
        </pc:spChg>
        <pc:spChg chg="add mod">
          <ac:chgData name="Priyakant Patel" userId="dec3d285-ec36-4791-ac5d-dd238aaef6e9" providerId="ADAL" clId="{C3209E2E-8350-4554-BEE8-98DBF9573286}" dt="2019-09-13T21:35:47.043" v="7252" actId="164"/>
          <ac:spMkLst>
            <pc:docMk/>
            <pc:sldMk cId="3825570294" sldId="432"/>
            <ac:spMk id="61" creationId="{DB4DAB42-0B3D-42FE-88F0-51674DB3DC70}"/>
          </ac:spMkLst>
        </pc:spChg>
        <pc:spChg chg="add mod">
          <ac:chgData name="Priyakant Patel" userId="dec3d285-ec36-4791-ac5d-dd238aaef6e9" providerId="ADAL" clId="{C3209E2E-8350-4554-BEE8-98DBF9573286}" dt="2019-09-13T21:35:47.043" v="7252" actId="164"/>
          <ac:spMkLst>
            <pc:docMk/>
            <pc:sldMk cId="3825570294" sldId="432"/>
            <ac:spMk id="62" creationId="{6DFD5A34-8D25-453E-B36F-99EBE6C3C7C1}"/>
          </ac:spMkLst>
        </pc:spChg>
        <pc:spChg chg="add mod">
          <ac:chgData name="Priyakant Patel" userId="dec3d285-ec36-4791-ac5d-dd238aaef6e9" providerId="ADAL" clId="{C3209E2E-8350-4554-BEE8-98DBF9573286}" dt="2019-09-13T21:35:47.043" v="7252" actId="164"/>
          <ac:spMkLst>
            <pc:docMk/>
            <pc:sldMk cId="3825570294" sldId="432"/>
            <ac:spMk id="63" creationId="{2FB11FBC-789C-40A1-971D-7A185301875A}"/>
          </ac:spMkLst>
        </pc:spChg>
        <pc:spChg chg="add mod">
          <ac:chgData name="Priyakant Patel" userId="dec3d285-ec36-4791-ac5d-dd238aaef6e9" providerId="ADAL" clId="{C3209E2E-8350-4554-BEE8-98DBF9573286}" dt="2019-09-13T21:35:47.043" v="7252" actId="164"/>
          <ac:spMkLst>
            <pc:docMk/>
            <pc:sldMk cId="3825570294" sldId="432"/>
            <ac:spMk id="68" creationId="{9C315FC1-F30D-4870-B660-272FAA244BC6}"/>
          </ac:spMkLst>
        </pc:spChg>
        <pc:spChg chg="add mod">
          <ac:chgData name="Priyakant Patel" userId="dec3d285-ec36-4791-ac5d-dd238aaef6e9" providerId="ADAL" clId="{C3209E2E-8350-4554-BEE8-98DBF9573286}" dt="2019-09-13T21:35:47.043" v="7252" actId="164"/>
          <ac:spMkLst>
            <pc:docMk/>
            <pc:sldMk cId="3825570294" sldId="432"/>
            <ac:spMk id="69" creationId="{929392FB-5DBE-4C9B-8330-D3F1947BE09F}"/>
          </ac:spMkLst>
        </pc:spChg>
        <pc:spChg chg="add mod">
          <ac:chgData name="Priyakant Patel" userId="dec3d285-ec36-4791-ac5d-dd238aaef6e9" providerId="ADAL" clId="{C3209E2E-8350-4554-BEE8-98DBF9573286}" dt="2019-09-13T21:35:47.043" v="7252" actId="164"/>
          <ac:spMkLst>
            <pc:docMk/>
            <pc:sldMk cId="3825570294" sldId="432"/>
            <ac:spMk id="71" creationId="{6AF007E6-AC92-4DF4-A3FA-3A079CA50FCE}"/>
          </ac:spMkLst>
        </pc:spChg>
        <pc:spChg chg="add mod">
          <ac:chgData name="Priyakant Patel" userId="dec3d285-ec36-4791-ac5d-dd238aaef6e9" providerId="ADAL" clId="{C3209E2E-8350-4554-BEE8-98DBF9573286}" dt="2019-09-13T21:35:47.043" v="7252" actId="164"/>
          <ac:spMkLst>
            <pc:docMk/>
            <pc:sldMk cId="3825570294" sldId="432"/>
            <ac:spMk id="72" creationId="{603F3ABD-BECD-478B-934D-99DA725B003E}"/>
          </ac:spMkLst>
        </pc:spChg>
        <pc:spChg chg="add mod">
          <ac:chgData name="Priyakant Patel" userId="dec3d285-ec36-4791-ac5d-dd238aaef6e9" providerId="ADAL" clId="{C3209E2E-8350-4554-BEE8-98DBF9573286}" dt="2019-09-13T21:35:47.043" v="7252" actId="164"/>
          <ac:spMkLst>
            <pc:docMk/>
            <pc:sldMk cId="3825570294" sldId="432"/>
            <ac:spMk id="73" creationId="{2968E68D-C639-4ABA-AB3F-1220032C1B5C}"/>
          </ac:spMkLst>
        </pc:spChg>
        <pc:spChg chg="add mod">
          <ac:chgData name="Priyakant Patel" userId="dec3d285-ec36-4791-ac5d-dd238aaef6e9" providerId="ADAL" clId="{C3209E2E-8350-4554-BEE8-98DBF9573286}" dt="2019-09-13T21:35:47.043" v="7252" actId="164"/>
          <ac:spMkLst>
            <pc:docMk/>
            <pc:sldMk cId="3825570294" sldId="432"/>
            <ac:spMk id="76" creationId="{D85E935B-283F-4EEE-B406-689FD09C3055}"/>
          </ac:spMkLst>
        </pc:spChg>
        <pc:spChg chg="add mod">
          <ac:chgData name="Priyakant Patel" userId="dec3d285-ec36-4791-ac5d-dd238aaef6e9" providerId="ADAL" clId="{C3209E2E-8350-4554-BEE8-98DBF9573286}" dt="2019-09-13T21:35:47.043" v="7252" actId="164"/>
          <ac:spMkLst>
            <pc:docMk/>
            <pc:sldMk cId="3825570294" sldId="432"/>
            <ac:spMk id="82" creationId="{689A49FF-5BE4-439E-8DB0-75A21D00E7E0}"/>
          </ac:spMkLst>
        </pc:spChg>
        <pc:spChg chg="add mod">
          <ac:chgData name="Priyakant Patel" userId="dec3d285-ec36-4791-ac5d-dd238aaef6e9" providerId="ADAL" clId="{C3209E2E-8350-4554-BEE8-98DBF9573286}" dt="2019-09-13T21:35:47.043" v="7252" actId="164"/>
          <ac:spMkLst>
            <pc:docMk/>
            <pc:sldMk cId="3825570294" sldId="432"/>
            <ac:spMk id="85" creationId="{760CD7C2-FFB8-4E85-BBB0-4CCFA806DB6D}"/>
          </ac:spMkLst>
        </pc:spChg>
        <pc:spChg chg="add mod">
          <ac:chgData name="Priyakant Patel" userId="dec3d285-ec36-4791-ac5d-dd238aaef6e9" providerId="ADAL" clId="{C3209E2E-8350-4554-BEE8-98DBF9573286}" dt="2019-09-13T21:35:47.043" v="7252" actId="164"/>
          <ac:spMkLst>
            <pc:docMk/>
            <pc:sldMk cId="3825570294" sldId="432"/>
            <ac:spMk id="86" creationId="{6CAF0249-5814-4792-B7C6-9A9F6207CB3F}"/>
          </ac:spMkLst>
        </pc:spChg>
        <pc:spChg chg="add mod">
          <ac:chgData name="Priyakant Patel" userId="dec3d285-ec36-4791-ac5d-dd238aaef6e9" providerId="ADAL" clId="{C3209E2E-8350-4554-BEE8-98DBF9573286}" dt="2019-09-13T21:35:47.043" v="7252" actId="164"/>
          <ac:spMkLst>
            <pc:docMk/>
            <pc:sldMk cId="3825570294" sldId="432"/>
            <ac:spMk id="97" creationId="{4EB9DAF2-E02B-4166-9A69-9763FA9886A3}"/>
          </ac:spMkLst>
        </pc:spChg>
        <pc:spChg chg="add mod">
          <ac:chgData name="Priyakant Patel" userId="dec3d285-ec36-4791-ac5d-dd238aaef6e9" providerId="ADAL" clId="{C3209E2E-8350-4554-BEE8-98DBF9573286}" dt="2019-09-13T21:35:47.043" v="7252" actId="164"/>
          <ac:spMkLst>
            <pc:docMk/>
            <pc:sldMk cId="3825570294" sldId="432"/>
            <ac:spMk id="98" creationId="{073DBE19-410F-4E48-9075-0A8A1E4379E3}"/>
          </ac:spMkLst>
        </pc:spChg>
        <pc:spChg chg="add mod">
          <ac:chgData name="Priyakant Patel" userId="dec3d285-ec36-4791-ac5d-dd238aaef6e9" providerId="ADAL" clId="{C3209E2E-8350-4554-BEE8-98DBF9573286}" dt="2019-09-13T21:35:47.043" v="7252" actId="164"/>
          <ac:spMkLst>
            <pc:docMk/>
            <pc:sldMk cId="3825570294" sldId="432"/>
            <ac:spMk id="99" creationId="{D33243CF-01F3-45D0-A8E6-73A49CFAB8DC}"/>
          </ac:spMkLst>
        </pc:spChg>
        <pc:spChg chg="add mod">
          <ac:chgData name="Priyakant Patel" userId="dec3d285-ec36-4791-ac5d-dd238aaef6e9" providerId="ADAL" clId="{C3209E2E-8350-4554-BEE8-98DBF9573286}" dt="2019-09-13T21:35:47.043" v="7252" actId="164"/>
          <ac:spMkLst>
            <pc:docMk/>
            <pc:sldMk cId="3825570294" sldId="432"/>
            <ac:spMk id="100" creationId="{DA14D849-2F16-4FC3-B8F3-E18EA212FF5D}"/>
          </ac:spMkLst>
        </pc:spChg>
        <pc:spChg chg="add mod">
          <ac:chgData name="Priyakant Patel" userId="dec3d285-ec36-4791-ac5d-dd238aaef6e9" providerId="ADAL" clId="{C3209E2E-8350-4554-BEE8-98DBF9573286}" dt="2019-09-13T21:35:47.043" v="7252" actId="164"/>
          <ac:spMkLst>
            <pc:docMk/>
            <pc:sldMk cId="3825570294" sldId="432"/>
            <ac:spMk id="106" creationId="{D7F683DE-4F70-49DA-9D61-CDA069B8765A}"/>
          </ac:spMkLst>
        </pc:spChg>
        <pc:spChg chg="add mod">
          <ac:chgData name="Priyakant Patel" userId="dec3d285-ec36-4791-ac5d-dd238aaef6e9" providerId="ADAL" clId="{C3209E2E-8350-4554-BEE8-98DBF9573286}" dt="2019-09-13T21:35:47.043" v="7252" actId="164"/>
          <ac:spMkLst>
            <pc:docMk/>
            <pc:sldMk cId="3825570294" sldId="432"/>
            <ac:spMk id="108" creationId="{BBBE1A94-BD9C-4D60-A6B3-0FA379E14A3F}"/>
          </ac:spMkLst>
        </pc:spChg>
        <pc:spChg chg="add mod">
          <ac:chgData name="Priyakant Patel" userId="dec3d285-ec36-4791-ac5d-dd238aaef6e9" providerId="ADAL" clId="{C3209E2E-8350-4554-BEE8-98DBF9573286}" dt="2019-09-13T21:35:47.043" v="7252" actId="164"/>
          <ac:spMkLst>
            <pc:docMk/>
            <pc:sldMk cId="3825570294" sldId="432"/>
            <ac:spMk id="110" creationId="{8A0CBAFC-58B8-4F84-B4D5-CCC652FCF891}"/>
          </ac:spMkLst>
        </pc:spChg>
        <pc:spChg chg="add mod">
          <ac:chgData name="Priyakant Patel" userId="dec3d285-ec36-4791-ac5d-dd238aaef6e9" providerId="ADAL" clId="{C3209E2E-8350-4554-BEE8-98DBF9573286}" dt="2019-09-13T21:35:47.043" v="7252" actId="164"/>
          <ac:spMkLst>
            <pc:docMk/>
            <pc:sldMk cId="3825570294" sldId="432"/>
            <ac:spMk id="112" creationId="{FF46609C-2770-4838-BB00-AA1462C6D29D}"/>
          </ac:spMkLst>
        </pc:spChg>
        <pc:spChg chg="add mod">
          <ac:chgData name="Priyakant Patel" userId="dec3d285-ec36-4791-ac5d-dd238aaef6e9" providerId="ADAL" clId="{C3209E2E-8350-4554-BEE8-98DBF9573286}" dt="2019-09-13T21:35:47.043" v="7252" actId="164"/>
          <ac:spMkLst>
            <pc:docMk/>
            <pc:sldMk cId="3825570294" sldId="432"/>
            <ac:spMk id="114" creationId="{932E479F-9E57-4C07-8A27-32D763EFEA9E}"/>
          </ac:spMkLst>
        </pc:spChg>
        <pc:spChg chg="add mod">
          <ac:chgData name="Priyakant Patel" userId="dec3d285-ec36-4791-ac5d-dd238aaef6e9" providerId="ADAL" clId="{C3209E2E-8350-4554-BEE8-98DBF9573286}" dt="2019-09-13T21:35:47.043" v="7252" actId="164"/>
          <ac:spMkLst>
            <pc:docMk/>
            <pc:sldMk cId="3825570294" sldId="432"/>
            <ac:spMk id="116" creationId="{A0D99ADF-0739-4BD4-889A-1C8058EA6449}"/>
          </ac:spMkLst>
        </pc:spChg>
        <pc:spChg chg="add mod">
          <ac:chgData name="Priyakant Patel" userId="dec3d285-ec36-4791-ac5d-dd238aaef6e9" providerId="ADAL" clId="{C3209E2E-8350-4554-BEE8-98DBF9573286}" dt="2019-09-13T21:35:47.043" v="7252" actId="164"/>
          <ac:spMkLst>
            <pc:docMk/>
            <pc:sldMk cId="3825570294" sldId="432"/>
            <ac:spMk id="117" creationId="{BE821301-E085-479F-AF89-DDDA365883DC}"/>
          </ac:spMkLst>
        </pc:spChg>
        <pc:spChg chg="add mod">
          <ac:chgData name="Priyakant Patel" userId="dec3d285-ec36-4791-ac5d-dd238aaef6e9" providerId="ADAL" clId="{C3209E2E-8350-4554-BEE8-98DBF9573286}" dt="2019-09-13T21:35:47.043" v="7252" actId="164"/>
          <ac:spMkLst>
            <pc:docMk/>
            <pc:sldMk cId="3825570294" sldId="432"/>
            <ac:spMk id="122" creationId="{9F0EE3A9-3994-467E-9A88-49A2C14FF836}"/>
          </ac:spMkLst>
        </pc:spChg>
        <pc:spChg chg="add mod">
          <ac:chgData name="Priyakant Patel" userId="dec3d285-ec36-4791-ac5d-dd238aaef6e9" providerId="ADAL" clId="{C3209E2E-8350-4554-BEE8-98DBF9573286}" dt="2019-09-13T21:35:47.043" v="7252" actId="164"/>
          <ac:spMkLst>
            <pc:docMk/>
            <pc:sldMk cId="3825570294" sldId="432"/>
            <ac:spMk id="124" creationId="{815A9146-0A42-4872-8071-79A2B37A97D3}"/>
          </ac:spMkLst>
        </pc:spChg>
        <pc:spChg chg="add mod">
          <ac:chgData name="Priyakant Patel" userId="dec3d285-ec36-4791-ac5d-dd238aaef6e9" providerId="ADAL" clId="{C3209E2E-8350-4554-BEE8-98DBF9573286}" dt="2019-09-13T21:35:47.043" v="7252" actId="164"/>
          <ac:spMkLst>
            <pc:docMk/>
            <pc:sldMk cId="3825570294" sldId="432"/>
            <ac:spMk id="125" creationId="{3334B45D-6A89-4F32-AC72-98F5562D402D}"/>
          </ac:spMkLst>
        </pc:spChg>
        <pc:grpChg chg="add del mod">
          <ac:chgData name="Priyakant Patel" userId="dec3d285-ec36-4791-ac5d-dd238aaef6e9" providerId="ADAL" clId="{C3209E2E-8350-4554-BEE8-98DBF9573286}" dt="2019-09-13T21:36:29.303" v="7258" actId="478"/>
          <ac:grpSpMkLst>
            <pc:docMk/>
            <pc:sldMk cId="3825570294" sldId="432"/>
            <ac:grpSpMk id="2" creationId="{ED4F8E67-060B-4BE5-9628-75CDAC2FAD56}"/>
          </ac:grpSpMkLst>
        </pc:grpChg>
        <pc:grpChg chg="add mod">
          <ac:chgData name="Priyakant Patel" userId="dec3d285-ec36-4791-ac5d-dd238aaef6e9" providerId="ADAL" clId="{C3209E2E-8350-4554-BEE8-98DBF9573286}" dt="2019-09-13T21:35:47.043" v="7252" actId="164"/>
          <ac:grpSpMkLst>
            <pc:docMk/>
            <pc:sldMk cId="3825570294" sldId="432"/>
            <ac:grpSpMk id="102" creationId="{2DC1CA10-2E4B-4996-8DAA-1D67BE8E6E4E}"/>
          </ac:grpSpMkLst>
        </pc:grpChg>
        <pc:grpChg chg="add mod">
          <ac:chgData name="Priyakant Patel" userId="dec3d285-ec36-4791-ac5d-dd238aaef6e9" providerId="ADAL" clId="{C3209E2E-8350-4554-BEE8-98DBF9573286}" dt="2019-09-13T21:35:47.043" v="7252" actId="164"/>
          <ac:grpSpMkLst>
            <pc:docMk/>
            <pc:sldMk cId="3825570294" sldId="432"/>
            <ac:grpSpMk id="118" creationId="{1491EB7D-ACBA-4B46-B93D-6342B8C99BB1}"/>
          </ac:grpSpMkLst>
        </pc:grpChg>
        <pc:picChg chg="add mod">
          <ac:chgData name="Priyakant Patel" userId="dec3d285-ec36-4791-ac5d-dd238aaef6e9" providerId="ADAL" clId="{C3209E2E-8350-4554-BEE8-98DBF9573286}" dt="2019-09-13T21:35:47.043" v="7252" actId="164"/>
          <ac:picMkLst>
            <pc:docMk/>
            <pc:sldMk cId="3825570294" sldId="432"/>
            <ac:picMk id="35" creationId="{AC1D5DDE-F3F3-4E18-A2E5-C0EAC77893C7}"/>
          </ac:picMkLst>
        </pc:picChg>
        <pc:picChg chg="add mod">
          <ac:chgData name="Priyakant Patel" userId="dec3d285-ec36-4791-ac5d-dd238aaef6e9" providerId="ADAL" clId="{C3209E2E-8350-4554-BEE8-98DBF9573286}" dt="2019-09-13T21:35:47.043" v="7252" actId="164"/>
          <ac:picMkLst>
            <pc:docMk/>
            <pc:sldMk cId="3825570294" sldId="432"/>
            <ac:picMk id="36" creationId="{E79B7FBC-9E81-46C4-823D-9C3A0A8C9538}"/>
          </ac:picMkLst>
        </pc:picChg>
        <pc:picChg chg="add mod">
          <ac:chgData name="Priyakant Patel" userId="dec3d285-ec36-4791-ac5d-dd238aaef6e9" providerId="ADAL" clId="{C3209E2E-8350-4554-BEE8-98DBF9573286}" dt="2019-09-13T21:35:47.043" v="7252" actId="164"/>
          <ac:picMkLst>
            <pc:docMk/>
            <pc:sldMk cId="3825570294" sldId="432"/>
            <ac:picMk id="38" creationId="{33EEAE5D-46A5-4C46-A6D9-41CE20C3C11F}"/>
          </ac:picMkLst>
        </pc:picChg>
        <pc:picChg chg="add mod">
          <ac:chgData name="Priyakant Patel" userId="dec3d285-ec36-4791-ac5d-dd238aaef6e9" providerId="ADAL" clId="{C3209E2E-8350-4554-BEE8-98DBF9573286}" dt="2019-09-13T21:35:47.043" v="7252" actId="164"/>
          <ac:picMkLst>
            <pc:docMk/>
            <pc:sldMk cId="3825570294" sldId="432"/>
            <ac:picMk id="39" creationId="{85B6C380-35CA-4D6A-AC58-F7D5B6601F72}"/>
          </ac:picMkLst>
        </pc:picChg>
        <pc:picChg chg="add mod">
          <ac:chgData name="Priyakant Patel" userId="dec3d285-ec36-4791-ac5d-dd238aaef6e9" providerId="ADAL" clId="{C3209E2E-8350-4554-BEE8-98DBF9573286}" dt="2019-09-13T21:35:47.043" v="7252" actId="164"/>
          <ac:picMkLst>
            <pc:docMk/>
            <pc:sldMk cId="3825570294" sldId="432"/>
            <ac:picMk id="40" creationId="{66CA3B2E-1B42-4A32-80A1-880304CB20A6}"/>
          </ac:picMkLst>
        </pc:picChg>
        <pc:picChg chg="del">
          <ac:chgData name="Priyakant Patel" userId="dec3d285-ec36-4791-ac5d-dd238aaef6e9" providerId="ADAL" clId="{C3209E2E-8350-4554-BEE8-98DBF9573286}" dt="2019-09-13T21:35:18.992" v="7250" actId="478"/>
          <ac:picMkLst>
            <pc:docMk/>
            <pc:sldMk cId="3825570294" sldId="432"/>
            <ac:picMk id="44" creationId="{EFC6D1C8-5AA7-43E6-9B41-B1E6E86C1E4D}"/>
          </ac:picMkLst>
        </pc:picChg>
        <pc:picChg chg="del">
          <ac:chgData name="Priyakant Patel" userId="dec3d285-ec36-4791-ac5d-dd238aaef6e9" providerId="ADAL" clId="{C3209E2E-8350-4554-BEE8-98DBF9573286}" dt="2019-09-13T21:35:18.992" v="7250" actId="478"/>
          <ac:picMkLst>
            <pc:docMk/>
            <pc:sldMk cId="3825570294" sldId="432"/>
            <ac:picMk id="45" creationId="{2DF828CD-175E-4D41-BB67-01CE10EB3EBF}"/>
          </ac:picMkLst>
        </pc:picChg>
        <pc:picChg chg="del">
          <ac:chgData name="Priyakant Patel" userId="dec3d285-ec36-4791-ac5d-dd238aaef6e9" providerId="ADAL" clId="{C3209E2E-8350-4554-BEE8-98DBF9573286}" dt="2019-09-13T21:35:18.992" v="7250" actId="478"/>
          <ac:picMkLst>
            <pc:docMk/>
            <pc:sldMk cId="3825570294" sldId="432"/>
            <ac:picMk id="46" creationId="{66F891B1-3723-4B1E-8DDC-92021D928ECE}"/>
          </ac:picMkLst>
        </pc:picChg>
        <pc:picChg chg="add mod">
          <ac:chgData name="Priyakant Patel" userId="dec3d285-ec36-4791-ac5d-dd238aaef6e9" providerId="ADAL" clId="{C3209E2E-8350-4554-BEE8-98DBF9573286}" dt="2019-09-13T21:35:47.043" v="7252" actId="164"/>
          <ac:picMkLst>
            <pc:docMk/>
            <pc:sldMk cId="3825570294" sldId="432"/>
            <ac:picMk id="47" creationId="{C98FE7F9-3EF1-459B-95E2-F105F93CE633}"/>
          </ac:picMkLst>
        </pc:picChg>
        <pc:picChg chg="del">
          <ac:chgData name="Priyakant Patel" userId="dec3d285-ec36-4791-ac5d-dd238aaef6e9" providerId="ADAL" clId="{C3209E2E-8350-4554-BEE8-98DBF9573286}" dt="2019-09-13T21:35:18.992" v="7250" actId="478"/>
          <ac:picMkLst>
            <pc:docMk/>
            <pc:sldMk cId="3825570294" sldId="432"/>
            <ac:picMk id="49" creationId="{594F34B4-0D6D-40D2-B878-EC5105A1A647}"/>
          </ac:picMkLst>
        </pc:picChg>
        <pc:picChg chg="add mod">
          <ac:chgData name="Priyakant Patel" userId="dec3d285-ec36-4791-ac5d-dd238aaef6e9" providerId="ADAL" clId="{C3209E2E-8350-4554-BEE8-98DBF9573286}" dt="2019-09-13T21:35:47.043" v="7252" actId="164"/>
          <ac:picMkLst>
            <pc:docMk/>
            <pc:sldMk cId="3825570294" sldId="432"/>
            <ac:picMk id="51" creationId="{6254CE76-82FC-4B16-93D4-15A4895F2B1A}"/>
          </ac:picMkLst>
        </pc:picChg>
        <pc:picChg chg="add mod">
          <ac:chgData name="Priyakant Patel" userId="dec3d285-ec36-4791-ac5d-dd238aaef6e9" providerId="ADAL" clId="{C3209E2E-8350-4554-BEE8-98DBF9573286}" dt="2019-09-13T21:35:47.043" v="7252" actId="164"/>
          <ac:picMkLst>
            <pc:docMk/>
            <pc:sldMk cId="3825570294" sldId="432"/>
            <ac:picMk id="52" creationId="{C86B4B25-5FD4-4CB5-BDFD-38731494180B}"/>
          </ac:picMkLst>
        </pc:picChg>
        <pc:picChg chg="add mod">
          <ac:chgData name="Priyakant Patel" userId="dec3d285-ec36-4791-ac5d-dd238aaef6e9" providerId="ADAL" clId="{C3209E2E-8350-4554-BEE8-98DBF9573286}" dt="2019-09-13T21:35:47.043" v="7252" actId="164"/>
          <ac:picMkLst>
            <pc:docMk/>
            <pc:sldMk cId="3825570294" sldId="432"/>
            <ac:picMk id="54" creationId="{A6C795D3-47CA-4315-AEA5-418917E2E145}"/>
          </ac:picMkLst>
        </pc:picChg>
        <pc:picChg chg="add mod">
          <ac:chgData name="Priyakant Patel" userId="dec3d285-ec36-4791-ac5d-dd238aaef6e9" providerId="ADAL" clId="{C3209E2E-8350-4554-BEE8-98DBF9573286}" dt="2019-09-13T21:35:47.043" v="7252" actId="164"/>
          <ac:picMkLst>
            <pc:docMk/>
            <pc:sldMk cId="3825570294" sldId="432"/>
            <ac:picMk id="65" creationId="{2240AA45-2CA5-4B4F-A158-6C38F83B81C3}"/>
          </ac:picMkLst>
        </pc:picChg>
        <pc:picChg chg="add mod">
          <ac:chgData name="Priyakant Patel" userId="dec3d285-ec36-4791-ac5d-dd238aaef6e9" providerId="ADAL" clId="{C3209E2E-8350-4554-BEE8-98DBF9573286}" dt="2019-09-13T21:35:47.043" v="7252" actId="164"/>
          <ac:picMkLst>
            <pc:docMk/>
            <pc:sldMk cId="3825570294" sldId="432"/>
            <ac:picMk id="66" creationId="{7D7AC067-089C-4E52-9C1A-FD21A7535B1D}"/>
          </ac:picMkLst>
        </pc:picChg>
        <pc:picChg chg="add mod">
          <ac:chgData name="Priyakant Patel" userId="dec3d285-ec36-4791-ac5d-dd238aaef6e9" providerId="ADAL" clId="{C3209E2E-8350-4554-BEE8-98DBF9573286}" dt="2019-09-13T21:35:47.043" v="7252" actId="164"/>
          <ac:picMkLst>
            <pc:docMk/>
            <pc:sldMk cId="3825570294" sldId="432"/>
            <ac:picMk id="67" creationId="{FDB59664-0F86-4553-9D9B-A43B7E8F2545}"/>
          </ac:picMkLst>
        </pc:picChg>
        <pc:picChg chg="add mod">
          <ac:chgData name="Priyakant Patel" userId="dec3d285-ec36-4791-ac5d-dd238aaef6e9" providerId="ADAL" clId="{C3209E2E-8350-4554-BEE8-98DBF9573286}" dt="2019-09-13T21:35:47.043" v="7252" actId="164"/>
          <ac:picMkLst>
            <pc:docMk/>
            <pc:sldMk cId="3825570294" sldId="432"/>
            <ac:picMk id="70" creationId="{56D6F3A8-A88F-4209-B09E-872D8BDBBE92}"/>
          </ac:picMkLst>
        </pc:picChg>
        <pc:picChg chg="add mod">
          <ac:chgData name="Priyakant Patel" userId="dec3d285-ec36-4791-ac5d-dd238aaef6e9" providerId="ADAL" clId="{C3209E2E-8350-4554-BEE8-98DBF9573286}" dt="2019-09-13T21:35:47.043" v="7252" actId="164"/>
          <ac:picMkLst>
            <pc:docMk/>
            <pc:sldMk cId="3825570294" sldId="432"/>
            <ac:picMk id="74" creationId="{25085951-D376-49FF-81FB-B7A61E573062}"/>
          </ac:picMkLst>
        </pc:picChg>
        <pc:picChg chg="add mod">
          <ac:chgData name="Priyakant Patel" userId="dec3d285-ec36-4791-ac5d-dd238aaef6e9" providerId="ADAL" clId="{C3209E2E-8350-4554-BEE8-98DBF9573286}" dt="2019-09-13T21:35:47.043" v="7252" actId="164"/>
          <ac:picMkLst>
            <pc:docMk/>
            <pc:sldMk cId="3825570294" sldId="432"/>
            <ac:picMk id="75" creationId="{69F44842-1D42-4717-8CEE-ABF08885F242}"/>
          </ac:picMkLst>
        </pc:picChg>
        <pc:picChg chg="add mod">
          <ac:chgData name="Priyakant Patel" userId="dec3d285-ec36-4791-ac5d-dd238aaef6e9" providerId="ADAL" clId="{C3209E2E-8350-4554-BEE8-98DBF9573286}" dt="2019-09-13T21:35:47.043" v="7252" actId="164"/>
          <ac:picMkLst>
            <pc:docMk/>
            <pc:sldMk cId="3825570294" sldId="432"/>
            <ac:picMk id="80" creationId="{66B2C0E3-F98E-461D-ABA6-34FA0FF6FF3B}"/>
          </ac:picMkLst>
        </pc:picChg>
        <pc:picChg chg="add mod">
          <ac:chgData name="Priyakant Patel" userId="dec3d285-ec36-4791-ac5d-dd238aaef6e9" providerId="ADAL" clId="{C3209E2E-8350-4554-BEE8-98DBF9573286}" dt="2019-09-13T21:35:47.043" v="7252" actId="164"/>
          <ac:picMkLst>
            <pc:docMk/>
            <pc:sldMk cId="3825570294" sldId="432"/>
            <ac:picMk id="81" creationId="{E027E3C1-3230-45CB-971D-81A63D2ACCFC}"/>
          </ac:picMkLst>
        </pc:picChg>
        <pc:picChg chg="add mod">
          <ac:chgData name="Priyakant Patel" userId="dec3d285-ec36-4791-ac5d-dd238aaef6e9" providerId="ADAL" clId="{C3209E2E-8350-4554-BEE8-98DBF9573286}" dt="2019-09-13T21:35:47.043" v="7252" actId="164"/>
          <ac:picMkLst>
            <pc:docMk/>
            <pc:sldMk cId="3825570294" sldId="432"/>
            <ac:picMk id="83" creationId="{C767CE32-737C-4FBC-A3E7-940864F56BEE}"/>
          </ac:picMkLst>
        </pc:picChg>
        <pc:picChg chg="add mod">
          <ac:chgData name="Priyakant Patel" userId="dec3d285-ec36-4791-ac5d-dd238aaef6e9" providerId="ADAL" clId="{C3209E2E-8350-4554-BEE8-98DBF9573286}" dt="2019-09-13T21:35:47.043" v="7252" actId="164"/>
          <ac:picMkLst>
            <pc:docMk/>
            <pc:sldMk cId="3825570294" sldId="432"/>
            <ac:picMk id="84" creationId="{1ECE32EE-5174-44A6-B9ED-2BC88A41F479}"/>
          </ac:picMkLst>
        </pc:picChg>
        <pc:picChg chg="add mod">
          <ac:chgData name="Priyakant Patel" userId="dec3d285-ec36-4791-ac5d-dd238aaef6e9" providerId="ADAL" clId="{C3209E2E-8350-4554-BEE8-98DBF9573286}" dt="2019-09-13T21:35:47.043" v="7252" actId="164"/>
          <ac:picMkLst>
            <pc:docMk/>
            <pc:sldMk cId="3825570294" sldId="432"/>
            <ac:picMk id="87" creationId="{D73E492A-1A3A-4DB2-A808-8BF5146AC458}"/>
          </ac:picMkLst>
        </pc:picChg>
        <pc:picChg chg="add mod">
          <ac:chgData name="Priyakant Patel" userId="dec3d285-ec36-4791-ac5d-dd238aaef6e9" providerId="ADAL" clId="{C3209E2E-8350-4554-BEE8-98DBF9573286}" dt="2019-09-13T21:35:47.043" v="7252" actId="164"/>
          <ac:picMkLst>
            <pc:docMk/>
            <pc:sldMk cId="3825570294" sldId="432"/>
            <ac:picMk id="88" creationId="{D40482EB-C8C5-4CD7-8245-1F7FC2FD7B91}"/>
          </ac:picMkLst>
        </pc:picChg>
        <pc:picChg chg="add mod">
          <ac:chgData name="Priyakant Patel" userId="dec3d285-ec36-4791-ac5d-dd238aaef6e9" providerId="ADAL" clId="{C3209E2E-8350-4554-BEE8-98DBF9573286}" dt="2019-09-13T21:35:47.043" v="7252" actId="164"/>
          <ac:picMkLst>
            <pc:docMk/>
            <pc:sldMk cId="3825570294" sldId="432"/>
            <ac:picMk id="89" creationId="{3B27A689-5DB9-48A5-9DE7-7556B23B0568}"/>
          </ac:picMkLst>
        </pc:picChg>
        <pc:picChg chg="add mod">
          <ac:chgData name="Priyakant Patel" userId="dec3d285-ec36-4791-ac5d-dd238aaef6e9" providerId="ADAL" clId="{C3209E2E-8350-4554-BEE8-98DBF9573286}" dt="2019-09-13T21:35:47.043" v="7252" actId="164"/>
          <ac:picMkLst>
            <pc:docMk/>
            <pc:sldMk cId="3825570294" sldId="432"/>
            <ac:picMk id="90" creationId="{F59E9CCB-5CA4-43B9-8BBA-CBFF8B1D9F40}"/>
          </ac:picMkLst>
        </pc:picChg>
        <pc:picChg chg="add mod">
          <ac:chgData name="Priyakant Patel" userId="dec3d285-ec36-4791-ac5d-dd238aaef6e9" providerId="ADAL" clId="{C3209E2E-8350-4554-BEE8-98DBF9573286}" dt="2019-09-13T21:35:47.043" v="7252" actId="164"/>
          <ac:picMkLst>
            <pc:docMk/>
            <pc:sldMk cId="3825570294" sldId="432"/>
            <ac:picMk id="91" creationId="{BAFD51F5-9F3A-4D11-93BB-98FC88D0ECC5}"/>
          </ac:picMkLst>
        </pc:picChg>
        <pc:picChg chg="add mod">
          <ac:chgData name="Priyakant Patel" userId="dec3d285-ec36-4791-ac5d-dd238aaef6e9" providerId="ADAL" clId="{C3209E2E-8350-4554-BEE8-98DBF9573286}" dt="2019-09-13T21:35:47.043" v="7252" actId="164"/>
          <ac:picMkLst>
            <pc:docMk/>
            <pc:sldMk cId="3825570294" sldId="432"/>
            <ac:picMk id="92" creationId="{C5DDE52C-FC07-49A5-B97C-FC72FE1BE874}"/>
          </ac:picMkLst>
        </pc:picChg>
        <pc:picChg chg="add mod">
          <ac:chgData name="Priyakant Patel" userId="dec3d285-ec36-4791-ac5d-dd238aaef6e9" providerId="ADAL" clId="{C3209E2E-8350-4554-BEE8-98DBF9573286}" dt="2019-09-13T21:35:47.043" v="7252" actId="164"/>
          <ac:picMkLst>
            <pc:docMk/>
            <pc:sldMk cId="3825570294" sldId="432"/>
            <ac:picMk id="93" creationId="{CC3CDEC9-3743-44EB-B60F-4FBCCEFA69FA}"/>
          </ac:picMkLst>
        </pc:picChg>
        <pc:picChg chg="add mod">
          <ac:chgData name="Priyakant Patel" userId="dec3d285-ec36-4791-ac5d-dd238aaef6e9" providerId="ADAL" clId="{C3209E2E-8350-4554-BEE8-98DBF9573286}" dt="2019-09-13T21:35:47.043" v="7252" actId="164"/>
          <ac:picMkLst>
            <pc:docMk/>
            <pc:sldMk cId="3825570294" sldId="432"/>
            <ac:picMk id="94" creationId="{09E94F92-E428-4774-9BAE-CEE17899A0A8}"/>
          </ac:picMkLst>
        </pc:picChg>
        <pc:picChg chg="add mod">
          <ac:chgData name="Priyakant Patel" userId="dec3d285-ec36-4791-ac5d-dd238aaef6e9" providerId="ADAL" clId="{C3209E2E-8350-4554-BEE8-98DBF9573286}" dt="2019-09-13T21:35:47.043" v="7252" actId="164"/>
          <ac:picMkLst>
            <pc:docMk/>
            <pc:sldMk cId="3825570294" sldId="432"/>
            <ac:picMk id="95" creationId="{F1584910-4756-4ACA-B18C-AFB780868EE7}"/>
          </ac:picMkLst>
        </pc:picChg>
        <pc:picChg chg="add mod">
          <ac:chgData name="Priyakant Patel" userId="dec3d285-ec36-4791-ac5d-dd238aaef6e9" providerId="ADAL" clId="{C3209E2E-8350-4554-BEE8-98DBF9573286}" dt="2019-09-13T21:35:47.043" v="7252" actId="164"/>
          <ac:picMkLst>
            <pc:docMk/>
            <pc:sldMk cId="3825570294" sldId="432"/>
            <ac:picMk id="96" creationId="{C895FC0C-C35C-4EA6-B810-5C0716F9740C}"/>
          </ac:picMkLst>
        </pc:picChg>
        <pc:picChg chg="add mod">
          <ac:chgData name="Priyakant Patel" userId="dec3d285-ec36-4791-ac5d-dd238aaef6e9" providerId="ADAL" clId="{C3209E2E-8350-4554-BEE8-98DBF9573286}" dt="2019-09-13T21:35:47.043" v="7252" actId="164"/>
          <ac:picMkLst>
            <pc:docMk/>
            <pc:sldMk cId="3825570294" sldId="432"/>
            <ac:picMk id="101" creationId="{01182E30-E712-4865-AB7A-736781AB358E}"/>
          </ac:picMkLst>
        </pc:picChg>
        <pc:picChg chg="add mod">
          <ac:chgData name="Priyakant Patel" userId="dec3d285-ec36-4791-ac5d-dd238aaef6e9" providerId="ADAL" clId="{C3209E2E-8350-4554-BEE8-98DBF9573286}" dt="2019-09-13T21:35:47.043" v="7252" actId="164"/>
          <ac:picMkLst>
            <pc:docMk/>
            <pc:sldMk cId="3825570294" sldId="432"/>
            <ac:picMk id="107" creationId="{1FDDC5A7-93BA-4B6E-B4C6-4E9792F48BB8}"/>
          </ac:picMkLst>
        </pc:picChg>
        <pc:picChg chg="add mod">
          <ac:chgData name="Priyakant Patel" userId="dec3d285-ec36-4791-ac5d-dd238aaef6e9" providerId="ADAL" clId="{C3209E2E-8350-4554-BEE8-98DBF9573286}" dt="2019-09-13T21:35:47.043" v="7252" actId="164"/>
          <ac:picMkLst>
            <pc:docMk/>
            <pc:sldMk cId="3825570294" sldId="432"/>
            <ac:picMk id="109" creationId="{79D3D8D1-42E4-463E-8A16-A97FEBD0E101}"/>
          </ac:picMkLst>
        </pc:picChg>
        <pc:picChg chg="add mod">
          <ac:chgData name="Priyakant Patel" userId="dec3d285-ec36-4791-ac5d-dd238aaef6e9" providerId="ADAL" clId="{C3209E2E-8350-4554-BEE8-98DBF9573286}" dt="2019-09-13T21:35:47.043" v="7252" actId="164"/>
          <ac:picMkLst>
            <pc:docMk/>
            <pc:sldMk cId="3825570294" sldId="432"/>
            <ac:picMk id="111" creationId="{CBDBBBC7-DADF-4256-B911-B0001D3262D7}"/>
          </ac:picMkLst>
        </pc:picChg>
        <pc:picChg chg="add mod">
          <ac:chgData name="Priyakant Patel" userId="dec3d285-ec36-4791-ac5d-dd238aaef6e9" providerId="ADAL" clId="{C3209E2E-8350-4554-BEE8-98DBF9573286}" dt="2019-09-13T21:35:47.043" v="7252" actId="164"/>
          <ac:picMkLst>
            <pc:docMk/>
            <pc:sldMk cId="3825570294" sldId="432"/>
            <ac:picMk id="113" creationId="{74699C41-BF6D-4072-A285-404F88694EFE}"/>
          </ac:picMkLst>
        </pc:picChg>
        <pc:picChg chg="add mod">
          <ac:chgData name="Priyakant Patel" userId="dec3d285-ec36-4791-ac5d-dd238aaef6e9" providerId="ADAL" clId="{C3209E2E-8350-4554-BEE8-98DBF9573286}" dt="2019-09-13T21:35:47.043" v="7252" actId="164"/>
          <ac:picMkLst>
            <pc:docMk/>
            <pc:sldMk cId="3825570294" sldId="432"/>
            <ac:picMk id="115" creationId="{A4C0D448-82B7-4DF7-9279-FEE077A95790}"/>
          </ac:picMkLst>
        </pc:picChg>
        <pc:picChg chg="add mod">
          <ac:chgData name="Priyakant Patel" userId="dec3d285-ec36-4791-ac5d-dd238aaef6e9" providerId="ADAL" clId="{C3209E2E-8350-4554-BEE8-98DBF9573286}" dt="2019-09-13T21:35:47.043" v="7252" actId="164"/>
          <ac:picMkLst>
            <pc:docMk/>
            <pc:sldMk cId="3825570294" sldId="432"/>
            <ac:picMk id="121" creationId="{E134ADE7-8160-4E4A-BA3D-EC7963D25457}"/>
          </ac:picMkLst>
        </pc:picChg>
        <pc:picChg chg="add mod">
          <ac:chgData name="Priyakant Patel" userId="dec3d285-ec36-4791-ac5d-dd238aaef6e9" providerId="ADAL" clId="{C3209E2E-8350-4554-BEE8-98DBF9573286}" dt="2019-09-13T21:35:47.043" v="7252" actId="164"/>
          <ac:picMkLst>
            <pc:docMk/>
            <pc:sldMk cId="3825570294" sldId="432"/>
            <ac:picMk id="123" creationId="{B50FE68B-0FAB-44A9-BEEB-C838C4855677}"/>
          </ac:picMkLst>
        </pc:picChg>
        <pc:picChg chg="del">
          <ac:chgData name="Priyakant Patel" userId="dec3d285-ec36-4791-ac5d-dd238aaef6e9" providerId="ADAL" clId="{C3209E2E-8350-4554-BEE8-98DBF9573286}" dt="2019-09-13T21:35:18.992" v="7250" actId="478"/>
          <ac:picMkLst>
            <pc:docMk/>
            <pc:sldMk cId="3825570294" sldId="432"/>
            <ac:picMk id="1026" creationId="{E7C05C29-2E9D-41FC-AAF5-F75465A9EDC6}"/>
          </ac:picMkLst>
        </pc:picChg>
        <pc:cxnChg chg="del mod">
          <ac:chgData name="Priyakant Patel" userId="dec3d285-ec36-4791-ac5d-dd238aaef6e9" providerId="ADAL" clId="{C3209E2E-8350-4554-BEE8-98DBF9573286}" dt="2019-09-13T21:35:18.992" v="7250" actId="478"/>
          <ac:cxnSpMkLst>
            <pc:docMk/>
            <pc:sldMk cId="3825570294" sldId="432"/>
            <ac:cxnSpMk id="23" creationId="{00000000-0000-0000-0000-000000000000}"/>
          </ac:cxnSpMkLst>
        </pc:cxnChg>
        <pc:cxnChg chg="del mod">
          <ac:chgData name="Priyakant Patel" userId="dec3d285-ec36-4791-ac5d-dd238aaef6e9" providerId="ADAL" clId="{C3209E2E-8350-4554-BEE8-98DBF9573286}" dt="2019-09-13T21:35:18.992" v="7250" actId="478"/>
          <ac:cxnSpMkLst>
            <pc:docMk/>
            <pc:sldMk cId="3825570294" sldId="432"/>
            <ac:cxnSpMk id="25" creationId="{00000000-0000-0000-0000-000000000000}"/>
          </ac:cxnSpMkLst>
        </pc:cxnChg>
        <pc:cxnChg chg="add mod">
          <ac:chgData name="Priyakant Patel" userId="dec3d285-ec36-4791-ac5d-dd238aaef6e9" providerId="ADAL" clId="{C3209E2E-8350-4554-BEE8-98DBF9573286}" dt="2019-09-13T21:36:29.303" v="7258" actId="478"/>
          <ac:cxnSpMkLst>
            <pc:docMk/>
            <pc:sldMk cId="3825570294" sldId="432"/>
            <ac:cxnSpMk id="64" creationId="{601A8E52-A326-4350-8DD4-47C3497E7D33}"/>
          </ac:cxnSpMkLst>
        </pc:cxnChg>
        <pc:cxnChg chg="del">
          <ac:chgData name="Priyakant Patel" userId="dec3d285-ec36-4791-ac5d-dd238aaef6e9" providerId="ADAL" clId="{C3209E2E-8350-4554-BEE8-98DBF9573286}" dt="2019-09-13T21:35:18.992" v="7250" actId="478"/>
          <ac:cxnSpMkLst>
            <pc:docMk/>
            <pc:sldMk cId="3825570294" sldId="432"/>
            <ac:cxnSpMk id="1025" creationId="{58D2A7E1-B42C-4311-8425-2DFEB9E30AB1}"/>
          </ac:cxnSpMkLst>
        </pc:cxnChg>
      </pc:sldChg>
      <pc:sldChg chg="addSp delSp modSp">
        <pc:chgData name="Priyakant Patel" userId="dec3d285-ec36-4791-ac5d-dd238aaef6e9" providerId="ADAL" clId="{C3209E2E-8350-4554-BEE8-98DBF9573286}" dt="2019-09-14T01:25:48.645" v="9454" actId="1076"/>
        <pc:sldMkLst>
          <pc:docMk/>
          <pc:sldMk cId="1518113043" sldId="433"/>
        </pc:sldMkLst>
        <pc:spChg chg="add mod">
          <ac:chgData name="Priyakant Patel" userId="dec3d285-ec36-4791-ac5d-dd238aaef6e9" providerId="ADAL" clId="{C3209E2E-8350-4554-BEE8-98DBF9573286}" dt="2019-09-14T01:25:48.645" v="9454" actId="1076"/>
          <ac:spMkLst>
            <pc:docMk/>
            <pc:sldMk cId="1518113043" sldId="433"/>
            <ac:spMk id="2" creationId="{0F295DB4-7881-4CF0-887C-C7DFD5FF8980}"/>
          </ac:spMkLst>
        </pc:spChg>
        <pc:spChg chg="mod">
          <ac:chgData name="Priyakant Patel" userId="dec3d285-ec36-4791-ac5d-dd238aaef6e9" providerId="ADAL" clId="{C3209E2E-8350-4554-BEE8-98DBF9573286}" dt="2019-09-13T22:19:57.628" v="8090" actId="1037"/>
          <ac:spMkLst>
            <pc:docMk/>
            <pc:sldMk cId="1518113043" sldId="433"/>
            <ac:spMk id="5" creationId="{00000000-0000-0000-0000-000000000000}"/>
          </ac:spMkLst>
        </pc:spChg>
        <pc:spChg chg="mod">
          <ac:chgData name="Priyakant Patel" userId="dec3d285-ec36-4791-ac5d-dd238aaef6e9" providerId="ADAL" clId="{C3209E2E-8350-4554-BEE8-98DBF9573286}" dt="2019-09-13T22:18:02.149" v="7972" actId="1038"/>
          <ac:spMkLst>
            <pc:docMk/>
            <pc:sldMk cId="1518113043" sldId="433"/>
            <ac:spMk id="11" creationId="{00000000-0000-0000-0000-000000000000}"/>
          </ac:spMkLst>
        </pc:spChg>
        <pc:spChg chg="mod">
          <ac:chgData name="Priyakant Patel" userId="dec3d285-ec36-4791-ac5d-dd238aaef6e9" providerId="ADAL" clId="{C3209E2E-8350-4554-BEE8-98DBF9573286}" dt="2019-09-13T22:18:02.149" v="7972" actId="1038"/>
          <ac:spMkLst>
            <pc:docMk/>
            <pc:sldMk cId="1518113043" sldId="433"/>
            <ac:spMk id="12" creationId="{00000000-0000-0000-0000-000000000000}"/>
          </ac:spMkLst>
        </pc:spChg>
        <pc:spChg chg="mod">
          <ac:chgData name="Priyakant Patel" userId="dec3d285-ec36-4791-ac5d-dd238aaef6e9" providerId="ADAL" clId="{C3209E2E-8350-4554-BEE8-98DBF9573286}" dt="2019-09-13T22:14:10.214" v="7890" actId="1076"/>
          <ac:spMkLst>
            <pc:docMk/>
            <pc:sldMk cId="1518113043" sldId="433"/>
            <ac:spMk id="14" creationId="{00000000-0000-0000-0000-000000000000}"/>
          </ac:spMkLst>
        </pc:spChg>
        <pc:spChg chg="mod">
          <ac:chgData name="Priyakant Patel" userId="dec3d285-ec36-4791-ac5d-dd238aaef6e9" providerId="ADAL" clId="{C3209E2E-8350-4554-BEE8-98DBF9573286}" dt="2019-09-13T22:14:10.214" v="7890" actId="1076"/>
          <ac:spMkLst>
            <pc:docMk/>
            <pc:sldMk cId="1518113043" sldId="433"/>
            <ac:spMk id="15" creationId="{00000000-0000-0000-0000-000000000000}"/>
          </ac:spMkLst>
        </pc:spChg>
        <pc:spChg chg="mod">
          <ac:chgData name="Priyakant Patel" userId="dec3d285-ec36-4791-ac5d-dd238aaef6e9" providerId="ADAL" clId="{C3209E2E-8350-4554-BEE8-98DBF9573286}" dt="2019-09-13T22:14:10.214" v="7890" actId="1076"/>
          <ac:spMkLst>
            <pc:docMk/>
            <pc:sldMk cId="1518113043" sldId="433"/>
            <ac:spMk id="17" creationId="{00000000-0000-0000-0000-000000000000}"/>
          </ac:spMkLst>
        </pc:spChg>
        <pc:spChg chg="mod">
          <ac:chgData name="Priyakant Patel" userId="dec3d285-ec36-4791-ac5d-dd238aaef6e9" providerId="ADAL" clId="{C3209E2E-8350-4554-BEE8-98DBF9573286}" dt="2019-09-13T22:14:10.214" v="7890" actId="1076"/>
          <ac:spMkLst>
            <pc:docMk/>
            <pc:sldMk cId="1518113043" sldId="433"/>
            <ac:spMk id="18" creationId="{00000000-0000-0000-0000-000000000000}"/>
          </ac:spMkLst>
        </pc:spChg>
        <pc:spChg chg="mod">
          <ac:chgData name="Priyakant Patel" userId="dec3d285-ec36-4791-ac5d-dd238aaef6e9" providerId="ADAL" clId="{C3209E2E-8350-4554-BEE8-98DBF9573286}" dt="2019-09-13T22:19:44.119" v="8049" actId="1038"/>
          <ac:spMkLst>
            <pc:docMk/>
            <pc:sldMk cId="1518113043" sldId="433"/>
            <ac:spMk id="21" creationId="{00000000-0000-0000-0000-000000000000}"/>
          </ac:spMkLst>
        </pc:spChg>
        <pc:spChg chg="mod">
          <ac:chgData name="Priyakant Patel" userId="dec3d285-ec36-4791-ac5d-dd238aaef6e9" providerId="ADAL" clId="{C3209E2E-8350-4554-BEE8-98DBF9573286}" dt="2019-09-13T22:19:38.682" v="8036" actId="1038"/>
          <ac:spMkLst>
            <pc:docMk/>
            <pc:sldMk cId="1518113043" sldId="433"/>
            <ac:spMk id="22" creationId="{00000000-0000-0000-0000-000000000000}"/>
          </ac:spMkLst>
        </pc:spChg>
        <pc:spChg chg="mod">
          <ac:chgData name="Priyakant Patel" userId="dec3d285-ec36-4791-ac5d-dd238aaef6e9" providerId="ADAL" clId="{C3209E2E-8350-4554-BEE8-98DBF9573286}" dt="2019-09-13T22:09:25.512" v="7804" actId="255"/>
          <ac:spMkLst>
            <pc:docMk/>
            <pc:sldMk cId="1518113043" sldId="433"/>
            <ac:spMk id="25" creationId="{00000000-0000-0000-0000-000000000000}"/>
          </ac:spMkLst>
        </pc:spChg>
        <pc:spChg chg="mod">
          <ac:chgData name="Priyakant Patel" userId="dec3d285-ec36-4791-ac5d-dd238aaef6e9" providerId="ADAL" clId="{C3209E2E-8350-4554-BEE8-98DBF9573286}" dt="2019-09-13T22:09:25.512" v="7804" actId="255"/>
          <ac:spMkLst>
            <pc:docMk/>
            <pc:sldMk cId="1518113043" sldId="433"/>
            <ac:spMk id="26" creationId="{00000000-0000-0000-0000-000000000000}"/>
          </ac:spMkLst>
        </pc:spChg>
        <pc:spChg chg="mod">
          <ac:chgData name="Priyakant Patel" userId="dec3d285-ec36-4791-ac5d-dd238aaef6e9" providerId="ADAL" clId="{C3209E2E-8350-4554-BEE8-98DBF9573286}" dt="2019-09-13T22:09:25.512" v="7804" actId="255"/>
          <ac:spMkLst>
            <pc:docMk/>
            <pc:sldMk cId="1518113043" sldId="433"/>
            <ac:spMk id="29" creationId="{00000000-0000-0000-0000-000000000000}"/>
          </ac:spMkLst>
        </pc:spChg>
        <pc:spChg chg="mod">
          <ac:chgData name="Priyakant Patel" userId="dec3d285-ec36-4791-ac5d-dd238aaef6e9" providerId="ADAL" clId="{C3209E2E-8350-4554-BEE8-98DBF9573286}" dt="2019-09-13T22:09:25.512" v="7804" actId="255"/>
          <ac:spMkLst>
            <pc:docMk/>
            <pc:sldMk cId="1518113043" sldId="433"/>
            <ac:spMk id="30" creationId="{00000000-0000-0000-0000-000000000000}"/>
          </ac:spMkLst>
        </pc:spChg>
        <pc:spChg chg="mod">
          <ac:chgData name="Priyakant Patel" userId="dec3d285-ec36-4791-ac5d-dd238aaef6e9" providerId="ADAL" clId="{C3209E2E-8350-4554-BEE8-98DBF9573286}" dt="2019-09-13T22:09:25.512" v="7804" actId="255"/>
          <ac:spMkLst>
            <pc:docMk/>
            <pc:sldMk cId="1518113043" sldId="433"/>
            <ac:spMk id="32" creationId="{00000000-0000-0000-0000-000000000000}"/>
          </ac:spMkLst>
        </pc:spChg>
        <pc:spChg chg="mod">
          <ac:chgData name="Priyakant Patel" userId="dec3d285-ec36-4791-ac5d-dd238aaef6e9" providerId="ADAL" clId="{C3209E2E-8350-4554-BEE8-98DBF9573286}" dt="2019-09-13T22:09:25.512" v="7804" actId="255"/>
          <ac:spMkLst>
            <pc:docMk/>
            <pc:sldMk cId="1518113043" sldId="433"/>
            <ac:spMk id="33" creationId="{00000000-0000-0000-0000-000000000000}"/>
          </ac:spMkLst>
        </pc:spChg>
        <pc:spChg chg="mod">
          <ac:chgData name="Priyakant Patel" userId="dec3d285-ec36-4791-ac5d-dd238aaef6e9" providerId="ADAL" clId="{C3209E2E-8350-4554-BEE8-98DBF9573286}" dt="2019-09-13T22:17:20.607" v="7937" actId="1076"/>
          <ac:spMkLst>
            <pc:docMk/>
            <pc:sldMk cId="1518113043" sldId="433"/>
            <ac:spMk id="39" creationId="{00000000-0000-0000-0000-000000000000}"/>
          </ac:spMkLst>
        </pc:spChg>
        <pc:spChg chg="mod">
          <ac:chgData name="Priyakant Patel" userId="dec3d285-ec36-4791-ac5d-dd238aaef6e9" providerId="ADAL" clId="{C3209E2E-8350-4554-BEE8-98DBF9573286}" dt="2019-09-13T22:09:25.512" v="7804" actId="255"/>
          <ac:spMkLst>
            <pc:docMk/>
            <pc:sldMk cId="1518113043" sldId="433"/>
            <ac:spMk id="40" creationId="{00000000-0000-0000-0000-000000000000}"/>
          </ac:spMkLst>
        </pc:spChg>
        <pc:spChg chg="mod">
          <ac:chgData name="Priyakant Patel" userId="dec3d285-ec36-4791-ac5d-dd238aaef6e9" providerId="ADAL" clId="{C3209E2E-8350-4554-BEE8-98DBF9573286}" dt="2019-09-13T22:17:19.026" v="7934" actId="14100"/>
          <ac:spMkLst>
            <pc:docMk/>
            <pc:sldMk cId="1518113043" sldId="433"/>
            <ac:spMk id="42" creationId="{00000000-0000-0000-0000-000000000000}"/>
          </ac:spMkLst>
        </pc:spChg>
        <pc:spChg chg="mod">
          <ac:chgData name="Priyakant Patel" userId="dec3d285-ec36-4791-ac5d-dd238aaef6e9" providerId="ADAL" clId="{C3209E2E-8350-4554-BEE8-98DBF9573286}" dt="2019-09-13T22:09:25.512" v="7804" actId="255"/>
          <ac:spMkLst>
            <pc:docMk/>
            <pc:sldMk cId="1518113043" sldId="433"/>
            <ac:spMk id="43" creationId="{00000000-0000-0000-0000-000000000000}"/>
          </ac:spMkLst>
        </pc:spChg>
        <pc:spChg chg="mod">
          <ac:chgData name="Priyakant Patel" userId="dec3d285-ec36-4791-ac5d-dd238aaef6e9" providerId="ADAL" clId="{C3209E2E-8350-4554-BEE8-98DBF9573286}" dt="2019-09-13T22:19:04.919" v="7980" actId="1076"/>
          <ac:spMkLst>
            <pc:docMk/>
            <pc:sldMk cId="1518113043" sldId="433"/>
            <ac:spMk id="52" creationId="{00000000-0000-0000-0000-000000000000}"/>
          </ac:spMkLst>
        </pc:spChg>
        <pc:spChg chg="add del">
          <ac:chgData name="Priyakant Patel" userId="dec3d285-ec36-4791-ac5d-dd238aaef6e9" providerId="ADAL" clId="{C3209E2E-8350-4554-BEE8-98DBF9573286}" dt="2019-09-13T22:18:44.448" v="7979" actId="478"/>
          <ac:spMkLst>
            <pc:docMk/>
            <pc:sldMk cId="1518113043" sldId="433"/>
            <ac:spMk id="55" creationId="{E4EA0290-4995-4D34-88D5-5589BE6ADFE4}"/>
          </ac:spMkLst>
        </pc:spChg>
        <pc:spChg chg="mod">
          <ac:chgData name="Priyakant Patel" userId="dec3d285-ec36-4791-ac5d-dd238aaef6e9" providerId="ADAL" clId="{C3209E2E-8350-4554-BEE8-98DBF9573286}" dt="2019-09-13T22:18:17.960" v="7975" actId="108"/>
          <ac:spMkLst>
            <pc:docMk/>
            <pc:sldMk cId="1518113043" sldId="433"/>
            <ac:spMk id="56" creationId="{00000000-0000-0000-0000-000000000000}"/>
          </ac:spMkLst>
        </pc:spChg>
        <pc:spChg chg="mod ord">
          <ac:chgData name="Priyakant Patel" userId="dec3d285-ec36-4791-ac5d-dd238aaef6e9" providerId="ADAL" clId="{C3209E2E-8350-4554-BEE8-98DBF9573286}" dt="2019-09-13T22:13:09.965" v="7874" actId="14100"/>
          <ac:spMkLst>
            <pc:docMk/>
            <pc:sldMk cId="1518113043" sldId="433"/>
            <ac:spMk id="57" creationId="{00000000-0000-0000-0000-000000000000}"/>
          </ac:spMkLst>
        </pc:spChg>
        <pc:spChg chg="add del mod">
          <ac:chgData name="Priyakant Patel" userId="dec3d285-ec36-4791-ac5d-dd238aaef6e9" providerId="ADAL" clId="{C3209E2E-8350-4554-BEE8-98DBF9573286}" dt="2019-09-13T22:18:43.384" v="7978" actId="478"/>
          <ac:spMkLst>
            <pc:docMk/>
            <pc:sldMk cId="1518113043" sldId="433"/>
            <ac:spMk id="58" creationId="{E42E63DC-1F2C-46F4-BB11-6DA70E563985}"/>
          </ac:spMkLst>
        </pc:spChg>
        <pc:spChg chg="add mod">
          <ac:chgData name="Priyakant Patel" userId="dec3d285-ec36-4791-ac5d-dd238aaef6e9" providerId="ADAL" clId="{C3209E2E-8350-4554-BEE8-98DBF9573286}" dt="2019-09-13T22:20:21.673" v="8102" actId="14100"/>
          <ac:spMkLst>
            <pc:docMk/>
            <pc:sldMk cId="1518113043" sldId="433"/>
            <ac:spMk id="59" creationId="{62CC3CF1-5A30-46A4-AEDD-13E1A4004DB3}"/>
          </ac:spMkLst>
        </pc:spChg>
        <pc:spChg chg="del mod">
          <ac:chgData name="Priyakant Patel" userId="dec3d285-ec36-4791-ac5d-dd238aaef6e9" providerId="ADAL" clId="{C3209E2E-8350-4554-BEE8-98DBF9573286}" dt="2019-09-13T22:11:51.067" v="7857" actId="478"/>
          <ac:spMkLst>
            <pc:docMk/>
            <pc:sldMk cId="1518113043" sldId="433"/>
            <ac:spMk id="61" creationId="{00000000-0000-0000-0000-000000000000}"/>
          </ac:spMkLst>
        </pc:spChg>
        <pc:spChg chg="add mod">
          <ac:chgData name="Priyakant Patel" userId="dec3d285-ec36-4791-ac5d-dd238aaef6e9" providerId="ADAL" clId="{C3209E2E-8350-4554-BEE8-98DBF9573286}" dt="2019-09-13T22:16:05.435" v="7912" actId="1076"/>
          <ac:spMkLst>
            <pc:docMk/>
            <pc:sldMk cId="1518113043" sldId="433"/>
            <ac:spMk id="62" creationId="{A02AACE1-EE42-47B6-AFC4-A41405C5193E}"/>
          </ac:spMkLst>
        </pc:spChg>
        <pc:spChg chg="mod">
          <ac:chgData name="Priyakant Patel" userId="dec3d285-ec36-4791-ac5d-dd238aaef6e9" providerId="ADAL" clId="{C3209E2E-8350-4554-BEE8-98DBF9573286}" dt="2019-09-13T22:09:25.512" v="7804" actId="255"/>
          <ac:spMkLst>
            <pc:docMk/>
            <pc:sldMk cId="1518113043" sldId="433"/>
            <ac:spMk id="63" creationId="{00000000-0000-0000-0000-000000000000}"/>
          </ac:spMkLst>
        </pc:spChg>
        <pc:spChg chg="mod">
          <ac:chgData name="Priyakant Patel" userId="dec3d285-ec36-4791-ac5d-dd238aaef6e9" providerId="ADAL" clId="{C3209E2E-8350-4554-BEE8-98DBF9573286}" dt="2019-09-13T22:09:25.512" v="7804" actId="255"/>
          <ac:spMkLst>
            <pc:docMk/>
            <pc:sldMk cId="1518113043" sldId="433"/>
            <ac:spMk id="64" creationId="{00000000-0000-0000-0000-000000000000}"/>
          </ac:spMkLst>
        </pc:spChg>
        <pc:spChg chg="mod">
          <ac:chgData name="Priyakant Patel" userId="dec3d285-ec36-4791-ac5d-dd238aaef6e9" providerId="ADAL" clId="{C3209E2E-8350-4554-BEE8-98DBF9573286}" dt="2019-09-13T22:18:21.607" v="7976" actId="108"/>
          <ac:spMkLst>
            <pc:docMk/>
            <pc:sldMk cId="1518113043" sldId="433"/>
            <ac:spMk id="65" creationId="{00000000-0000-0000-0000-000000000000}"/>
          </ac:spMkLst>
        </pc:spChg>
        <pc:spChg chg="mod">
          <ac:chgData name="Priyakant Patel" userId="dec3d285-ec36-4791-ac5d-dd238aaef6e9" providerId="ADAL" clId="{C3209E2E-8350-4554-BEE8-98DBF9573286}" dt="2019-09-13T22:12:45.202" v="7869" actId="14100"/>
          <ac:spMkLst>
            <pc:docMk/>
            <pc:sldMk cId="1518113043" sldId="433"/>
            <ac:spMk id="66" creationId="{00000000-0000-0000-0000-000000000000}"/>
          </ac:spMkLst>
        </pc:spChg>
        <pc:spChg chg="mod">
          <ac:chgData name="Priyakant Patel" userId="dec3d285-ec36-4791-ac5d-dd238aaef6e9" providerId="ADAL" clId="{C3209E2E-8350-4554-BEE8-98DBF9573286}" dt="2019-09-13T22:23:29.977" v="8130" actId="14100"/>
          <ac:spMkLst>
            <pc:docMk/>
            <pc:sldMk cId="1518113043" sldId="433"/>
            <ac:spMk id="67" creationId="{00000000-0000-0000-0000-000000000000}"/>
          </ac:spMkLst>
        </pc:spChg>
        <pc:spChg chg="mod">
          <ac:chgData name="Priyakant Patel" userId="dec3d285-ec36-4791-ac5d-dd238aaef6e9" providerId="ADAL" clId="{C3209E2E-8350-4554-BEE8-98DBF9573286}" dt="2019-09-13T22:12:34.392" v="7866" actId="14100"/>
          <ac:spMkLst>
            <pc:docMk/>
            <pc:sldMk cId="1518113043" sldId="433"/>
            <ac:spMk id="68" creationId="{00000000-0000-0000-0000-000000000000}"/>
          </ac:spMkLst>
        </pc:spChg>
        <pc:spChg chg="add del mod">
          <ac:chgData name="Priyakant Patel" userId="dec3d285-ec36-4791-ac5d-dd238aaef6e9" providerId="ADAL" clId="{C3209E2E-8350-4554-BEE8-98DBF9573286}" dt="2019-09-13T22:11:52.027" v="7858" actId="478"/>
          <ac:spMkLst>
            <pc:docMk/>
            <pc:sldMk cId="1518113043" sldId="433"/>
            <ac:spMk id="69" creationId="{00000000-0000-0000-0000-000000000000}"/>
          </ac:spMkLst>
        </pc:spChg>
        <pc:spChg chg="mod">
          <ac:chgData name="Priyakant Patel" userId="dec3d285-ec36-4791-ac5d-dd238aaef6e9" providerId="ADAL" clId="{C3209E2E-8350-4554-BEE8-98DBF9573286}" dt="2019-09-13T22:09:25.512" v="7804" actId="255"/>
          <ac:spMkLst>
            <pc:docMk/>
            <pc:sldMk cId="1518113043" sldId="433"/>
            <ac:spMk id="71" creationId="{00000000-0000-0000-0000-000000000000}"/>
          </ac:spMkLst>
        </pc:spChg>
        <pc:spChg chg="mod">
          <ac:chgData name="Priyakant Patel" userId="dec3d285-ec36-4791-ac5d-dd238aaef6e9" providerId="ADAL" clId="{C3209E2E-8350-4554-BEE8-98DBF9573286}" dt="2019-09-13T22:09:25.512" v="7804" actId="255"/>
          <ac:spMkLst>
            <pc:docMk/>
            <pc:sldMk cId="1518113043" sldId="433"/>
            <ac:spMk id="72" creationId="{00000000-0000-0000-0000-000000000000}"/>
          </ac:spMkLst>
        </pc:spChg>
        <pc:spChg chg="mod">
          <ac:chgData name="Priyakant Patel" userId="dec3d285-ec36-4791-ac5d-dd238aaef6e9" providerId="ADAL" clId="{C3209E2E-8350-4554-BEE8-98DBF9573286}" dt="2019-09-13T22:09:25.512" v="7804" actId="255"/>
          <ac:spMkLst>
            <pc:docMk/>
            <pc:sldMk cId="1518113043" sldId="433"/>
            <ac:spMk id="74" creationId="{00000000-0000-0000-0000-000000000000}"/>
          </ac:spMkLst>
        </pc:spChg>
        <pc:spChg chg="mod">
          <ac:chgData name="Priyakant Patel" userId="dec3d285-ec36-4791-ac5d-dd238aaef6e9" providerId="ADAL" clId="{C3209E2E-8350-4554-BEE8-98DBF9573286}" dt="2019-09-13T22:09:25.512" v="7804" actId="255"/>
          <ac:spMkLst>
            <pc:docMk/>
            <pc:sldMk cId="1518113043" sldId="433"/>
            <ac:spMk id="75" creationId="{00000000-0000-0000-0000-000000000000}"/>
          </ac:spMkLst>
        </pc:spChg>
        <pc:spChg chg="add del mod">
          <ac:chgData name="Priyakant Patel" userId="dec3d285-ec36-4791-ac5d-dd238aaef6e9" providerId="ADAL" clId="{C3209E2E-8350-4554-BEE8-98DBF9573286}" dt="2019-09-13T22:15:54.870" v="7911" actId="478"/>
          <ac:spMkLst>
            <pc:docMk/>
            <pc:sldMk cId="1518113043" sldId="433"/>
            <ac:spMk id="76" creationId="{39DE9072-4A33-4BAD-8A15-52C5EEE2CD94}"/>
          </ac:spMkLst>
        </pc:spChg>
        <pc:spChg chg="add mod">
          <ac:chgData name="Priyakant Patel" userId="dec3d285-ec36-4791-ac5d-dd238aaef6e9" providerId="ADAL" clId="{C3209E2E-8350-4554-BEE8-98DBF9573286}" dt="2019-09-13T22:24:37.873" v="8150" actId="1038"/>
          <ac:spMkLst>
            <pc:docMk/>
            <pc:sldMk cId="1518113043" sldId="433"/>
            <ac:spMk id="79" creationId="{561D7C69-3A4F-4DB4-BB93-AEE69352368E}"/>
          </ac:spMkLst>
        </pc:spChg>
        <pc:spChg chg="add del mod">
          <ac:chgData name="Priyakant Patel" userId="dec3d285-ec36-4791-ac5d-dd238aaef6e9" providerId="ADAL" clId="{C3209E2E-8350-4554-BEE8-98DBF9573286}" dt="2019-09-13T22:23:08.457" v="8116" actId="478"/>
          <ac:spMkLst>
            <pc:docMk/>
            <pc:sldMk cId="1518113043" sldId="433"/>
            <ac:spMk id="81" creationId="{A00DEBAE-F912-4319-9AA4-45B5A45DC993}"/>
          </ac:spMkLst>
        </pc:spChg>
        <pc:spChg chg="mod">
          <ac:chgData name="Priyakant Patel" userId="dec3d285-ec36-4791-ac5d-dd238aaef6e9" providerId="ADAL" clId="{C3209E2E-8350-4554-BEE8-98DBF9573286}" dt="2019-09-13T22:41:27.732" v="8175" actId="20577"/>
          <ac:spMkLst>
            <pc:docMk/>
            <pc:sldMk cId="1518113043" sldId="433"/>
            <ac:spMk id="90" creationId="{00000000-0000-0000-0000-000000000000}"/>
          </ac:spMkLst>
        </pc:spChg>
        <pc:spChg chg="mod">
          <ac:chgData name="Priyakant Patel" userId="dec3d285-ec36-4791-ac5d-dd238aaef6e9" providerId="ADAL" clId="{C3209E2E-8350-4554-BEE8-98DBF9573286}" dt="2019-09-13T22:13:56.028" v="7887" actId="14100"/>
          <ac:spMkLst>
            <pc:docMk/>
            <pc:sldMk cId="1518113043" sldId="433"/>
            <ac:spMk id="98" creationId="{00000000-0000-0000-0000-000000000000}"/>
          </ac:spMkLst>
        </pc:spChg>
        <pc:grpChg chg="mod">
          <ac:chgData name="Priyakant Patel" userId="dec3d285-ec36-4791-ac5d-dd238aaef6e9" providerId="ADAL" clId="{C3209E2E-8350-4554-BEE8-98DBF9573286}" dt="2019-09-13T22:17:38.851" v="7942" actId="1038"/>
          <ac:grpSpMkLst>
            <pc:docMk/>
            <pc:sldMk cId="1518113043" sldId="433"/>
            <ac:grpSpMk id="27" creationId="{00000000-0000-0000-0000-000000000000}"/>
          </ac:grpSpMkLst>
        </pc:grpChg>
        <pc:grpChg chg="mod">
          <ac:chgData name="Priyakant Patel" userId="dec3d285-ec36-4791-ac5d-dd238aaef6e9" providerId="ADAL" clId="{C3209E2E-8350-4554-BEE8-98DBF9573286}" dt="2019-09-13T22:17:38.851" v="7942" actId="1038"/>
          <ac:grpSpMkLst>
            <pc:docMk/>
            <pc:sldMk cId="1518113043" sldId="433"/>
            <ac:grpSpMk id="28" creationId="{00000000-0000-0000-0000-000000000000}"/>
          </ac:grpSpMkLst>
        </pc:grpChg>
        <pc:grpChg chg="mod">
          <ac:chgData name="Priyakant Patel" userId="dec3d285-ec36-4791-ac5d-dd238aaef6e9" providerId="ADAL" clId="{C3209E2E-8350-4554-BEE8-98DBF9573286}" dt="2019-09-13T22:17:38.851" v="7942" actId="1038"/>
          <ac:grpSpMkLst>
            <pc:docMk/>
            <pc:sldMk cId="1518113043" sldId="433"/>
            <ac:grpSpMk id="31" creationId="{00000000-0000-0000-0000-000000000000}"/>
          </ac:grpSpMkLst>
        </pc:grpChg>
        <pc:grpChg chg="mod">
          <ac:chgData name="Priyakant Patel" userId="dec3d285-ec36-4791-ac5d-dd238aaef6e9" providerId="ADAL" clId="{C3209E2E-8350-4554-BEE8-98DBF9573286}" dt="2019-09-13T22:17:42.893" v="7946" actId="1038"/>
          <ac:grpSpMkLst>
            <pc:docMk/>
            <pc:sldMk cId="1518113043" sldId="433"/>
            <ac:grpSpMk id="38" creationId="{00000000-0000-0000-0000-000000000000}"/>
          </ac:grpSpMkLst>
        </pc:grpChg>
        <pc:grpChg chg="mod">
          <ac:chgData name="Priyakant Patel" userId="dec3d285-ec36-4791-ac5d-dd238aaef6e9" providerId="ADAL" clId="{C3209E2E-8350-4554-BEE8-98DBF9573286}" dt="2019-09-13T22:17:42.893" v="7946" actId="1038"/>
          <ac:grpSpMkLst>
            <pc:docMk/>
            <pc:sldMk cId="1518113043" sldId="433"/>
            <ac:grpSpMk id="41" creationId="{00000000-0000-0000-0000-000000000000}"/>
          </ac:grpSpMkLst>
        </pc:grpChg>
        <pc:grpChg chg="mod">
          <ac:chgData name="Priyakant Patel" userId="dec3d285-ec36-4791-ac5d-dd238aaef6e9" providerId="ADAL" clId="{C3209E2E-8350-4554-BEE8-98DBF9573286}" dt="2019-09-14T01:25:48.645" v="9454" actId="1076"/>
          <ac:grpSpMkLst>
            <pc:docMk/>
            <pc:sldMk cId="1518113043" sldId="433"/>
            <ac:grpSpMk id="70" creationId="{00000000-0000-0000-0000-000000000000}"/>
          </ac:grpSpMkLst>
        </pc:grpChg>
        <pc:grpChg chg="mod">
          <ac:chgData name="Priyakant Patel" userId="dec3d285-ec36-4791-ac5d-dd238aaef6e9" providerId="ADAL" clId="{C3209E2E-8350-4554-BEE8-98DBF9573286}" dt="2019-09-14T01:25:48.645" v="9454" actId="1076"/>
          <ac:grpSpMkLst>
            <pc:docMk/>
            <pc:sldMk cId="1518113043" sldId="433"/>
            <ac:grpSpMk id="73" creationId="{00000000-0000-0000-0000-000000000000}"/>
          </ac:grpSpMkLst>
        </pc:grpChg>
        <pc:grpChg chg="mod">
          <ac:chgData name="Priyakant Patel" userId="dec3d285-ec36-4791-ac5d-dd238aaef6e9" providerId="ADAL" clId="{C3209E2E-8350-4554-BEE8-98DBF9573286}" dt="2019-09-13T22:20:27.934" v="8103" actId="1076"/>
          <ac:grpSpMkLst>
            <pc:docMk/>
            <pc:sldMk cId="1518113043" sldId="433"/>
            <ac:grpSpMk id="85" creationId="{00000000-0000-0000-0000-000000000000}"/>
          </ac:grpSpMkLst>
        </pc:grpChg>
        <pc:picChg chg="add del mod ord">
          <ac:chgData name="Priyakant Patel" userId="dec3d285-ec36-4791-ac5d-dd238aaef6e9" providerId="ADAL" clId="{C3209E2E-8350-4554-BEE8-98DBF9573286}" dt="2019-09-13T22:24:24.646" v="8135" actId="478"/>
          <ac:picMkLst>
            <pc:docMk/>
            <pc:sldMk cId="1518113043" sldId="433"/>
            <ac:picMk id="9" creationId="{68B2AB3F-C97F-4B71-BC7E-7CB90AF7BBEA}"/>
          </ac:picMkLst>
        </pc:picChg>
        <pc:picChg chg="del mod">
          <ac:chgData name="Priyakant Patel" userId="dec3d285-ec36-4791-ac5d-dd238aaef6e9" providerId="ADAL" clId="{C3209E2E-8350-4554-BEE8-98DBF9573286}" dt="2019-09-13T22:21:53.098" v="8112" actId="478"/>
          <ac:picMkLst>
            <pc:docMk/>
            <pc:sldMk cId="1518113043" sldId="433"/>
            <ac:picMk id="54" creationId="{BF0C97AC-85C6-4E34-813F-834BA27B3A8D}"/>
          </ac:picMkLst>
        </pc:picChg>
        <pc:picChg chg="del mod">
          <ac:chgData name="Priyakant Patel" userId="dec3d285-ec36-4791-ac5d-dd238aaef6e9" providerId="ADAL" clId="{C3209E2E-8350-4554-BEE8-98DBF9573286}" dt="2019-09-13T22:21:31.258" v="8109" actId="478"/>
          <ac:picMkLst>
            <pc:docMk/>
            <pc:sldMk cId="1518113043" sldId="433"/>
            <ac:picMk id="77" creationId="{00000000-0000-0000-0000-000000000000}"/>
          </ac:picMkLst>
        </pc:picChg>
        <pc:picChg chg="add mod">
          <ac:chgData name="Priyakant Patel" userId="dec3d285-ec36-4791-ac5d-dd238aaef6e9" providerId="ADAL" clId="{C3209E2E-8350-4554-BEE8-98DBF9573286}" dt="2019-09-13T22:24:37.873" v="8150" actId="1038"/>
          <ac:picMkLst>
            <pc:docMk/>
            <pc:sldMk cId="1518113043" sldId="433"/>
            <ac:picMk id="78" creationId="{747BF5B1-D54C-48E1-9297-DF85A73AC773}"/>
          </ac:picMkLst>
        </pc:picChg>
        <pc:picChg chg="add mod">
          <ac:chgData name="Priyakant Patel" userId="dec3d285-ec36-4791-ac5d-dd238aaef6e9" providerId="ADAL" clId="{C3209E2E-8350-4554-BEE8-98DBF9573286}" dt="2019-09-13T22:23:13.695" v="8127" actId="1037"/>
          <ac:picMkLst>
            <pc:docMk/>
            <pc:sldMk cId="1518113043" sldId="433"/>
            <ac:picMk id="80" creationId="{22B71198-FEF3-42A1-828F-5CD3DF32336D}"/>
          </ac:picMkLst>
        </pc:picChg>
        <pc:cxnChg chg="mod">
          <ac:chgData name="Priyakant Patel" userId="dec3d285-ec36-4791-ac5d-dd238aaef6e9" providerId="ADAL" clId="{C3209E2E-8350-4554-BEE8-98DBF9573286}" dt="2019-09-13T22:20:12.162" v="8101" actId="14100"/>
          <ac:cxnSpMkLst>
            <pc:docMk/>
            <pc:sldMk cId="1518113043" sldId="433"/>
            <ac:cxnSpMk id="7" creationId="{00000000-0000-0000-0000-000000000000}"/>
          </ac:cxnSpMkLst>
        </pc:cxnChg>
        <pc:cxnChg chg="mod">
          <ac:chgData name="Priyakant Patel" userId="dec3d285-ec36-4791-ac5d-dd238aaef6e9" providerId="ADAL" clId="{C3209E2E-8350-4554-BEE8-98DBF9573286}" dt="2019-09-13T22:14:10.214" v="7890" actId="1076"/>
          <ac:cxnSpMkLst>
            <pc:docMk/>
            <pc:sldMk cId="1518113043" sldId="433"/>
            <ac:cxnSpMk id="10" creationId="{00000000-0000-0000-0000-000000000000}"/>
          </ac:cxnSpMkLst>
        </pc:cxnChg>
        <pc:cxnChg chg="mod">
          <ac:chgData name="Priyakant Patel" userId="dec3d285-ec36-4791-ac5d-dd238aaef6e9" providerId="ADAL" clId="{C3209E2E-8350-4554-BEE8-98DBF9573286}" dt="2019-09-13T22:14:10.214" v="7890" actId="1076"/>
          <ac:cxnSpMkLst>
            <pc:docMk/>
            <pc:sldMk cId="1518113043" sldId="433"/>
            <ac:cxnSpMk id="13" creationId="{00000000-0000-0000-0000-000000000000}"/>
          </ac:cxnSpMkLst>
        </pc:cxnChg>
        <pc:cxnChg chg="mod">
          <ac:chgData name="Priyakant Patel" userId="dec3d285-ec36-4791-ac5d-dd238aaef6e9" providerId="ADAL" clId="{C3209E2E-8350-4554-BEE8-98DBF9573286}" dt="2019-09-13T22:14:10.214" v="7890" actId="1076"/>
          <ac:cxnSpMkLst>
            <pc:docMk/>
            <pc:sldMk cId="1518113043" sldId="433"/>
            <ac:cxnSpMk id="16" creationId="{00000000-0000-0000-0000-000000000000}"/>
          </ac:cxnSpMkLst>
        </pc:cxnChg>
        <pc:cxnChg chg="del mod">
          <ac:chgData name="Priyakant Patel" userId="dec3d285-ec36-4791-ac5d-dd238aaef6e9" providerId="ADAL" clId="{C3209E2E-8350-4554-BEE8-98DBF9573286}" dt="2019-09-13T22:15:10.397" v="7909" actId="478"/>
          <ac:cxnSpMkLst>
            <pc:docMk/>
            <pc:sldMk cId="1518113043" sldId="433"/>
            <ac:cxnSpMk id="23" creationId="{00000000-0000-0000-0000-000000000000}"/>
          </ac:cxnSpMkLst>
        </pc:cxnChg>
        <pc:cxnChg chg="del mod">
          <ac:chgData name="Priyakant Patel" userId="dec3d285-ec36-4791-ac5d-dd238aaef6e9" providerId="ADAL" clId="{C3209E2E-8350-4554-BEE8-98DBF9573286}" dt="2019-09-13T22:15:07.394" v="7908" actId="478"/>
          <ac:cxnSpMkLst>
            <pc:docMk/>
            <pc:sldMk cId="1518113043" sldId="433"/>
            <ac:cxnSpMk id="49" creationId="{00000000-0000-0000-0000-000000000000}"/>
          </ac:cxnSpMkLst>
        </pc:cxnChg>
      </pc:sldChg>
      <pc:sldChg chg="add del">
        <pc:chgData name="Priyakant Patel" userId="dec3d285-ec36-4791-ac5d-dd238aaef6e9" providerId="ADAL" clId="{C3209E2E-8350-4554-BEE8-98DBF9573286}" dt="2019-09-13T19:39:14.489" v="6595" actId="1036"/>
        <pc:sldMkLst>
          <pc:docMk/>
          <pc:sldMk cId="3951591438" sldId="433"/>
        </pc:sldMkLst>
      </pc:sldChg>
      <pc:sldChg chg="addSp delSp modSp add">
        <pc:chgData name="Priyakant Patel" userId="dec3d285-ec36-4791-ac5d-dd238aaef6e9" providerId="ADAL" clId="{C3209E2E-8350-4554-BEE8-98DBF9573286}" dt="2019-09-14T01:17:47.635" v="9339" actId="20577"/>
        <pc:sldMkLst>
          <pc:docMk/>
          <pc:sldMk cId="1320470676" sldId="434"/>
        </pc:sldMkLst>
        <pc:spChg chg="add del mod">
          <ac:chgData name="Priyakant Patel" userId="dec3d285-ec36-4791-ac5d-dd238aaef6e9" providerId="ADAL" clId="{C3209E2E-8350-4554-BEE8-98DBF9573286}" dt="2019-09-13T23:06:01.142" v="8295" actId="478"/>
          <ac:spMkLst>
            <pc:docMk/>
            <pc:sldMk cId="1320470676" sldId="434"/>
            <ac:spMk id="4" creationId="{E97E05AC-2384-487D-AA95-E62422CABBD1}"/>
          </ac:spMkLst>
        </pc:spChg>
        <pc:spChg chg="mod">
          <ac:chgData name="Priyakant Patel" userId="dec3d285-ec36-4791-ac5d-dd238aaef6e9" providerId="ADAL" clId="{C3209E2E-8350-4554-BEE8-98DBF9573286}" dt="2019-09-13T22:50:33.293" v="8223" actId="20577"/>
          <ac:spMkLst>
            <pc:docMk/>
            <pc:sldMk cId="1320470676" sldId="434"/>
            <ac:spMk id="5" creationId="{00000000-0000-0000-0000-000000000000}"/>
          </ac:spMkLst>
        </pc:spChg>
        <pc:spChg chg="add del">
          <ac:chgData name="Priyakant Patel" userId="dec3d285-ec36-4791-ac5d-dd238aaef6e9" providerId="ADAL" clId="{C3209E2E-8350-4554-BEE8-98DBF9573286}" dt="2019-09-13T22:57:05.831" v="8254" actId="20577"/>
          <ac:spMkLst>
            <pc:docMk/>
            <pc:sldMk cId="1320470676" sldId="434"/>
            <ac:spMk id="9" creationId="{44C10B44-C7C7-45DB-BDE4-DBE9C768EB0C}"/>
          </ac:spMkLst>
        </pc:spChg>
        <pc:spChg chg="add del">
          <ac:chgData name="Priyakant Patel" userId="dec3d285-ec36-4791-ac5d-dd238aaef6e9" providerId="ADAL" clId="{C3209E2E-8350-4554-BEE8-98DBF9573286}" dt="2019-09-13T22:57:08.065" v="8256" actId="20577"/>
          <ac:spMkLst>
            <pc:docMk/>
            <pc:sldMk cId="1320470676" sldId="434"/>
            <ac:spMk id="19" creationId="{3683F601-940B-44DF-9E8D-44F4933A8867}"/>
          </ac:spMkLst>
        </pc:spChg>
        <pc:spChg chg="add del">
          <ac:chgData name="Priyakant Patel" userId="dec3d285-ec36-4791-ac5d-dd238aaef6e9" providerId="ADAL" clId="{C3209E2E-8350-4554-BEE8-98DBF9573286}" dt="2019-09-13T22:58:46.775" v="8263" actId="20577"/>
          <ac:spMkLst>
            <pc:docMk/>
            <pc:sldMk cId="1320470676" sldId="434"/>
            <ac:spMk id="23" creationId="{F46076CB-3245-4F48-8BBA-C9ABDF6AD951}"/>
          </ac:spMkLst>
        </pc:spChg>
        <pc:spChg chg="del">
          <ac:chgData name="Priyakant Patel" userId="dec3d285-ec36-4791-ac5d-dd238aaef6e9" providerId="ADAL" clId="{C3209E2E-8350-4554-BEE8-98DBF9573286}" dt="2019-09-13T22:51:00.500" v="8224" actId="478"/>
          <ac:spMkLst>
            <pc:docMk/>
            <pc:sldMk cId="1320470676" sldId="434"/>
            <ac:spMk id="24" creationId="{12CE891B-1303-4884-8EF1-3148A47C4279}"/>
          </ac:spMkLst>
        </pc:spChg>
        <pc:spChg chg="add del">
          <ac:chgData name="Priyakant Patel" userId="dec3d285-ec36-4791-ac5d-dd238aaef6e9" providerId="ADAL" clId="{C3209E2E-8350-4554-BEE8-98DBF9573286}" dt="2019-09-13T22:58:48.657" v="8265" actId="20577"/>
          <ac:spMkLst>
            <pc:docMk/>
            <pc:sldMk cId="1320470676" sldId="434"/>
            <ac:spMk id="25" creationId="{A2440C4F-C50D-42ED-8202-AB24369F596E}"/>
          </ac:spMkLst>
        </pc:spChg>
        <pc:spChg chg="add del">
          <ac:chgData name="Priyakant Patel" userId="dec3d285-ec36-4791-ac5d-dd238aaef6e9" providerId="ADAL" clId="{C3209E2E-8350-4554-BEE8-98DBF9573286}" dt="2019-09-13T23:01:13.679" v="8273" actId="20577"/>
          <ac:spMkLst>
            <pc:docMk/>
            <pc:sldMk cId="1320470676" sldId="434"/>
            <ac:spMk id="29" creationId="{9B123126-727B-43F0-9821-F1885312A66F}"/>
          </ac:spMkLst>
        </pc:spChg>
        <pc:spChg chg="add del">
          <ac:chgData name="Priyakant Patel" userId="dec3d285-ec36-4791-ac5d-dd238aaef6e9" providerId="ADAL" clId="{C3209E2E-8350-4554-BEE8-98DBF9573286}" dt="2019-09-13T23:03:02.446" v="8275" actId="20577"/>
          <ac:spMkLst>
            <pc:docMk/>
            <pc:sldMk cId="1320470676" sldId="434"/>
            <ac:spMk id="31" creationId="{4EA8DE93-B0D8-4B86-9BD6-BEFA5CE71C3D}"/>
          </ac:spMkLst>
        </pc:spChg>
        <pc:spChg chg="add del">
          <ac:chgData name="Priyakant Patel" userId="dec3d285-ec36-4791-ac5d-dd238aaef6e9" providerId="ADAL" clId="{C3209E2E-8350-4554-BEE8-98DBF9573286}" dt="2019-09-13T22:55:30.467" v="8239" actId="478"/>
          <ac:spMkLst>
            <pc:docMk/>
            <pc:sldMk cId="1320470676" sldId="434"/>
            <ac:spMk id="37" creationId="{82043A82-5EF1-469D-8F74-80345FFCEE42}"/>
          </ac:spMkLst>
        </pc:spChg>
        <pc:spChg chg="add del mod">
          <ac:chgData name="Priyakant Patel" userId="dec3d285-ec36-4791-ac5d-dd238aaef6e9" providerId="ADAL" clId="{C3209E2E-8350-4554-BEE8-98DBF9573286}" dt="2019-09-13T23:44:45.968" v="8962" actId="478"/>
          <ac:spMkLst>
            <pc:docMk/>
            <pc:sldMk cId="1320470676" sldId="434"/>
            <ac:spMk id="38" creationId="{0EC50657-C485-455C-9420-BE03E8DED680}"/>
          </ac:spMkLst>
        </pc:spChg>
        <pc:spChg chg="add mod">
          <ac:chgData name="Priyakant Patel" userId="dec3d285-ec36-4791-ac5d-dd238aaef6e9" providerId="ADAL" clId="{C3209E2E-8350-4554-BEE8-98DBF9573286}" dt="2019-09-13T22:54:12.955" v="8238" actId="20577"/>
          <ac:spMkLst>
            <pc:docMk/>
            <pc:sldMk cId="1320470676" sldId="434"/>
            <ac:spMk id="52" creationId="{BFC908A2-FC13-4DB4-AD9F-8851B571C9B7}"/>
          </ac:spMkLst>
        </pc:spChg>
        <pc:spChg chg="add del mod">
          <ac:chgData name="Priyakant Patel" userId="dec3d285-ec36-4791-ac5d-dd238aaef6e9" providerId="ADAL" clId="{C3209E2E-8350-4554-BEE8-98DBF9573286}" dt="2019-09-13T23:44:54.632" v="8965" actId="478"/>
          <ac:spMkLst>
            <pc:docMk/>
            <pc:sldMk cId="1320470676" sldId="434"/>
            <ac:spMk id="54" creationId="{97DD5EF9-19AA-4944-9581-B1FDE2F854E4}"/>
          </ac:spMkLst>
        </pc:spChg>
        <pc:spChg chg="add del">
          <ac:chgData name="Priyakant Patel" userId="dec3d285-ec36-4791-ac5d-dd238aaef6e9" providerId="ADAL" clId="{C3209E2E-8350-4554-BEE8-98DBF9573286}" dt="2019-09-13T22:55:37.676" v="8243" actId="478"/>
          <ac:spMkLst>
            <pc:docMk/>
            <pc:sldMk cId="1320470676" sldId="434"/>
            <ac:spMk id="58" creationId="{A8EA73B6-0D08-4CAB-999D-21AB2D4CFDF3}"/>
          </ac:spMkLst>
        </pc:spChg>
        <pc:spChg chg="add mod">
          <ac:chgData name="Priyakant Patel" userId="dec3d285-ec36-4791-ac5d-dd238aaef6e9" providerId="ADAL" clId="{C3209E2E-8350-4554-BEE8-98DBF9573286}" dt="2019-09-14T00:23:21.672" v="9055" actId="1035"/>
          <ac:spMkLst>
            <pc:docMk/>
            <pc:sldMk cId="1320470676" sldId="434"/>
            <ac:spMk id="70" creationId="{8D2B77C3-DAB4-45AC-AAAD-CB75A54F132A}"/>
          </ac:spMkLst>
        </pc:spChg>
        <pc:spChg chg="add mod">
          <ac:chgData name="Priyakant Patel" userId="dec3d285-ec36-4791-ac5d-dd238aaef6e9" providerId="ADAL" clId="{C3209E2E-8350-4554-BEE8-98DBF9573286}" dt="2019-09-13T23:27:20.287" v="8555" actId="1036"/>
          <ac:spMkLst>
            <pc:docMk/>
            <pc:sldMk cId="1320470676" sldId="434"/>
            <ac:spMk id="72" creationId="{DD5BA243-36D1-420C-9110-C4288E83DF9F}"/>
          </ac:spMkLst>
        </pc:spChg>
        <pc:spChg chg="add mod">
          <ac:chgData name="Priyakant Patel" userId="dec3d285-ec36-4791-ac5d-dd238aaef6e9" providerId="ADAL" clId="{C3209E2E-8350-4554-BEE8-98DBF9573286}" dt="2019-09-14T01:17:47.635" v="9339" actId="20577"/>
          <ac:spMkLst>
            <pc:docMk/>
            <pc:sldMk cId="1320470676" sldId="434"/>
            <ac:spMk id="77" creationId="{27AABB9D-F33D-4B2F-8A3B-C8FD8EEE801A}"/>
          </ac:spMkLst>
        </pc:spChg>
        <pc:spChg chg="add mod">
          <ac:chgData name="Priyakant Patel" userId="dec3d285-ec36-4791-ac5d-dd238aaef6e9" providerId="ADAL" clId="{C3209E2E-8350-4554-BEE8-98DBF9573286}" dt="2019-09-14T00:24:26.483" v="9116" actId="1035"/>
          <ac:spMkLst>
            <pc:docMk/>
            <pc:sldMk cId="1320470676" sldId="434"/>
            <ac:spMk id="78" creationId="{ED7A2365-3818-42EA-A153-702E99FD4D14}"/>
          </ac:spMkLst>
        </pc:spChg>
        <pc:spChg chg="add mod">
          <ac:chgData name="Priyakant Patel" userId="dec3d285-ec36-4791-ac5d-dd238aaef6e9" providerId="ADAL" clId="{C3209E2E-8350-4554-BEE8-98DBF9573286}" dt="2019-09-14T00:24:35.661" v="9135" actId="1035"/>
          <ac:spMkLst>
            <pc:docMk/>
            <pc:sldMk cId="1320470676" sldId="434"/>
            <ac:spMk id="79" creationId="{4E0AA5ED-2E2A-4488-8B1C-37E0DFA89B9A}"/>
          </ac:spMkLst>
        </pc:spChg>
        <pc:spChg chg="add mod">
          <ac:chgData name="Priyakant Patel" userId="dec3d285-ec36-4791-ac5d-dd238aaef6e9" providerId="ADAL" clId="{C3209E2E-8350-4554-BEE8-98DBF9573286}" dt="2019-09-14T00:24:50.119" v="9168" actId="1036"/>
          <ac:spMkLst>
            <pc:docMk/>
            <pc:sldMk cId="1320470676" sldId="434"/>
            <ac:spMk id="80" creationId="{73DDA6EC-0E32-4332-8B91-21E10C5BFF94}"/>
          </ac:spMkLst>
        </pc:spChg>
        <pc:grpChg chg="del">
          <ac:chgData name="Priyakant Patel" userId="dec3d285-ec36-4791-ac5d-dd238aaef6e9" providerId="ADAL" clId="{C3209E2E-8350-4554-BEE8-98DBF9573286}" dt="2019-09-13T22:51:00.500" v="8224" actId="478"/>
          <ac:grpSpMkLst>
            <pc:docMk/>
            <pc:sldMk cId="1320470676" sldId="434"/>
            <ac:grpSpMk id="11" creationId="{8D63FCDC-FE19-4E72-BA0C-5D4212AACB20}"/>
          </ac:grpSpMkLst>
        </pc:grpChg>
        <pc:grpChg chg="del">
          <ac:chgData name="Priyakant Patel" userId="dec3d285-ec36-4791-ac5d-dd238aaef6e9" providerId="ADAL" clId="{C3209E2E-8350-4554-BEE8-98DBF9573286}" dt="2019-09-13T22:51:00.500" v="8224" actId="478"/>
          <ac:grpSpMkLst>
            <pc:docMk/>
            <pc:sldMk cId="1320470676" sldId="434"/>
            <ac:grpSpMk id="15" creationId="{ED3EFDE1-1B35-4F8E-A45C-92EC8136398C}"/>
          </ac:grpSpMkLst>
        </pc:grpChg>
        <pc:grpChg chg="del">
          <ac:chgData name="Priyakant Patel" userId="dec3d285-ec36-4791-ac5d-dd238aaef6e9" providerId="ADAL" clId="{C3209E2E-8350-4554-BEE8-98DBF9573286}" dt="2019-09-13T22:51:00.500" v="8224" actId="478"/>
          <ac:grpSpMkLst>
            <pc:docMk/>
            <pc:sldMk cId="1320470676" sldId="434"/>
            <ac:grpSpMk id="16" creationId="{AD4E11F4-72CB-4D0E-8BA6-2C8493DF09D8}"/>
          </ac:grpSpMkLst>
        </pc:grpChg>
        <pc:grpChg chg="del">
          <ac:chgData name="Priyakant Patel" userId="dec3d285-ec36-4791-ac5d-dd238aaef6e9" providerId="ADAL" clId="{C3209E2E-8350-4554-BEE8-98DBF9573286}" dt="2019-09-13T22:51:00.500" v="8224" actId="478"/>
          <ac:grpSpMkLst>
            <pc:docMk/>
            <pc:sldMk cId="1320470676" sldId="434"/>
            <ac:grpSpMk id="21" creationId="{886FA1AA-2B26-4E4A-A238-F0FAD114399D}"/>
          </ac:grpSpMkLst>
        </pc:grpChg>
        <pc:grpChg chg="add del">
          <ac:chgData name="Priyakant Patel" userId="dec3d285-ec36-4791-ac5d-dd238aaef6e9" providerId="ADAL" clId="{C3209E2E-8350-4554-BEE8-98DBF9573286}" dt="2019-09-13T22:55:31.444" v="8240" actId="478"/>
          <ac:grpSpMkLst>
            <pc:docMk/>
            <pc:sldMk cId="1320470676" sldId="434"/>
            <ac:grpSpMk id="42" creationId="{A540405C-9F74-466E-8D4B-158B4339E67C}"/>
          </ac:grpSpMkLst>
        </pc:grpChg>
        <pc:grpChg chg="del">
          <ac:chgData name="Priyakant Patel" userId="dec3d285-ec36-4791-ac5d-dd238aaef6e9" providerId="ADAL" clId="{C3209E2E-8350-4554-BEE8-98DBF9573286}" dt="2019-09-13T22:51:00.500" v="8224" actId="478"/>
          <ac:grpSpMkLst>
            <pc:docMk/>
            <pc:sldMk cId="1320470676" sldId="434"/>
            <ac:grpSpMk id="61" creationId="{F23085A7-D544-4F6A-9C26-86B408BBEC8E}"/>
          </ac:grpSpMkLst>
        </pc:grpChg>
        <pc:graphicFrameChg chg="add del mod">
          <ac:chgData name="Priyakant Patel" userId="dec3d285-ec36-4791-ac5d-dd238aaef6e9" providerId="ADAL" clId="{C3209E2E-8350-4554-BEE8-98DBF9573286}" dt="2019-09-13T22:53:02.600" v="8229" actId="478"/>
          <ac:graphicFrameMkLst>
            <pc:docMk/>
            <pc:sldMk cId="1320470676" sldId="434"/>
            <ac:graphicFrameMk id="2" creationId="{1635E557-9C99-42E6-8A10-76FE7C4DFF24}"/>
          </ac:graphicFrameMkLst>
        </pc:graphicFrameChg>
        <pc:graphicFrameChg chg="del mod modGraphic">
          <ac:chgData name="Priyakant Patel" userId="dec3d285-ec36-4791-ac5d-dd238aaef6e9" providerId="ADAL" clId="{C3209E2E-8350-4554-BEE8-98DBF9573286}" dt="2019-09-13T22:51:25.977" v="8226" actId="478"/>
          <ac:graphicFrameMkLst>
            <pc:docMk/>
            <pc:sldMk cId="1320470676" sldId="434"/>
            <ac:graphicFrameMk id="17" creationId="{21415BDE-CE1A-43A7-B8EC-9C4D361280BA}"/>
          </ac:graphicFrameMkLst>
        </pc:graphicFrameChg>
        <pc:graphicFrameChg chg="add del mod modGraphic">
          <ac:chgData name="Priyakant Patel" userId="dec3d285-ec36-4791-ac5d-dd238aaef6e9" providerId="ADAL" clId="{C3209E2E-8350-4554-BEE8-98DBF9573286}" dt="2019-09-13T23:36:37.853" v="8774" actId="478"/>
          <ac:graphicFrameMkLst>
            <pc:docMk/>
            <pc:sldMk cId="1320470676" sldId="434"/>
            <ac:graphicFrameMk id="66" creationId="{5F6D5C87-79DA-4870-9C9B-97AE5386DAAA}"/>
          </ac:graphicFrameMkLst>
        </pc:graphicFrameChg>
        <pc:graphicFrameChg chg="add del mod modGraphic">
          <ac:chgData name="Priyakant Patel" userId="dec3d285-ec36-4791-ac5d-dd238aaef6e9" providerId="ADAL" clId="{C3209E2E-8350-4554-BEE8-98DBF9573286}" dt="2019-09-13T23:44:48.801" v="8963" actId="478"/>
          <ac:graphicFrameMkLst>
            <pc:docMk/>
            <pc:sldMk cId="1320470676" sldId="434"/>
            <ac:graphicFrameMk id="67" creationId="{A5416FF0-7353-454E-880B-11AA6C95B8C5}"/>
          </ac:graphicFrameMkLst>
        </pc:graphicFrameChg>
        <pc:graphicFrameChg chg="add mod ord modGraphic">
          <ac:chgData name="Priyakant Patel" userId="dec3d285-ec36-4791-ac5d-dd238aaef6e9" providerId="ADAL" clId="{C3209E2E-8350-4554-BEE8-98DBF9573286}" dt="2019-09-14T00:23:10.080" v="9021" actId="14100"/>
          <ac:graphicFrameMkLst>
            <pc:docMk/>
            <pc:sldMk cId="1320470676" sldId="434"/>
            <ac:graphicFrameMk id="68" creationId="{F5DA112C-9B55-4C31-A6DD-7664AE5AB8CA}"/>
          </ac:graphicFrameMkLst>
        </pc:graphicFrameChg>
        <pc:graphicFrameChg chg="add mod ord modGraphic">
          <ac:chgData name="Priyakant Patel" userId="dec3d285-ec36-4791-ac5d-dd238aaef6e9" providerId="ADAL" clId="{C3209E2E-8350-4554-BEE8-98DBF9573286}" dt="2019-09-14T00:24:09.184" v="9102" actId="14100"/>
          <ac:graphicFrameMkLst>
            <pc:docMk/>
            <pc:sldMk cId="1320470676" sldId="434"/>
            <ac:graphicFrameMk id="73" creationId="{12559472-12CB-4B59-9FDD-5B0DB40FDFCC}"/>
          </ac:graphicFrameMkLst>
        </pc:graphicFrameChg>
        <pc:picChg chg="add del mod">
          <ac:chgData name="Priyakant Patel" userId="dec3d285-ec36-4791-ac5d-dd238aaef6e9" providerId="ADAL" clId="{C3209E2E-8350-4554-BEE8-98DBF9573286}" dt="2019-09-13T23:44:52.006" v="8964" actId="478"/>
          <ac:picMkLst>
            <pc:docMk/>
            <pc:sldMk cId="1320470676" sldId="434"/>
            <ac:picMk id="7" creationId="{D8E7181D-5897-42F0-844E-C4C5EAC58102}"/>
          </ac:picMkLst>
        </pc:picChg>
        <pc:picChg chg="add del">
          <ac:chgData name="Priyakant Patel" userId="dec3d285-ec36-4791-ac5d-dd238aaef6e9" providerId="ADAL" clId="{C3209E2E-8350-4554-BEE8-98DBF9573286}" dt="2019-09-13T22:57:03.220" v="8252" actId="20577"/>
          <ac:picMkLst>
            <pc:docMk/>
            <pc:sldMk cId="1320470676" sldId="434"/>
            <ac:picMk id="8" creationId="{F8D5DDF3-B09C-48C5-88CA-52F36E826D31}"/>
          </ac:picMkLst>
        </pc:picChg>
        <pc:picChg chg="add del">
          <ac:chgData name="Priyakant Patel" userId="dec3d285-ec36-4791-ac5d-dd238aaef6e9" providerId="ADAL" clId="{C3209E2E-8350-4554-BEE8-98DBF9573286}" dt="2019-09-13T22:58:44.287" v="8261" actId="20577"/>
          <ac:picMkLst>
            <pc:docMk/>
            <pc:sldMk cId="1320470676" sldId="434"/>
            <ac:picMk id="20" creationId="{1AEE2A79-7271-4985-BF72-9829E7D1E308}"/>
          </ac:picMkLst>
        </pc:picChg>
        <pc:picChg chg="add del mod">
          <ac:chgData name="Priyakant Patel" userId="dec3d285-ec36-4791-ac5d-dd238aaef6e9" providerId="ADAL" clId="{C3209E2E-8350-4554-BEE8-98DBF9573286}" dt="2019-09-13T23:30:18.486" v="8611" actId="478"/>
          <ac:picMkLst>
            <pc:docMk/>
            <pc:sldMk cId="1320470676" sldId="434"/>
            <ac:picMk id="27" creationId="{7EF603BB-64F4-4415-BE29-1B1484960BE9}"/>
          </ac:picMkLst>
        </pc:picChg>
        <pc:picChg chg="add del mod">
          <ac:chgData name="Priyakant Patel" userId="dec3d285-ec36-4791-ac5d-dd238aaef6e9" providerId="ADAL" clId="{C3209E2E-8350-4554-BEE8-98DBF9573286}" dt="2019-09-13T23:03:07.356" v="8278" actId="478"/>
          <ac:picMkLst>
            <pc:docMk/>
            <pc:sldMk cId="1320470676" sldId="434"/>
            <ac:picMk id="28" creationId="{10796910-E30E-46D0-B641-2575BE0CEC8A}"/>
          </ac:picMkLst>
        </pc:picChg>
        <pc:picChg chg="add mod ord">
          <ac:chgData name="Priyakant Patel" userId="dec3d285-ec36-4791-ac5d-dd238aaef6e9" providerId="ADAL" clId="{C3209E2E-8350-4554-BEE8-98DBF9573286}" dt="2019-09-13T23:29:36.410" v="8604" actId="1076"/>
          <ac:picMkLst>
            <pc:docMk/>
            <pc:sldMk cId="1320470676" sldId="434"/>
            <ac:picMk id="32" creationId="{4127722D-3297-48D9-82F4-7A9A3D305856}"/>
          </ac:picMkLst>
        </pc:picChg>
        <pc:picChg chg="add mod ord">
          <ac:chgData name="Priyakant Patel" userId="dec3d285-ec36-4791-ac5d-dd238aaef6e9" providerId="ADAL" clId="{C3209E2E-8350-4554-BEE8-98DBF9573286}" dt="2019-09-14T00:23:50.346" v="9076" actId="1036"/>
          <ac:picMkLst>
            <pc:docMk/>
            <pc:sldMk cId="1320470676" sldId="434"/>
            <ac:picMk id="33" creationId="{C41BA25A-C33B-4966-8C6B-26F291EC1CF6}"/>
          </ac:picMkLst>
        </pc:picChg>
        <pc:picChg chg="add mod">
          <ac:chgData name="Priyakant Patel" userId="dec3d285-ec36-4791-ac5d-dd238aaef6e9" providerId="ADAL" clId="{C3209E2E-8350-4554-BEE8-98DBF9573286}" dt="2019-09-14T00:23:21.672" v="9055" actId="1035"/>
          <ac:picMkLst>
            <pc:docMk/>
            <pc:sldMk cId="1320470676" sldId="434"/>
            <ac:picMk id="34" creationId="{54A8094E-E192-4CE5-B4FE-86D5A9D3343F}"/>
          </ac:picMkLst>
        </pc:picChg>
        <pc:picChg chg="del">
          <ac:chgData name="Priyakant Patel" userId="dec3d285-ec36-4791-ac5d-dd238aaef6e9" providerId="ADAL" clId="{C3209E2E-8350-4554-BEE8-98DBF9573286}" dt="2019-09-13T22:51:00.500" v="8224" actId="478"/>
          <ac:picMkLst>
            <pc:docMk/>
            <pc:sldMk cId="1320470676" sldId="434"/>
            <ac:picMk id="39" creationId="{789B2972-878D-469A-8E46-C40699971097}"/>
          </ac:picMkLst>
        </pc:picChg>
        <pc:picChg chg="add del">
          <ac:chgData name="Priyakant Patel" userId="dec3d285-ec36-4791-ac5d-dd238aaef6e9" providerId="ADAL" clId="{C3209E2E-8350-4554-BEE8-98DBF9573286}" dt="2019-09-13T22:55:44.988" v="8246" actId="478"/>
          <ac:picMkLst>
            <pc:docMk/>
            <pc:sldMk cId="1320470676" sldId="434"/>
            <ac:picMk id="40" creationId="{8D3F789F-61A3-4FC0-A078-15977A42C0F4}"/>
          </ac:picMkLst>
        </pc:picChg>
        <pc:picChg chg="add del">
          <ac:chgData name="Priyakant Patel" userId="dec3d285-ec36-4791-ac5d-dd238aaef6e9" providerId="ADAL" clId="{C3209E2E-8350-4554-BEE8-98DBF9573286}" dt="2019-09-13T22:55:32.272" v="8241" actId="478"/>
          <ac:picMkLst>
            <pc:docMk/>
            <pc:sldMk cId="1320470676" sldId="434"/>
            <ac:picMk id="55" creationId="{251E557D-1B21-40B0-B527-48C363159CD5}"/>
          </ac:picMkLst>
        </pc:picChg>
        <pc:picChg chg="add del">
          <ac:chgData name="Priyakant Patel" userId="dec3d285-ec36-4791-ac5d-dd238aaef6e9" providerId="ADAL" clId="{C3209E2E-8350-4554-BEE8-98DBF9573286}" dt="2019-09-13T22:55:36.488" v="8242" actId="478"/>
          <ac:picMkLst>
            <pc:docMk/>
            <pc:sldMk cId="1320470676" sldId="434"/>
            <ac:picMk id="63" creationId="{A96C1D25-F590-45B3-8447-CC15D122A3B5}"/>
          </ac:picMkLst>
        </pc:picChg>
        <pc:picChg chg="add mod">
          <ac:chgData name="Priyakant Patel" userId="dec3d285-ec36-4791-ac5d-dd238aaef6e9" providerId="ADAL" clId="{C3209E2E-8350-4554-BEE8-98DBF9573286}" dt="2019-09-13T23:45:13.463" v="8984" actId="1037"/>
          <ac:picMkLst>
            <pc:docMk/>
            <pc:sldMk cId="1320470676" sldId="434"/>
            <ac:picMk id="64" creationId="{04B6D78E-2D50-4DAA-9455-51F2F81825FE}"/>
          </ac:picMkLst>
        </pc:picChg>
        <pc:picChg chg="add mod">
          <ac:chgData name="Priyakant Patel" userId="dec3d285-ec36-4791-ac5d-dd238aaef6e9" providerId="ADAL" clId="{C3209E2E-8350-4554-BEE8-98DBF9573286}" dt="2019-09-13T23:45:08.493" v="8973" actId="1038"/>
          <ac:picMkLst>
            <pc:docMk/>
            <pc:sldMk cId="1320470676" sldId="434"/>
            <ac:picMk id="65" creationId="{D84393E8-7F27-4B21-934B-8B61F2113E8A}"/>
          </ac:picMkLst>
        </pc:picChg>
        <pc:picChg chg="add del">
          <ac:chgData name="Priyakant Patel" userId="dec3d285-ec36-4791-ac5d-dd238aaef6e9" providerId="ADAL" clId="{C3209E2E-8350-4554-BEE8-98DBF9573286}" dt="2019-09-13T23:14:03.021" v="8357" actId="20577"/>
          <ac:picMkLst>
            <pc:docMk/>
            <pc:sldMk cId="1320470676" sldId="434"/>
            <ac:picMk id="69" creationId="{AFC37DC2-2F76-496F-8717-55F2F0138C39}"/>
          </ac:picMkLst>
        </pc:picChg>
        <pc:picChg chg="add del">
          <ac:chgData name="Priyakant Patel" userId="dec3d285-ec36-4791-ac5d-dd238aaef6e9" providerId="ADAL" clId="{C3209E2E-8350-4554-BEE8-98DBF9573286}" dt="2019-09-13T23:21:14.044" v="8478" actId="20577"/>
          <ac:picMkLst>
            <pc:docMk/>
            <pc:sldMk cId="1320470676" sldId="434"/>
            <ac:picMk id="71" creationId="{3CC0F3A3-4847-40BD-A6E8-9E076F05EEC0}"/>
          </ac:picMkLst>
        </pc:picChg>
        <pc:picChg chg="add mod">
          <ac:chgData name="Priyakant Patel" userId="dec3d285-ec36-4791-ac5d-dd238aaef6e9" providerId="ADAL" clId="{C3209E2E-8350-4554-BEE8-98DBF9573286}" dt="2019-09-14T00:23:57.381" v="9089" actId="1035"/>
          <ac:picMkLst>
            <pc:docMk/>
            <pc:sldMk cId="1320470676" sldId="434"/>
            <ac:picMk id="81" creationId="{04F2EA12-9952-4BA6-BF79-BC53EDBB4243}"/>
          </ac:picMkLst>
        </pc:picChg>
        <pc:picChg chg="add mod">
          <ac:chgData name="Priyakant Patel" userId="dec3d285-ec36-4791-ac5d-dd238aaef6e9" providerId="ADAL" clId="{C3209E2E-8350-4554-BEE8-98DBF9573286}" dt="2019-09-14T00:24:42.679" v="9149" actId="1035"/>
          <ac:picMkLst>
            <pc:docMk/>
            <pc:sldMk cId="1320470676" sldId="434"/>
            <ac:picMk id="82" creationId="{A5C4C39D-2182-4C95-AFEA-3441B2C14AA1}"/>
          </ac:picMkLst>
        </pc:picChg>
        <pc:picChg chg="add mod ord">
          <ac:chgData name="Priyakant Patel" userId="dec3d285-ec36-4791-ac5d-dd238aaef6e9" providerId="ADAL" clId="{C3209E2E-8350-4554-BEE8-98DBF9573286}" dt="2019-09-13T23:29:42.020" v="8605" actId="166"/>
          <ac:picMkLst>
            <pc:docMk/>
            <pc:sldMk cId="1320470676" sldId="434"/>
            <ac:picMk id="1038" creationId="{4457A67F-556A-4B30-85D7-B940DD0C1395}"/>
          </ac:picMkLst>
        </pc:picChg>
        <pc:picChg chg="add mod ord">
          <ac:chgData name="Priyakant Patel" userId="dec3d285-ec36-4791-ac5d-dd238aaef6e9" providerId="ADAL" clId="{C3209E2E-8350-4554-BEE8-98DBF9573286}" dt="2019-09-14T00:24:16.437" v="9107" actId="1035"/>
          <ac:picMkLst>
            <pc:docMk/>
            <pc:sldMk cId="1320470676" sldId="434"/>
            <ac:picMk id="1040" creationId="{68CAF962-918B-4325-BB03-86605B094BB9}"/>
          </ac:picMkLst>
        </pc:picChg>
        <pc:picChg chg="add mod ord">
          <ac:chgData name="Priyakant Patel" userId="dec3d285-ec36-4791-ac5d-dd238aaef6e9" providerId="ADAL" clId="{C3209E2E-8350-4554-BEE8-98DBF9573286}" dt="2019-09-14T00:24:30.033" v="9123" actId="1035"/>
          <ac:picMkLst>
            <pc:docMk/>
            <pc:sldMk cId="1320470676" sldId="434"/>
            <ac:picMk id="1042" creationId="{39E04E2D-F914-44D6-AB1B-931C7B6DDFEB}"/>
          </ac:picMkLst>
        </pc:picChg>
        <pc:picChg chg="add mod ord">
          <ac:chgData name="Priyakant Patel" userId="dec3d285-ec36-4791-ac5d-dd238aaef6e9" providerId="ADAL" clId="{C3209E2E-8350-4554-BEE8-98DBF9573286}" dt="2019-09-14T00:24:45.915" v="9157" actId="1035"/>
          <ac:picMkLst>
            <pc:docMk/>
            <pc:sldMk cId="1320470676" sldId="434"/>
            <ac:picMk id="1044" creationId="{F0EB2625-4D0E-4FFC-BC59-CA25EC259DF0}"/>
          </ac:picMkLst>
        </pc:picChg>
        <pc:cxnChg chg="del mod">
          <ac:chgData name="Priyakant Patel" userId="dec3d285-ec36-4791-ac5d-dd238aaef6e9" providerId="ADAL" clId="{C3209E2E-8350-4554-BEE8-98DBF9573286}" dt="2019-09-13T22:51:00.500" v="8224" actId="478"/>
          <ac:cxnSpMkLst>
            <pc:docMk/>
            <pc:sldMk cId="1320470676" sldId="434"/>
            <ac:cxnSpMk id="22" creationId="{DFABF16B-6C63-4ACA-BA6D-DCF4B81F67A5}"/>
          </ac:cxnSpMkLst>
        </pc:cxnChg>
        <pc:cxnChg chg="del mod">
          <ac:chgData name="Priyakant Patel" userId="dec3d285-ec36-4791-ac5d-dd238aaef6e9" providerId="ADAL" clId="{C3209E2E-8350-4554-BEE8-98DBF9573286}" dt="2019-09-13T22:51:00.500" v="8224" actId="478"/>
          <ac:cxnSpMkLst>
            <pc:docMk/>
            <pc:sldMk cId="1320470676" sldId="434"/>
            <ac:cxnSpMk id="26" creationId="{6BB814DA-BF31-4CCF-84BA-A557F97E97CF}"/>
          </ac:cxnSpMkLst>
        </pc:cxnChg>
        <pc:cxnChg chg="del">
          <ac:chgData name="Priyakant Patel" userId="dec3d285-ec36-4791-ac5d-dd238aaef6e9" providerId="ADAL" clId="{C3209E2E-8350-4554-BEE8-98DBF9573286}" dt="2019-09-13T22:51:00.500" v="8224" actId="478"/>
          <ac:cxnSpMkLst>
            <pc:docMk/>
            <pc:sldMk cId="1320470676" sldId="434"/>
            <ac:cxnSpMk id="30" creationId="{3CB1EE1D-2F08-4559-969D-D3EA4AF0284B}"/>
          </ac:cxnSpMkLst>
        </pc:cxnChg>
        <pc:cxnChg chg="del">
          <ac:chgData name="Priyakant Patel" userId="dec3d285-ec36-4791-ac5d-dd238aaef6e9" providerId="ADAL" clId="{C3209E2E-8350-4554-BEE8-98DBF9573286}" dt="2019-09-13T22:51:00.500" v="8224" actId="478"/>
          <ac:cxnSpMkLst>
            <pc:docMk/>
            <pc:sldMk cId="1320470676" sldId="434"/>
            <ac:cxnSpMk id="35" creationId="{DB1AAEBE-0EA5-4872-B7A1-731A5DF82265}"/>
          </ac:cxnSpMkLst>
        </pc:cxnChg>
        <pc:cxnChg chg="del mod">
          <ac:chgData name="Priyakant Patel" userId="dec3d285-ec36-4791-ac5d-dd238aaef6e9" providerId="ADAL" clId="{C3209E2E-8350-4554-BEE8-98DBF9573286}" dt="2019-09-13T22:51:00.500" v="8224" actId="478"/>
          <ac:cxnSpMkLst>
            <pc:docMk/>
            <pc:sldMk cId="1320470676" sldId="434"/>
            <ac:cxnSpMk id="36" creationId="{19CFBC94-841F-45B2-8648-E97A8C041870}"/>
          </ac:cxnSpMkLst>
        </pc:cxnChg>
        <pc:cxnChg chg="del">
          <ac:chgData name="Priyakant Patel" userId="dec3d285-ec36-4791-ac5d-dd238aaef6e9" providerId="ADAL" clId="{C3209E2E-8350-4554-BEE8-98DBF9573286}" dt="2019-09-13T22:51:00.500" v="8224" actId="478"/>
          <ac:cxnSpMkLst>
            <pc:docMk/>
            <pc:sldMk cId="1320470676" sldId="434"/>
            <ac:cxnSpMk id="62" creationId="{BCE50E97-4C9E-4E13-8E09-2A27D3C9253B}"/>
          </ac:cxnSpMkLst>
        </pc:cxnChg>
        <pc:cxnChg chg="add del mod">
          <ac:chgData name="Priyakant Patel" userId="dec3d285-ec36-4791-ac5d-dd238aaef6e9" providerId="ADAL" clId="{C3209E2E-8350-4554-BEE8-98DBF9573286}" dt="2019-09-13T23:44:56.378" v="8966" actId="478"/>
          <ac:cxnSpMkLst>
            <pc:docMk/>
            <pc:sldMk cId="1320470676" sldId="434"/>
            <ac:cxnSpMk id="75" creationId="{26A618DE-3E33-4EC4-9CD4-A3848366998C}"/>
          </ac:cxnSpMkLst>
        </pc:cxnChg>
      </pc:sldChg>
      <pc:sldChg chg="add del">
        <pc:chgData name="Priyakant Patel" userId="dec3d285-ec36-4791-ac5d-dd238aaef6e9" providerId="ADAL" clId="{C3209E2E-8350-4554-BEE8-98DBF9573286}" dt="2019-09-13T22:41:52.689" v="8177" actId="2696"/>
        <pc:sldMkLst>
          <pc:docMk/>
          <pc:sldMk cId="2114129693" sldId="434"/>
        </pc:sldMkLst>
      </pc:sldChg>
      <pc:sldChg chg="addSp delSp modSp add del">
        <pc:chgData name="Priyakant Patel" userId="dec3d285-ec36-4791-ac5d-dd238aaef6e9" providerId="ADAL" clId="{C3209E2E-8350-4554-BEE8-98DBF9573286}" dt="2019-09-13T22:41:32.035" v="8176" actId="2696"/>
        <pc:sldMkLst>
          <pc:docMk/>
          <pc:sldMk cId="223829469" sldId="435"/>
        </pc:sldMkLst>
        <pc:spChg chg="mod">
          <ac:chgData name="Priyakant Patel" userId="dec3d285-ec36-4791-ac5d-dd238aaef6e9" providerId="ADAL" clId="{C3209E2E-8350-4554-BEE8-98DBF9573286}" dt="2019-09-13T22:40:08.508" v="8159" actId="20577"/>
          <ac:spMkLst>
            <pc:docMk/>
            <pc:sldMk cId="223829469" sldId="435"/>
            <ac:spMk id="90" creationId="{00000000-0000-0000-0000-000000000000}"/>
          </ac:spMkLst>
        </pc:spChg>
        <pc:graphicFrameChg chg="add del mod">
          <ac:chgData name="Priyakant Patel" userId="dec3d285-ec36-4791-ac5d-dd238aaef6e9" providerId="ADAL" clId="{C3209E2E-8350-4554-BEE8-98DBF9573286}" dt="2019-09-13T22:41:21.137" v="8173" actId="1032"/>
          <ac:graphicFrameMkLst>
            <pc:docMk/>
            <pc:sldMk cId="223829469" sldId="435"/>
            <ac:graphicFrameMk id="3" creationId="{A822253E-04E0-4C02-9360-994EB841B9B6}"/>
          </ac:graphicFrameMkLst>
        </pc:graphicFrameChg>
      </pc:sldChg>
      <pc:sldChg chg="add">
        <pc:chgData name="Priyakant Patel" userId="dec3d285-ec36-4791-ac5d-dd238aaef6e9" providerId="ADAL" clId="{C3209E2E-8350-4554-BEE8-98DBF9573286}" dt="2019-09-14T00:21:56.708" v="9014" actId="20577"/>
        <pc:sldMkLst>
          <pc:docMk/>
          <pc:sldMk cId="1011868279" sldId="435"/>
        </pc:sldMkLst>
      </pc:sldChg>
      <pc:sldChg chg="modSp add">
        <pc:chgData name="Priyakant Patel" userId="dec3d285-ec36-4791-ac5d-dd238aaef6e9" providerId="ADAL" clId="{C3209E2E-8350-4554-BEE8-98DBF9573286}" dt="2019-09-14T01:24:57.281" v="9451" actId="1076"/>
        <pc:sldMkLst>
          <pc:docMk/>
          <pc:sldMk cId="3688345092" sldId="436"/>
        </pc:sldMkLst>
        <pc:spChg chg="mod">
          <ac:chgData name="Priyakant Patel" userId="dec3d285-ec36-4791-ac5d-dd238aaef6e9" providerId="ADAL" clId="{C3209E2E-8350-4554-BEE8-98DBF9573286}" dt="2019-09-14T01:23:28.439" v="9435" actId="1036"/>
          <ac:spMkLst>
            <pc:docMk/>
            <pc:sldMk cId="3688345092" sldId="436"/>
            <ac:spMk id="2" creationId="{94A96044-6953-4C22-B340-764C197CA94C}"/>
          </ac:spMkLst>
        </pc:spChg>
        <pc:spChg chg="mod">
          <ac:chgData name="Priyakant Patel" userId="dec3d285-ec36-4791-ac5d-dd238aaef6e9" providerId="ADAL" clId="{C3209E2E-8350-4554-BEE8-98DBF9573286}" dt="2019-09-14T01:23:28.439" v="9435" actId="1036"/>
          <ac:spMkLst>
            <pc:docMk/>
            <pc:sldMk cId="3688345092" sldId="436"/>
            <ac:spMk id="10" creationId="{92B4D5E8-09E1-4555-A5D6-AA16717C0501}"/>
          </ac:spMkLst>
        </pc:spChg>
        <pc:spChg chg="mod">
          <ac:chgData name="Priyakant Patel" userId="dec3d285-ec36-4791-ac5d-dd238aaef6e9" providerId="ADAL" clId="{C3209E2E-8350-4554-BEE8-98DBF9573286}" dt="2019-09-14T01:23:28.439" v="9435" actId="1036"/>
          <ac:spMkLst>
            <pc:docMk/>
            <pc:sldMk cId="3688345092" sldId="436"/>
            <ac:spMk id="16" creationId="{196868F1-D3D0-4105-864E-DC2DCE9F4928}"/>
          </ac:spMkLst>
        </pc:spChg>
        <pc:spChg chg="mod">
          <ac:chgData name="Priyakant Patel" userId="dec3d285-ec36-4791-ac5d-dd238aaef6e9" providerId="ADAL" clId="{C3209E2E-8350-4554-BEE8-98DBF9573286}" dt="2019-09-14T01:23:28.439" v="9435" actId="1036"/>
          <ac:spMkLst>
            <pc:docMk/>
            <pc:sldMk cId="3688345092" sldId="436"/>
            <ac:spMk id="18" creationId="{E44B8558-E974-4A2C-8B72-1D6830E27AC7}"/>
          </ac:spMkLst>
        </pc:spChg>
        <pc:spChg chg="mod">
          <ac:chgData name="Priyakant Patel" userId="dec3d285-ec36-4791-ac5d-dd238aaef6e9" providerId="ADAL" clId="{C3209E2E-8350-4554-BEE8-98DBF9573286}" dt="2019-09-14T01:23:28.439" v="9435" actId="1036"/>
          <ac:spMkLst>
            <pc:docMk/>
            <pc:sldMk cId="3688345092" sldId="436"/>
            <ac:spMk id="21" creationId="{12B06124-DF06-4B2A-BFDC-CCC10DA24574}"/>
          </ac:spMkLst>
        </pc:spChg>
        <pc:spChg chg="mod">
          <ac:chgData name="Priyakant Patel" userId="dec3d285-ec36-4791-ac5d-dd238aaef6e9" providerId="ADAL" clId="{C3209E2E-8350-4554-BEE8-98DBF9573286}" dt="2019-09-14T01:24:32.892" v="9447" actId="1036"/>
          <ac:spMkLst>
            <pc:docMk/>
            <pc:sldMk cId="3688345092" sldId="436"/>
            <ac:spMk id="28" creationId="{70A049F3-3EDA-40DE-986C-D06072C14424}"/>
          </ac:spMkLst>
        </pc:spChg>
        <pc:spChg chg="mod">
          <ac:chgData name="Priyakant Patel" userId="dec3d285-ec36-4791-ac5d-dd238aaef6e9" providerId="ADAL" clId="{C3209E2E-8350-4554-BEE8-98DBF9573286}" dt="2019-09-14T01:24:38.041" v="9450" actId="1036"/>
          <ac:spMkLst>
            <pc:docMk/>
            <pc:sldMk cId="3688345092" sldId="436"/>
            <ac:spMk id="30" creationId="{0F33434D-1544-4E91-98E2-9246C29CE030}"/>
          </ac:spMkLst>
        </pc:spChg>
        <pc:spChg chg="mod">
          <ac:chgData name="Priyakant Patel" userId="dec3d285-ec36-4791-ac5d-dd238aaef6e9" providerId="ADAL" clId="{C3209E2E-8350-4554-BEE8-98DBF9573286}" dt="2019-09-14T01:23:28.439" v="9435" actId="1036"/>
          <ac:spMkLst>
            <pc:docMk/>
            <pc:sldMk cId="3688345092" sldId="436"/>
            <ac:spMk id="36" creationId="{9CE939B2-7516-4F06-B0B3-B4704DE8BA11}"/>
          </ac:spMkLst>
        </pc:spChg>
        <pc:spChg chg="mod">
          <ac:chgData name="Priyakant Patel" userId="dec3d285-ec36-4791-ac5d-dd238aaef6e9" providerId="ADAL" clId="{C3209E2E-8350-4554-BEE8-98DBF9573286}" dt="2019-09-14T01:23:28.439" v="9435" actId="1036"/>
          <ac:spMkLst>
            <pc:docMk/>
            <pc:sldMk cId="3688345092" sldId="436"/>
            <ac:spMk id="37" creationId="{20BEA843-7579-465A-BEF2-CF7F6A1EE8E0}"/>
          </ac:spMkLst>
        </pc:spChg>
        <pc:spChg chg="mod">
          <ac:chgData name="Priyakant Patel" userId="dec3d285-ec36-4791-ac5d-dd238aaef6e9" providerId="ADAL" clId="{C3209E2E-8350-4554-BEE8-98DBF9573286}" dt="2019-09-14T01:23:28.439" v="9435" actId="1036"/>
          <ac:spMkLst>
            <pc:docMk/>
            <pc:sldMk cId="3688345092" sldId="436"/>
            <ac:spMk id="39" creationId="{64126873-D709-4B5E-BF0A-B866AA915B25}"/>
          </ac:spMkLst>
        </pc:spChg>
        <pc:spChg chg="mod">
          <ac:chgData name="Priyakant Patel" userId="dec3d285-ec36-4791-ac5d-dd238aaef6e9" providerId="ADAL" clId="{C3209E2E-8350-4554-BEE8-98DBF9573286}" dt="2019-09-14T01:23:28.439" v="9435" actId="1036"/>
          <ac:spMkLst>
            <pc:docMk/>
            <pc:sldMk cId="3688345092" sldId="436"/>
            <ac:spMk id="40" creationId="{9146DA24-86EF-4813-B39B-1CDE2FDB17FC}"/>
          </ac:spMkLst>
        </pc:spChg>
        <pc:spChg chg="mod">
          <ac:chgData name="Priyakant Patel" userId="dec3d285-ec36-4791-ac5d-dd238aaef6e9" providerId="ADAL" clId="{C3209E2E-8350-4554-BEE8-98DBF9573286}" dt="2019-09-14T01:23:28.439" v="9435" actId="1036"/>
          <ac:spMkLst>
            <pc:docMk/>
            <pc:sldMk cId="3688345092" sldId="436"/>
            <ac:spMk id="41" creationId="{D2709A10-DC53-4CB5-A4A4-0EBC20C01946}"/>
          </ac:spMkLst>
        </pc:spChg>
        <pc:spChg chg="mod">
          <ac:chgData name="Priyakant Patel" userId="dec3d285-ec36-4791-ac5d-dd238aaef6e9" providerId="ADAL" clId="{C3209E2E-8350-4554-BEE8-98DBF9573286}" dt="2019-09-14T01:23:28.439" v="9435" actId="1036"/>
          <ac:spMkLst>
            <pc:docMk/>
            <pc:sldMk cId="3688345092" sldId="436"/>
            <ac:spMk id="43" creationId="{887F4322-3DF3-40D6-A8FF-40D77A00A576}"/>
          </ac:spMkLst>
        </pc:spChg>
        <pc:spChg chg="mod">
          <ac:chgData name="Priyakant Patel" userId="dec3d285-ec36-4791-ac5d-dd238aaef6e9" providerId="ADAL" clId="{C3209E2E-8350-4554-BEE8-98DBF9573286}" dt="2019-09-14T01:23:28.439" v="9435" actId="1036"/>
          <ac:spMkLst>
            <pc:docMk/>
            <pc:sldMk cId="3688345092" sldId="436"/>
            <ac:spMk id="50" creationId="{25BB5247-C575-47C6-BD8F-525DCF01154E}"/>
          </ac:spMkLst>
        </pc:spChg>
        <pc:spChg chg="mod">
          <ac:chgData name="Priyakant Patel" userId="dec3d285-ec36-4791-ac5d-dd238aaef6e9" providerId="ADAL" clId="{C3209E2E-8350-4554-BEE8-98DBF9573286}" dt="2019-09-14T01:23:28.439" v="9435" actId="1036"/>
          <ac:spMkLst>
            <pc:docMk/>
            <pc:sldMk cId="3688345092" sldId="436"/>
            <ac:spMk id="51" creationId="{3A4A269A-6BD0-4D35-B730-3285771FB12C}"/>
          </ac:spMkLst>
        </pc:spChg>
        <pc:spChg chg="mod">
          <ac:chgData name="Priyakant Patel" userId="dec3d285-ec36-4791-ac5d-dd238aaef6e9" providerId="ADAL" clId="{C3209E2E-8350-4554-BEE8-98DBF9573286}" dt="2019-09-14T01:23:28.439" v="9435" actId="1036"/>
          <ac:spMkLst>
            <pc:docMk/>
            <pc:sldMk cId="3688345092" sldId="436"/>
            <ac:spMk id="55" creationId="{96DC7318-F860-4626-8D25-361F66F50E39}"/>
          </ac:spMkLst>
        </pc:spChg>
        <pc:spChg chg="mod">
          <ac:chgData name="Priyakant Patel" userId="dec3d285-ec36-4791-ac5d-dd238aaef6e9" providerId="ADAL" clId="{C3209E2E-8350-4554-BEE8-98DBF9573286}" dt="2019-09-14T01:23:28.439" v="9435" actId="1036"/>
          <ac:spMkLst>
            <pc:docMk/>
            <pc:sldMk cId="3688345092" sldId="436"/>
            <ac:spMk id="63" creationId="{4B327C8D-C639-40A7-8FB3-6E7F11E1AB8E}"/>
          </ac:spMkLst>
        </pc:spChg>
        <pc:spChg chg="mod">
          <ac:chgData name="Priyakant Patel" userId="dec3d285-ec36-4791-ac5d-dd238aaef6e9" providerId="ADAL" clId="{C3209E2E-8350-4554-BEE8-98DBF9573286}" dt="2019-09-14T01:23:28.439" v="9435" actId="1036"/>
          <ac:spMkLst>
            <pc:docMk/>
            <pc:sldMk cId="3688345092" sldId="436"/>
            <ac:spMk id="64" creationId="{000B318D-B467-4A13-A2C8-888B5B4D7FFC}"/>
          </ac:spMkLst>
        </pc:spChg>
        <pc:spChg chg="mod">
          <ac:chgData name="Priyakant Patel" userId="dec3d285-ec36-4791-ac5d-dd238aaef6e9" providerId="ADAL" clId="{C3209E2E-8350-4554-BEE8-98DBF9573286}" dt="2019-09-14T01:23:28.439" v="9435" actId="1036"/>
          <ac:spMkLst>
            <pc:docMk/>
            <pc:sldMk cId="3688345092" sldId="436"/>
            <ac:spMk id="69" creationId="{427F9037-176B-4D4D-B8A4-E6CCF7C0D68B}"/>
          </ac:spMkLst>
        </pc:spChg>
        <pc:spChg chg="mod">
          <ac:chgData name="Priyakant Patel" userId="dec3d285-ec36-4791-ac5d-dd238aaef6e9" providerId="ADAL" clId="{C3209E2E-8350-4554-BEE8-98DBF9573286}" dt="2019-09-14T01:23:28.439" v="9435" actId="1036"/>
          <ac:spMkLst>
            <pc:docMk/>
            <pc:sldMk cId="3688345092" sldId="436"/>
            <ac:spMk id="83" creationId="{42EDE2FC-377B-410B-8BA8-00988F59E59D}"/>
          </ac:spMkLst>
        </pc:spChg>
        <pc:spChg chg="mod">
          <ac:chgData name="Priyakant Patel" userId="dec3d285-ec36-4791-ac5d-dd238aaef6e9" providerId="ADAL" clId="{C3209E2E-8350-4554-BEE8-98DBF9573286}" dt="2019-09-14T01:23:28.439" v="9435" actId="1036"/>
          <ac:spMkLst>
            <pc:docMk/>
            <pc:sldMk cId="3688345092" sldId="436"/>
            <ac:spMk id="88" creationId="{D923EEFE-D5BE-4568-8503-0B3E1B3B5D6E}"/>
          </ac:spMkLst>
        </pc:spChg>
        <pc:spChg chg="mod">
          <ac:chgData name="Priyakant Patel" userId="dec3d285-ec36-4791-ac5d-dd238aaef6e9" providerId="ADAL" clId="{C3209E2E-8350-4554-BEE8-98DBF9573286}" dt="2019-09-14T01:23:28.439" v="9435" actId="1036"/>
          <ac:spMkLst>
            <pc:docMk/>
            <pc:sldMk cId="3688345092" sldId="436"/>
            <ac:spMk id="90" creationId="{BBE92101-0495-4937-A7B6-6E6D42D891A2}"/>
          </ac:spMkLst>
        </pc:spChg>
        <pc:spChg chg="mod">
          <ac:chgData name="Priyakant Patel" userId="dec3d285-ec36-4791-ac5d-dd238aaef6e9" providerId="ADAL" clId="{C3209E2E-8350-4554-BEE8-98DBF9573286}" dt="2019-09-14T01:23:28.439" v="9435" actId="1036"/>
          <ac:spMkLst>
            <pc:docMk/>
            <pc:sldMk cId="3688345092" sldId="436"/>
            <ac:spMk id="93" creationId="{3507381A-1EFD-42BC-9CF2-9D4DEDBD3549}"/>
          </ac:spMkLst>
        </pc:spChg>
        <pc:spChg chg="mod">
          <ac:chgData name="Priyakant Patel" userId="dec3d285-ec36-4791-ac5d-dd238aaef6e9" providerId="ADAL" clId="{C3209E2E-8350-4554-BEE8-98DBF9573286}" dt="2019-09-14T01:23:28.439" v="9435" actId="1036"/>
          <ac:spMkLst>
            <pc:docMk/>
            <pc:sldMk cId="3688345092" sldId="436"/>
            <ac:spMk id="94" creationId="{E55D684B-23F3-41FD-AF40-0847F0D7975B}"/>
          </ac:spMkLst>
        </pc:spChg>
        <pc:spChg chg="mod">
          <ac:chgData name="Priyakant Patel" userId="dec3d285-ec36-4791-ac5d-dd238aaef6e9" providerId="ADAL" clId="{C3209E2E-8350-4554-BEE8-98DBF9573286}" dt="2019-09-14T01:23:28.439" v="9435" actId="1036"/>
          <ac:spMkLst>
            <pc:docMk/>
            <pc:sldMk cId="3688345092" sldId="436"/>
            <ac:spMk id="95" creationId="{AC53EBD5-701A-427A-90B9-3768FBF997D2}"/>
          </ac:spMkLst>
        </pc:spChg>
        <pc:spChg chg="mod">
          <ac:chgData name="Priyakant Patel" userId="dec3d285-ec36-4791-ac5d-dd238aaef6e9" providerId="ADAL" clId="{C3209E2E-8350-4554-BEE8-98DBF9573286}" dt="2019-09-14T01:23:28.439" v="9435" actId="1036"/>
          <ac:spMkLst>
            <pc:docMk/>
            <pc:sldMk cId="3688345092" sldId="436"/>
            <ac:spMk id="96" creationId="{0E971BC3-C11E-4FEC-8BD3-C53FBB52B21C}"/>
          </ac:spMkLst>
        </pc:spChg>
        <pc:spChg chg="mod">
          <ac:chgData name="Priyakant Patel" userId="dec3d285-ec36-4791-ac5d-dd238aaef6e9" providerId="ADAL" clId="{C3209E2E-8350-4554-BEE8-98DBF9573286}" dt="2019-09-14T01:23:28.439" v="9435" actId="1036"/>
          <ac:spMkLst>
            <pc:docMk/>
            <pc:sldMk cId="3688345092" sldId="436"/>
            <ac:spMk id="97" creationId="{00428FEB-DF27-4114-87CD-E968F363B109}"/>
          </ac:spMkLst>
        </pc:spChg>
        <pc:spChg chg="mod">
          <ac:chgData name="Priyakant Patel" userId="dec3d285-ec36-4791-ac5d-dd238aaef6e9" providerId="ADAL" clId="{C3209E2E-8350-4554-BEE8-98DBF9573286}" dt="2019-09-14T01:23:28.439" v="9435" actId="1036"/>
          <ac:spMkLst>
            <pc:docMk/>
            <pc:sldMk cId="3688345092" sldId="436"/>
            <ac:spMk id="103" creationId="{5A31638A-9601-432B-B765-C6F78051AB91}"/>
          </ac:spMkLst>
        </pc:spChg>
        <pc:spChg chg="mod">
          <ac:chgData name="Priyakant Patel" userId="dec3d285-ec36-4791-ac5d-dd238aaef6e9" providerId="ADAL" clId="{C3209E2E-8350-4554-BEE8-98DBF9573286}" dt="2019-09-14T01:23:28.439" v="9435" actId="1036"/>
          <ac:spMkLst>
            <pc:docMk/>
            <pc:sldMk cId="3688345092" sldId="436"/>
            <ac:spMk id="104" creationId="{0B31056F-D8D4-4F19-81CE-BD769CE84BDC}"/>
          </ac:spMkLst>
        </pc:spChg>
        <pc:spChg chg="mod">
          <ac:chgData name="Priyakant Patel" userId="dec3d285-ec36-4791-ac5d-dd238aaef6e9" providerId="ADAL" clId="{C3209E2E-8350-4554-BEE8-98DBF9573286}" dt="2019-09-14T01:23:28.439" v="9435" actId="1036"/>
          <ac:spMkLst>
            <pc:docMk/>
            <pc:sldMk cId="3688345092" sldId="436"/>
            <ac:spMk id="105" creationId="{42F5BBEC-C9A2-4FD3-9F77-87604201B544}"/>
          </ac:spMkLst>
        </pc:spChg>
        <pc:spChg chg="mod">
          <ac:chgData name="Priyakant Patel" userId="dec3d285-ec36-4791-ac5d-dd238aaef6e9" providerId="ADAL" clId="{C3209E2E-8350-4554-BEE8-98DBF9573286}" dt="2019-09-14T01:23:28.439" v="9435" actId="1036"/>
          <ac:spMkLst>
            <pc:docMk/>
            <pc:sldMk cId="3688345092" sldId="436"/>
            <ac:spMk id="106" creationId="{85EAA8A5-4843-45D9-A283-B1A465383C0E}"/>
          </ac:spMkLst>
        </pc:spChg>
        <pc:spChg chg="mod">
          <ac:chgData name="Priyakant Patel" userId="dec3d285-ec36-4791-ac5d-dd238aaef6e9" providerId="ADAL" clId="{C3209E2E-8350-4554-BEE8-98DBF9573286}" dt="2019-09-14T01:23:28.439" v="9435" actId="1036"/>
          <ac:spMkLst>
            <pc:docMk/>
            <pc:sldMk cId="3688345092" sldId="436"/>
            <ac:spMk id="108" creationId="{BBCCAE18-2E2D-47A8-A7A6-5BADEF526C5A}"/>
          </ac:spMkLst>
        </pc:spChg>
        <pc:spChg chg="mod">
          <ac:chgData name="Priyakant Patel" userId="dec3d285-ec36-4791-ac5d-dd238aaef6e9" providerId="ADAL" clId="{C3209E2E-8350-4554-BEE8-98DBF9573286}" dt="2019-09-14T01:23:28.439" v="9435" actId="1036"/>
          <ac:spMkLst>
            <pc:docMk/>
            <pc:sldMk cId="3688345092" sldId="436"/>
            <ac:spMk id="109" creationId="{C1651815-896E-4F46-BCD2-BEFF646FFD4E}"/>
          </ac:spMkLst>
        </pc:spChg>
        <pc:spChg chg="mod">
          <ac:chgData name="Priyakant Patel" userId="dec3d285-ec36-4791-ac5d-dd238aaef6e9" providerId="ADAL" clId="{C3209E2E-8350-4554-BEE8-98DBF9573286}" dt="2019-09-14T01:23:28.439" v="9435" actId="1036"/>
          <ac:spMkLst>
            <pc:docMk/>
            <pc:sldMk cId="3688345092" sldId="436"/>
            <ac:spMk id="113" creationId="{1425A20B-3B39-42EF-B061-59D7961B38A5}"/>
          </ac:spMkLst>
        </pc:spChg>
        <pc:spChg chg="mod">
          <ac:chgData name="Priyakant Patel" userId="dec3d285-ec36-4791-ac5d-dd238aaef6e9" providerId="ADAL" clId="{C3209E2E-8350-4554-BEE8-98DBF9573286}" dt="2019-09-14T01:23:28.439" v="9435" actId="1036"/>
          <ac:spMkLst>
            <pc:docMk/>
            <pc:sldMk cId="3688345092" sldId="436"/>
            <ac:spMk id="115" creationId="{1EE51ABE-5019-47F8-993B-19B00C806A5D}"/>
          </ac:spMkLst>
        </pc:spChg>
        <pc:spChg chg="mod">
          <ac:chgData name="Priyakant Patel" userId="dec3d285-ec36-4791-ac5d-dd238aaef6e9" providerId="ADAL" clId="{C3209E2E-8350-4554-BEE8-98DBF9573286}" dt="2019-09-14T01:23:28.439" v="9435" actId="1036"/>
          <ac:spMkLst>
            <pc:docMk/>
            <pc:sldMk cId="3688345092" sldId="436"/>
            <ac:spMk id="117" creationId="{81B044F6-C13C-487A-B48E-1ECB3C7DAC0E}"/>
          </ac:spMkLst>
        </pc:spChg>
        <pc:grpChg chg="mod">
          <ac:chgData name="Priyakant Patel" userId="dec3d285-ec36-4791-ac5d-dd238aaef6e9" providerId="ADAL" clId="{C3209E2E-8350-4554-BEE8-98DBF9573286}" dt="2019-09-14T01:23:28.439" v="9435" actId="1036"/>
          <ac:grpSpMkLst>
            <pc:docMk/>
            <pc:sldMk cId="3688345092" sldId="436"/>
            <ac:grpSpMk id="52" creationId="{DA7D4CCF-A6E8-4FE8-A6B9-EF1F9B74CCEB}"/>
          </ac:grpSpMkLst>
        </pc:grpChg>
        <pc:grpChg chg="mod">
          <ac:chgData name="Priyakant Patel" userId="dec3d285-ec36-4791-ac5d-dd238aaef6e9" providerId="ADAL" clId="{C3209E2E-8350-4554-BEE8-98DBF9573286}" dt="2019-09-14T01:23:28.439" v="9435" actId="1036"/>
          <ac:grpSpMkLst>
            <pc:docMk/>
            <pc:sldMk cId="3688345092" sldId="436"/>
            <ac:grpSpMk id="65" creationId="{02A7981C-1F45-4C73-B05B-35A8248D2FDF}"/>
          </ac:grpSpMkLst>
        </pc:grpChg>
        <pc:picChg chg="mod">
          <ac:chgData name="Priyakant Patel" userId="dec3d285-ec36-4791-ac5d-dd238aaef6e9" providerId="ADAL" clId="{C3209E2E-8350-4554-BEE8-98DBF9573286}" dt="2019-09-14T01:23:28.439" v="9435" actId="1036"/>
          <ac:picMkLst>
            <pc:docMk/>
            <pc:sldMk cId="3688345092" sldId="436"/>
            <ac:picMk id="3" creationId="{25870E3F-4661-4C7A-93F5-D262CED5813E}"/>
          </ac:picMkLst>
        </pc:picChg>
        <pc:picChg chg="mod">
          <ac:chgData name="Priyakant Patel" userId="dec3d285-ec36-4791-ac5d-dd238aaef6e9" providerId="ADAL" clId="{C3209E2E-8350-4554-BEE8-98DBF9573286}" dt="2019-09-14T01:23:28.439" v="9435" actId="1036"/>
          <ac:picMkLst>
            <pc:docMk/>
            <pc:sldMk cId="3688345092" sldId="436"/>
            <ac:picMk id="11" creationId="{EB1341E5-9480-4BDE-B685-F621F962CE80}"/>
          </ac:picMkLst>
        </pc:picChg>
        <pc:picChg chg="mod">
          <ac:chgData name="Priyakant Patel" userId="dec3d285-ec36-4791-ac5d-dd238aaef6e9" providerId="ADAL" clId="{C3209E2E-8350-4554-BEE8-98DBF9573286}" dt="2019-09-14T01:23:28.439" v="9435" actId="1036"/>
          <ac:picMkLst>
            <pc:docMk/>
            <pc:sldMk cId="3688345092" sldId="436"/>
            <ac:picMk id="12" creationId="{6AA81CFE-23EC-429F-B039-2BEB3BEE379B}"/>
          </ac:picMkLst>
        </pc:picChg>
        <pc:picChg chg="mod">
          <ac:chgData name="Priyakant Patel" userId="dec3d285-ec36-4791-ac5d-dd238aaef6e9" providerId="ADAL" clId="{C3209E2E-8350-4554-BEE8-98DBF9573286}" dt="2019-09-14T01:23:28.439" v="9435" actId="1036"/>
          <ac:picMkLst>
            <pc:docMk/>
            <pc:sldMk cId="3688345092" sldId="436"/>
            <ac:picMk id="13" creationId="{FA775CDE-E510-40DF-824D-A107A37FCBF4}"/>
          </ac:picMkLst>
        </pc:picChg>
        <pc:picChg chg="mod">
          <ac:chgData name="Priyakant Patel" userId="dec3d285-ec36-4791-ac5d-dd238aaef6e9" providerId="ADAL" clId="{C3209E2E-8350-4554-BEE8-98DBF9573286}" dt="2019-09-14T01:23:28.439" v="9435" actId="1036"/>
          <ac:picMkLst>
            <pc:docMk/>
            <pc:sldMk cId="3688345092" sldId="436"/>
            <ac:picMk id="17" creationId="{5EE31BFA-23C2-449A-9686-24C296B17601}"/>
          </ac:picMkLst>
        </pc:picChg>
        <pc:picChg chg="mod">
          <ac:chgData name="Priyakant Patel" userId="dec3d285-ec36-4791-ac5d-dd238aaef6e9" providerId="ADAL" clId="{C3209E2E-8350-4554-BEE8-98DBF9573286}" dt="2019-09-14T01:23:28.439" v="9435" actId="1036"/>
          <ac:picMkLst>
            <pc:docMk/>
            <pc:sldMk cId="3688345092" sldId="436"/>
            <ac:picMk id="22" creationId="{EFB2C72F-5F11-4018-B6EE-DA7BD1FB6846}"/>
          </ac:picMkLst>
        </pc:picChg>
        <pc:picChg chg="mod">
          <ac:chgData name="Priyakant Patel" userId="dec3d285-ec36-4791-ac5d-dd238aaef6e9" providerId="ADAL" clId="{C3209E2E-8350-4554-BEE8-98DBF9573286}" dt="2019-09-14T01:23:28.439" v="9435" actId="1036"/>
          <ac:picMkLst>
            <pc:docMk/>
            <pc:sldMk cId="3688345092" sldId="436"/>
            <ac:picMk id="23" creationId="{AFB632D2-E10D-4CD3-9F63-0D5035C49449}"/>
          </ac:picMkLst>
        </pc:picChg>
        <pc:picChg chg="mod">
          <ac:chgData name="Priyakant Patel" userId="dec3d285-ec36-4791-ac5d-dd238aaef6e9" providerId="ADAL" clId="{C3209E2E-8350-4554-BEE8-98DBF9573286}" dt="2019-09-14T01:23:28.439" v="9435" actId="1036"/>
          <ac:picMkLst>
            <pc:docMk/>
            <pc:sldMk cId="3688345092" sldId="436"/>
            <ac:picMk id="24" creationId="{D8434A61-0B01-4C7D-A627-1371CE37A470}"/>
          </ac:picMkLst>
        </pc:picChg>
        <pc:picChg chg="mod">
          <ac:chgData name="Priyakant Patel" userId="dec3d285-ec36-4791-ac5d-dd238aaef6e9" providerId="ADAL" clId="{C3209E2E-8350-4554-BEE8-98DBF9573286}" dt="2019-09-14T01:23:28.439" v="9435" actId="1036"/>
          <ac:picMkLst>
            <pc:docMk/>
            <pc:sldMk cId="3688345092" sldId="436"/>
            <ac:picMk id="25" creationId="{1B891B48-3BE5-4776-8D96-5EC34776C6BB}"/>
          </ac:picMkLst>
        </pc:picChg>
        <pc:picChg chg="mod">
          <ac:chgData name="Priyakant Patel" userId="dec3d285-ec36-4791-ac5d-dd238aaef6e9" providerId="ADAL" clId="{C3209E2E-8350-4554-BEE8-98DBF9573286}" dt="2019-09-14T01:24:32.892" v="9447" actId="1036"/>
          <ac:picMkLst>
            <pc:docMk/>
            <pc:sldMk cId="3688345092" sldId="436"/>
            <ac:picMk id="27" creationId="{A4D9F689-61A2-4463-9FC1-1E7D26F2E8BB}"/>
          </ac:picMkLst>
        </pc:picChg>
        <pc:picChg chg="mod">
          <ac:chgData name="Priyakant Patel" userId="dec3d285-ec36-4791-ac5d-dd238aaef6e9" providerId="ADAL" clId="{C3209E2E-8350-4554-BEE8-98DBF9573286}" dt="2019-09-14T01:24:38.041" v="9450" actId="1036"/>
          <ac:picMkLst>
            <pc:docMk/>
            <pc:sldMk cId="3688345092" sldId="436"/>
            <ac:picMk id="29" creationId="{6DD2AC28-1909-4D0B-8F89-2AF39ACDEC44}"/>
          </ac:picMkLst>
        </pc:picChg>
        <pc:picChg chg="mod">
          <ac:chgData name="Priyakant Patel" userId="dec3d285-ec36-4791-ac5d-dd238aaef6e9" providerId="ADAL" clId="{C3209E2E-8350-4554-BEE8-98DBF9573286}" dt="2019-09-14T01:23:28.439" v="9435" actId="1036"/>
          <ac:picMkLst>
            <pc:docMk/>
            <pc:sldMk cId="3688345092" sldId="436"/>
            <ac:picMk id="44" creationId="{B9566FE2-C336-4D70-85C1-2F746E0F3826}"/>
          </ac:picMkLst>
        </pc:picChg>
        <pc:picChg chg="mod">
          <ac:chgData name="Priyakant Patel" userId="dec3d285-ec36-4791-ac5d-dd238aaef6e9" providerId="ADAL" clId="{C3209E2E-8350-4554-BEE8-98DBF9573286}" dt="2019-09-14T01:23:28.439" v="9435" actId="1036"/>
          <ac:picMkLst>
            <pc:docMk/>
            <pc:sldMk cId="3688345092" sldId="436"/>
            <ac:picMk id="46" creationId="{B2153917-D3E3-49D7-9863-D8169A608C8E}"/>
          </ac:picMkLst>
        </pc:picChg>
        <pc:picChg chg="mod">
          <ac:chgData name="Priyakant Patel" userId="dec3d285-ec36-4791-ac5d-dd238aaef6e9" providerId="ADAL" clId="{C3209E2E-8350-4554-BEE8-98DBF9573286}" dt="2019-09-14T01:24:57.281" v="9451" actId="1076"/>
          <ac:picMkLst>
            <pc:docMk/>
            <pc:sldMk cId="3688345092" sldId="436"/>
            <ac:picMk id="47" creationId="{0C1D9829-4C56-4A66-A2CB-8534274111E6}"/>
          </ac:picMkLst>
        </pc:picChg>
        <pc:picChg chg="mod">
          <ac:chgData name="Priyakant Patel" userId="dec3d285-ec36-4791-ac5d-dd238aaef6e9" providerId="ADAL" clId="{C3209E2E-8350-4554-BEE8-98DBF9573286}" dt="2019-09-14T01:23:28.439" v="9435" actId="1036"/>
          <ac:picMkLst>
            <pc:docMk/>
            <pc:sldMk cId="3688345092" sldId="436"/>
            <ac:picMk id="48" creationId="{00D50673-058F-4890-975D-7E216EACBE4E}"/>
          </ac:picMkLst>
        </pc:picChg>
        <pc:picChg chg="mod">
          <ac:chgData name="Priyakant Patel" userId="dec3d285-ec36-4791-ac5d-dd238aaef6e9" providerId="ADAL" clId="{C3209E2E-8350-4554-BEE8-98DBF9573286}" dt="2019-09-14T01:23:28.439" v="9435" actId="1036"/>
          <ac:picMkLst>
            <pc:docMk/>
            <pc:sldMk cId="3688345092" sldId="436"/>
            <ac:picMk id="49" creationId="{BBE319D9-E06A-4F2D-8841-EB143C2FA538}"/>
          </ac:picMkLst>
        </pc:picChg>
        <pc:picChg chg="mod">
          <ac:chgData name="Priyakant Patel" userId="dec3d285-ec36-4791-ac5d-dd238aaef6e9" providerId="ADAL" clId="{C3209E2E-8350-4554-BEE8-98DBF9573286}" dt="2019-09-14T01:23:28.439" v="9435" actId="1036"/>
          <ac:picMkLst>
            <pc:docMk/>
            <pc:sldMk cId="3688345092" sldId="436"/>
            <ac:picMk id="53" creationId="{E0B9B2EC-E02D-41A4-BE64-BE6AF4F6B921}"/>
          </ac:picMkLst>
        </pc:picChg>
        <pc:picChg chg="mod">
          <ac:chgData name="Priyakant Patel" userId="dec3d285-ec36-4791-ac5d-dd238aaef6e9" providerId="ADAL" clId="{C3209E2E-8350-4554-BEE8-98DBF9573286}" dt="2019-09-14T01:23:28.439" v="9435" actId="1036"/>
          <ac:picMkLst>
            <pc:docMk/>
            <pc:sldMk cId="3688345092" sldId="436"/>
            <ac:picMk id="54" creationId="{1EBE8011-2776-4EE5-83C2-0718CD7B8EB6}"/>
          </ac:picMkLst>
        </pc:picChg>
        <pc:picChg chg="mod">
          <ac:chgData name="Priyakant Patel" userId="dec3d285-ec36-4791-ac5d-dd238aaef6e9" providerId="ADAL" clId="{C3209E2E-8350-4554-BEE8-98DBF9573286}" dt="2019-09-14T01:23:28.439" v="9435" actId="1036"/>
          <ac:picMkLst>
            <pc:docMk/>
            <pc:sldMk cId="3688345092" sldId="436"/>
            <ac:picMk id="56" creationId="{CB9ACFF1-5ED0-454F-8437-DDFAA87DA24F}"/>
          </ac:picMkLst>
        </pc:picChg>
        <pc:picChg chg="mod">
          <ac:chgData name="Priyakant Patel" userId="dec3d285-ec36-4791-ac5d-dd238aaef6e9" providerId="ADAL" clId="{C3209E2E-8350-4554-BEE8-98DBF9573286}" dt="2019-09-14T01:23:28.439" v="9435" actId="1036"/>
          <ac:picMkLst>
            <pc:docMk/>
            <pc:sldMk cId="3688345092" sldId="436"/>
            <ac:picMk id="58" creationId="{22D12F89-01A8-4ECA-BE1D-45CDDD0AA67E}"/>
          </ac:picMkLst>
        </pc:picChg>
        <pc:picChg chg="mod">
          <ac:chgData name="Priyakant Patel" userId="dec3d285-ec36-4791-ac5d-dd238aaef6e9" providerId="ADAL" clId="{C3209E2E-8350-4554-BEE8-98DBF9573286}" dt="2019-09-14T01:23:28.439" v="9435" actId="1036"/>
          <ac:picMkLst>
            <pc:docMk/>
            <pc:sldMk cId="3688345092" sldId="436"/>
            <ac:picMk id="61" creationId="{ECD44066-BE59-4F41-9774-A79B3E90E302}"/>
          </ac:picMkLst>
        </pc:picChg>
        <pc:picChg chg="mod">
          <ac:chgData name="Priyakant Patel" userId="dec3d285-ec36-4791-ac5d-dd238aaef6e9" providerId="ADAL" clId="{C3209E2E-8350-4554-BEE8-98DBF9573286}" dt="2019-09-14T01:23:28.439" v="9435" actId="1036"/>
          <ac:picMkLst>
            <pc:docMk/>
            <pc:sldMk cId="3688345092" sldId="436"/>
            <ac:picMk id="62" creationId="{CA9BF47B-3353-483E-877A-3D440C951513}"/>
          </ac:picMkLst>
        </pc:picChg>
        <pc:picChg chg="mod">
          <ac:chgData name="Priyakant Patel" userId="dec3d285-ec36-4791-ac5d-dd238aaef6e9" providerId="ADAL" clId="{C3209E2E-8350-4554-BEE8-98DBF9573286}" dt="2019-09-14T01:23:28.439" v="9435" actId="1036"/>
          <ac:picMkLst>
            <pc:docMk/>
            <pc:sldMk cId="3688345092" sldId="436"/>
            <ac:picMk id="66" creationId="{4C6412EF-C3FC-4CC6-BDC4-E6CD1B0EEAC0}"/>
          </ac:picMkLst>
        </pc:picChg>
        <pc:picChg chg="mod">
          <ac:chgData name="Priyakant Patel" userId="dec3d285-ec36-4791-ac5d-dd238aaef6e9" providerId="ADAL" clId="{C3209E2E-8350-4554-BEE8-98DBF9573286}" dt="2019-09-14T01:23:28.439" v="9435" actId="1036"/>
          <ac:picMkLst>
            <pc:docMk/>
            <pc:sldMk cId="3688345092" sldId="436"/>
            <ac:picMk id="78" creationId="{CF6977DC-37EA-4620-959B-005B0C3744FB}"/>
          </ac:picMkLst>
        </pc:picChg>
        <pc:picChg chg="mod">
          <ac:chgData name="Priyakant Patel" userId="dec3d285-ec36-4791-ac5d-dd238aaef6e9" providerId="ADAL" clId="{C3209E2E-8350-4554-BEE8-98DBF9573286}" dt="2019-09-14T01:23:28.439" v="9435" actId="1036"/>
          <ac:picMkLst>
            <pc:docMk/>
            <pc:sldMk cId="3688345092" sldId="436"/>
            <ac:picMk id="79" creationId="{6C3FA375-1096-4E90-819F-44659E85C75E}"/>
          </ac:picMkLst>
        </pc:picChg>
        <pc:picChg chg="mod">
          <ac:chgData name="Priyakant Patel" userId="dec3d285-ec36-4791-ac5d-dd238aaef6e9" providerId="ADAL" clId="{C3209E2E-8350-4554-BEE8-98DBF9573286}" dt="2019-09-14T01:23:28.439" v="9435" actId="1036"/>
          <ac:picMkLst>
            <pc:docMk/>
            <pc:sldMk cId="3688345092" sldId="436"/>
            <ac:picMk id="82" creationId="{F469AF51-369C-4740-AD1E-D77A2F1A63F1}"/>
          </ac:picMkLst>
        </pc:picChg>
        <pc:picChg chg="mod">
          <ac:chgData name="Priyakant Patel" userId="dec3d285-ec36-4791-ac5d-dd238aaef6e9" providerId="ADAL" clId="{C3209E2E-8350-4554-BEE8-98DBF9573286}" dt="2019-09-14T01:23:28.439" v="9435" actId="1036"/>
          <ac:picMkLst>
            <pc:docMk/>
            <pc:sldMk cId="3688345092" sldId="436"/>
            <ac:picMk id="84" creationId="{C53F89FE-01DF-485F-84DA-272D46674367}"/>
          </ac:picMkLst>
        </pc:picChg>
        <pc:picChg chg="mod">
          <ac:chgData name="Priyakant Patel" userId="dec3d285-ec36-4791-ac5d-dd238aaef6e9" providerId="ADAL" clId="{C3209E2E-8350-4554-BEE8-98DBF9573286}" dt="2019-09-14T01:23:28.439" v="9435" actId="1036"/>
          <ac:picMkLst>
            <pc:docMk/>
            <pc:sldMk cId="3688345092" sldId="436"/>
            <ac:picMk id="85" creationId="{02AF1551-6AA5-49C5-A152-091EBB34A95D}"/>
          </ac:picMkLst>
        </pc:picChg>
        <pc:picChg chg="mod">
          <ac:chgData name="Priyakant Patel" userId="dec3d285-ec36-4791-ac5d-dd238aaef6e9" providerId="ADAL" clId="{C3209E2E-8350-4554-BEE8-98DBF9573286}" dt="2019-09-14T01:23:28.439" v="9435" actId="1036"/>
          <ac:picMkLst>
            <pc:docMk/>
            <pc:sldMk cId="3688345092" sldId="436"/>
            <ac:picMk id="87" creationId="{8EA46855-C24F-46EF-9775-9A647CB4052F}"/>
          </ac:picMkLst>
        </pc:picChg>
        <pc:picChg chg="mod">
          <ac:chgData name="Priyakant Patel" userId="dec3d285-ec36-4791-ac5d-dd238aaef6e9" providerId="ADAL" clId="{C3209E2E-8350-4554-BEE8-98DBF9573286}" dt="2019-09-14T01:23:28.439" v="9435" actId="1036"/>
          <ac:picMkLst>
            <pc:docMk/>
            <pc:sldMk cId="3688345092" sldId="436"/>
            <ac:picMk id="89" creationId="{48D8AD32-0759-4180-914A-E4C1A0B8804F}"/>
          </ac:picMkLst>
        </pc:picChg>
        <pc:picChg chg="mod">
          <ac:chgData name="Priyakant Patel" userId="dec3d285-ec36-4791-ac5d-dd238aaef6e9" providerId="ADAL" clId="{C3209E2E-8350-4554-BEE8-98DBF9573286}" dt="2019-09-14T01:23:28.439" v="9435" actId="1036"/>
          <ac:picMkLst>
            <pc:docMk/>
            <pc:sldMk cId="3688345092" sldId="436"/>
            <ac:picMk id="91" creationId="{71273874-47CB-4931-996C-EAFC643C72D0}"/>
          </ac:picMkLst>
        </pc:picChg>
        <pc:picChg chg="mod">
          <ac:chgData name="Priyakant Patel" userId="dec3d285-ec36-4791-ac5d-dd238aaef6e9" providerId="ADAL" clId="{C3209E2E-8350-4554-BEE8-98DBF9573286}" dt="2019-09-14T01:23:28.439" v="9435" actId="1036"/>
          <ac:picMkLst>
            <pc:docMk/>
            <pc:sldMk cId="3688345092" sldId="436"/>
            <ac:picMk id="92" creationId="{C4E2B2B4-B62A-4941-ABC7-EF2687535E53}"/>
          </ac:picMkLst>
        </pc:picChg>
        <pc:picChg chg="mod">
          <ac:chgData name="Priyakant Patel" userId="dec3d285-ec36-4791-ac5d-dd238aaef6e9" providerId="ADAL" clId="{C3209E2E-8350-4554-BEE8-98DBF9573286}" dt="2019-09-14T01:23:28.439" v="9435" actId="1036"/>
          <ac:picMkLst>
            <pc:docMk/>
            <pc:sldMk cId="3688345092" sldId="436"/>
            <ac:picMk id="102" creationId="{5E8EE8A7-C546-4F2E-B0BF-7BC4FE1943FC}"/>
          </ac:picMkLst>
        </pc:picChg>
        <pc:picChg chg="mod">
          <ac:chgData name="Priyakant Patel" userId="dec3d285-ec36-4791-ac5d-dd238aaef6e9" providerId="ADAL" clId="{C3209E2E-8350-4554-BEE8-98DBF9573286}" dt="2019-09-14T01:23:28.439" v="9435" actId="1036"/>
          <ac:picMkLst>
            <pc:docMk/>
            <pc:sldMk cId="3688345092" sldId="436"/>
            <ac:picMk id="107" creationId="{A5672343-AED7-4E5B-BEAE-F3F6A10DE74D}"/>
          </ac:picMkLst>
        </pc:picChg>
        <pc:picChg chg="mod">
          <ac:chgData name="Priyakant Patel" userId="dec3d285-ec36-4791-ac5d-dd238aaef6e9" providerId="ADAL" clId="{C3209E2E-8350-4554-BEE8-98DBF9573286}" dt="2019-09-14T01:23:28.439" v="9435" actId="1036"/>
          <ac:picMkLst>
            <pc:docMk/>
            <pc:sldMk cId="3688345092" sldId="436"/>
            <ac:picMk id="114" creationId="{932F83AA-2A83-408F-9AE2-F120007FAB7A}"/>
          </ac:picMkLst>
        </pc:picChg>
        <pc:picChg chg="mod">
          <ac:chgData name="Priyakant Patel" userId="dec3d285-ec36-4791-ac5d-dd238aaef6e9" providerId="ADAL" clId="{C3209E2E-8350-4554-BEE8-98DBF9573286}" dt="2019-09-14T01:23:28.439" v="9435" actId="1036"/>
          <ac:picMkLst>
            <pc:docMk/>
            <pc:sldMk cId="3688345092" sldId="436"/>
            <ac:picMk id="116" creationId="{80261C21-5C3C-4C9A-9472-B185211AE80C}"/>
          </ac:picMkLst>
        </pc:picChg>
        <pc:picChg chg="mod">
          <ac:chgData name="Priyakant Patel" userId="dec3d285-ec36-4791-ac5d-dd238aaef6e9" providerId="ADAL" clId="{C3209E2E-8350-4554-BEE8-98DBF9573286}" dt="2019-09-14T01:23:28.439" v="9435" actId="1036"/>
          <ac:picMkLst>
            <pc:docMk/>
            <pc:sldMk cId="3688345092" sldId="436"/>
            <ac:picMk id="121" creationId="{7B638899-60DE-4968-BA13-07B60DD74C84}"/>
          </ac:picMkLst>
        </pc:picChg>
        <pc:picChg chg="mod">
          <ac:chgData name="Priyakant Patel" userId="dec3d285-ec36-4791-ac5d-dd238aaef6e9" providerId="ADAL" clId="{C3209E2E-8350-4554-BEE8-98DBF9573286}" dt="2019-09-14T01:23:28.439" v="9435" actId="1036"/>
          <ac:picMkLst>
            <pc:docMk/>
            <pc:sldMk cId="3688345092" sldId="436"/>
            <ac:picMk id="1028" creationId="{BFD641FF-3E5E-48FE-BC76-AF36ECAEC0DF}"/>
          </ac:picMkLst>
        </pc:picChg>
        <pc:cxnChg chg="mod">
          <ac:chgData name="Priyakant Patel" userId="dec3d285-ec36-4791-ac5d-dd238aaef6e9" providerId="ADAL" clId="{C3209E2E-8350-4554-BEE8-98DBF9573286}" dt="2019-09-14T01:23:28.439" v="9435" actId="1036"/>
          <ac:cxnSpMkLst>
            <pc:docMk/>
            <pc:sldMk cId="3688345092" sldId="436"/>
            <ac:cxnSpMk id="19" creationId="{C4774661-8E99-4DBA-B641-10696A2F65AF}"/>
          </ac:cxnSpMkLst>
        </pc:cxnChg>
      </pc:sldChg>
    </pc:docChg>
  </pc:docChgLst>
  <pc:docChgLst>
    <pc:chgData name="Priyakant Patel" userId="dec3d285-ec36-4791-ac5d-dd238aaef6e9" providerId="ADAL" clId="{911870EB-3342-47DE-89D9-4D0996121A84}"/>
    <pc:docChg chg="undo custSel addSld delSld modSld">
      <pc:chgData name="Priyakant Patel" userId="dec3d285-ec36-4791-ac5d-dd238aaef6e9" providerId="ADAL" clId="{911870EB-3342-47DE-89D9-4D0996121A84}" dt="2019-08-28T17:57:59.079" v="685" actId="113"/>
      <pc:docMkLst>
        <pc:docMk/>
      </pc:docMkLst>
      <pc:sldChg chg="modSp">
        <pc:chgData name="Priyakant Patel" userId="dec3d285-ec36-4791-ac5d-dd238aaef6e9" providerId="ADAL" clId="{911870EB-3342-47DE-89D9-4D0996121A84}" dt="2019-08-28T17:56:46.210" v="679" actId="113"/>
        <pc:sldMkLst>
          <pc:docMk/>
          <pc:sldMk cId="280125140" sldId="262"/>
        </pc:sldMkLst>
        <pc:spChg chg="mod">
          <ac:chgData name="Priyakant Patel" userId="dec3d285-ec36-4791-ac5d-dd238aaef6e9" providerId="ADAL" clId="{911870EB-3342-47DE-89D9-4D0996121A84}" dt="2019-08-28T17:56:46.210" v="679" actId="113"/>
          <ac:spMkLst>
            <pc:docMk/>
            <pc:sldMk cId="280125140" sldId="262"/>
            <ac:spMk id="4" creationId="{00000000-0000-0000-0000-000000000000}"/>
          </ac:spMkLst>
        </pc:spChg>
      </pc:sldChg>
      <pc:sldChg chg="modSp">
        <pc:chgData name="Priyakant Patel" userId="dec3d285-ec36-4791-ac5d-dd238aaef6e9" providerId="ADAL" clId="{911870EB-3342-47DE-89D9-4D0996121A84}" dt="2019-08-28T17:53:35.810" v="649" actId="113"/>
        <pc:sldMkLst>
          <pc:docMk/>
          <pc:sldMk cId="1996984124" sldId="266"/>
        </pc:sldMkLst>
        <pc:spChg chg="mod">
          <ac:chgData name="Priyakant Patel" userId="dec3d285-ec36-4791-ac5d-dd238aaef6e9" providerId="ADAL" clId="{911870EB-3342-47DE-89D9-4D0996121A84}" dt="2019-08-28T17:53:35.810" v="649" actId="113"/>
          <ac:spMkLst>
            <pc:docMk/>
            <pc:sldMk cId="1996984124" sldId="266"/>
            <ac:spMk id="4" creationId="{00000000-0000-0000-0000-000000000000}"/>
          </ac:spMkLst>
        </pc:spChg>
      </pc:sldChg>
      <pc:sldChg chg="modSp">
        <pc:chgData name="Priyakant Patel" userId="dec3d285-ec36-4791-ac5d-dd238aaef6e9" providerId="ADAL" clId="{911870EB-3342-47DE-89D9-4D0996121A84}" dt="2019-08-28T17:54:48.612" v="660" actId="313"/>
        <pc:sldMkLst>
          <pc:docMk/>
          <pc:sldMk cId="3639815479" sldId="273"/>
        </pc:sldMkLst>
        <pc:spChg chg="mod">
          <ac:chgData name="Priyakant Patel" userId="dec3d285-ec36-4791-ac5d-dd238aaef6e9" providerId="ADAL" clId="{911870EB-3342-47DE-89D9-4D0996121A84}" dt="2019-08-28T17:54:48.612" v="660" actId="313"/>
          <ac:spMkLst>
            <pc:docMk/>
            <pc:sldMk cId="3639815479" sldId="273"/>
            <ac:spMk id="2" creationId="{F8CC910F-5D62-4131-8CB9-F5AA8D4BC2B4}"/>
          </ac:spMkLst>
        </pc:spChg>
        <pc:spChg chg="mod">
          <ac:chgData name="Priyakant Patel" userId="dec3d285-ec36-4791-ac5d-dd238aaef6e9" providerId="ADAL" clId="{911870EB-3342-47DE-89D9-4D0996121A84}" dt="2019-08-28T17:54:43.043" v="659" actId="20577"/>
          <ac:spMkLst>
            <pc:docMk/>
            <pc:sldMk cId="3639815479" sldId="273"/>
            <ac:spMk id="3" creationId="{0FC457C2-4F34-41CF-BA68-1D2690B679FB}"/>
          </ac:spMkLst>
        </pc:spChg>
      </pc:sldChg>
      <pc:sldChg chg="modSp">
        <pc:chgData name="Priyakant Patel" userId="dec3d285-ec36-4791-ac5d-dd238aaef6e9" providerId="ADAL" clId="{911870EB-3342-47DE-89D9-4D0996121A84}" dt="2019-08-28T17:56:03.991" v="676" actId="1076"/>
        <pc:sldMkLst>
          <pc:docMk/>
          <pc:sldMk cId="350289823" sldId="275"/>
        </pc:sldMkLst>
        <pc:spChg chg="mod">
          <ac:chgData name="Priyakant Patel" userId="dec3d285-ec36-4791-ac5d-dd238aaef6e9" providerId="ADAL" clId="{911870EB-3342-47DE-89D9-4D0996121A84}" dt="2019-08-28T17:56:03.991" v="676" actId="1076"/>
          <ac:spMkLst>
            <pc:docMk/>
            <pc:sldMk cId="350289823" sldId="275"/>
            <ac:spMk id="3" creationId="{67FBA058-BCCE-42EE-B371-8A3F4210B908}"/>
          </ac:spMkLst>
        </pc:spChg>
        <pc:graphicFrameChg chg="mod">
          <ac:chgData name="Priyakant Patel" userId="dec3d285-ec36-4791-ac5d-dd238aaef6e9" providerId="ADAL" clId="{911870EB-3342-47DE-89D9-4D0996121A84}" dt="2019-08-28T17:23:27.189" v="269" actId="1076"/>
          <ac:graphicFrameMkLst>
            <pc:docMk/>
            <pc:sldMk cId="350289823" sldId="275"/>
            <ac:graphicFrameMk id="5" creationId="{82A56B55-33D7-41FE-8F98-62A99C1B7E75}"/>
          </ac:graphicFrameMkLst>
        </pc:graphicFrameChg>
      </pc:sldChg>
      <pc:sldChg chg="modSp">
        <pc:chgData name="Priyakant Patel" userId="dec3d285-ec36-4791-ac5d-dd238aaef6e9" providerId="ADAL" clId="{911870EB-3342-47DE-89D9-4D0996121A84}" dt="2019-08-28T17:55:53.724" v="675" actId="1076"/>
        <pc:sldMkLst>
          <pc:docMk/>
          <pc:sldMk cId="2346665629" sldId="276"/>
        </pc:sldMkLst>
        <pc:spChg chg="mod">
          <ac:chgData name="Priyakant Patel" userId="dec3d285-ec36-4791-ac5d-dd238aaef6e9" providerId="ADAL" clId="{911870EB-3342-47DE-89D9-4D0996121A84}" dt="2019-08-28T17:55:53.724" v="675" actId="1076"/>
          <ac:spMkLst>
            <pc:docMk/>
            <pc:sldMk cId="2346665629" sldId="276"/>
            <ac:spMk id="2" creationId="{75EA2362-BC6F-4A5F-B7ED-035C5A37C1DB}"/>
          </ac:spMkLst>
        </pc:spChg>
        <pc:spChg chg="mod">
          <ac:chgData name="Priyakant Patel" userId="dec3d285-ec36-4791-ac5d-dd238aaef6e9" providerId="ADAL" clId="{911870EB-3342-47DE-89D9-4D0996121A84}" dt="2019-08-28T17:55:49.076" v="674" actId="1076"/>
          <ac:spMkLst>
            <pc:docMk/>
            <pc:sldMk cId="2346665629" sldId="276"/>
            <ac:spMk id="3" creationId="{DAF6E3A0-9B7A-46E0-89EC-3BB040C06381}"/>
          </ac:spMkLst>
        </pc:spChg>
      </pc:sldChg>
    </pc:docChg>
  </pc:docChgLst>
  <pc:docChgLst>
    <pc:chgData name="Priyakant Patel" userId="dec3d285-ec36-4791-ac5d-dd238aaef6e9" providerId="ADAL" clId="{95269EE9-F55C-4E8B-BCDB-9B897797FF82}"/>
    <pc:docChg chg="undo custSel modSld">
      <pc:chgData name="Priyakant Patel" userId="dec3d285-ec36-4791-ac5d-dd238aaef6e9" providerId="ADAL" clId="{95269EE9-F55C-4E8B-BCDB-9B897797FF82}" dt="2019-09-05T17:12:25.571" v="698" actId="14100"/>
      <pc:docMkLst>
        <pc:docMk/>
      </pc:docMkLst>
      <pc:sldChg chg="modSp">
        <pc:chgData name="Priyakant Patel" userId="dec3d285-ec36-4791-ac5d-dd238aaef6e9" providerId="ADAL" clId="{95269EE9-F55C-4E8B-BCDB-9B897797FF82}" dt="2019-09-05T16:03:29.838" v="175" actId="113"/>
        <pc:sldMkLst>
          <pc:docMk/>
          <pc:sldMk cId="4188270478" sldId="258"/>
        </pc:sldMkLst>
        <pc:spChg chg="mod">
          <ac:chgData name="Priyakant Patel" userId="dec3d285-ec36-4791-ac5d-dd238aaef6e9" providerId="ADAL" clId="{95269EE9-F55C-4E8B-BCDB-9B897797FF82}" dt="2019-09-05T16:03:29.838" v="175" actId="113"/>
          <ac:spMkLst>
            <pc:docMk/>
            <pc:sldMk cId="4188270478" sldId="258"/>
            <ac:spMk id="2" creationId="{7CCB01CD-9933-4C43-8B82-7ED439F9E5EC}"/>
          </ac:spMkLst>
        </pc:spChg>
      </pc:sldChg>
      <pc:sldChg chg="modSp">
        <pc:chgData name="Priyakant Patel" userId="dec3d285-ec36-4791-ac5d-dd238aaef6e9" providerId="ADAL" clId="{95269EE9-F55C-4E8B-BCDB-9B897797FF82}" dt="2019-09-05T16:00:38.929" v="163" actId="20577"/>
        <pc:sldMkLst>
          <pc:docMk/>
          <pc:sldMk cId="3639815479" sldId="273"/>
        </pc:sldMkLst>
        <pc:spChg chg="mod">
          <ac:chgData name="Priyakant Patel" userId="dec3d285-ec36-4791-ac5d-dd238aaef6e9" providerId="ADAL" clId="{95269EE9-F55C-4E8B-BCDB-9B897797FF82}" dt="2019-09-05T16:00:38.929" v="163" actId="20577"/>
          <ac:spMkLst>
            <pc:docMk/>
            <pc:sldMk cId="3639815479" sldId="273"/>
            <ac:spMk id="2" creationId="{F8CC910F-5D62-4131-8CB9-F5AA8D4BC2B4}"/>
          </ac:spMkLst>
        </pc:spChg>
      </pc:sldChg>
      <pc:sldChg chg="addSp delSp modSp">
        <pc:chgData name="Priyakant Patel" userId="dec3d285-ec36-4791-ac5d-dd238aaef6e9" providerId="ADAL" clId="{95269EE9-F55C-4E8B-BCDB-9B897797FF82}" dt="2019-09-05T17:12:25.571" v="698" actId="14100"/>
        <pc:sldMkLst>
          <pc:docMk/>
          <pc:sldMk cId="350289823" sldId="275"/>
        </pc:sldMkLst>
        <pc:spChg chg="mod">
          <ac:chgData name="Priyakant Patel" userId="dec3d285-ec36-4791-ac5d-dd238aaef6e9" providerId="ADAL" clId="{95269EE9-F55C-4E8B-BCDB-9B897797FF82}" dt="2019-09-05T16:47:24.914" v="299" actId="20577"/>
          <ac:spMkLst>
            <pc:docMk/>
            <pc:sldMk cId="350289823" sldId="275"/>
            <ac:spMk id="3" creationId="{67FBA058-BCCE-42EE-B371-8A3F4210B908}"/>
          </ac:spMkLst>
        </pc:spChg>
        <pc:spChg chg="add del mod">
          <ac:chgData name="Priyakant Patel" userId="dec3d285-ec36-4791-ac5d-dd238aaef6e9" providerId="ADAL" clId="{95269EE9-F55C-4E8B-BCDB-9B897797FF82}" dt="2019-09-05T17:00:15.029" v="444" actId="14100"/>
          <ac:spMkLst>
            <pc:docMk/>
            <pc:sldMk cId="350289823" sldId="275"/>
            <ac:spMk id="9" creationId="{1B38CDE0-C2D5-485F-83E6-BE0B22D4E9AD}"/>
          </ac:spMkLst>
        </pc:spChg>
        <pc:spChg chg="add mod">
          <ac:chgData name="Priyakant Patel" userId="dec3d285-ec36-4791-ac5d-dd238aaef6e9" providerId="ADAL" clId="{95269EE9-F55C-4E8B-BCDB-9B897797FF82}" dt="2019-09-05T17:03:57.261" v="550" actId="20577"/>
          <ac:spMkLst>
            <pc:docMk/>
            <pc:sldMk cId="350289823" sldId="275"/>
            <ac:spMk id="10" creationId="{43E0300C-635C-4B22-9748-1390CF5752C2}"/>
          </ac:spMkLst>
        </pc:spChg>
        <pc:graphicFrameChg chg="del mod modGraphic">
          <ac:chgData name="Priyakant Patel" userId="dec3d285-ec36-4791-ac5d-dd238aaef6e9" providerId="ADAL" clId="{95269EE9-F55C-4E8B-BCDB-9B897797FF82}" dt="2019-09-05T16:57:42.460" v="424" actId="478"/>
          <ac:graphicFrameMkLst>
            <pc:docMk/>
            <pc:sldMk cId="350289823" sldId="275"/>
            <ac:graphicFrameMk id="2" creationId="{95F1BAB8-5B05-4E6A-B502-EB3F3802FBA6}"/>
          </ac:graphicFrameMkLst>
        </pc:graphicFrameChg>
        <pc:graphicFrameChg chg="add mod modGraphic">
          <ac:chgData name="Priyakant Patel" userId="dec3d285-ec36-4791-ac5d-dd238aaef6e9" providerId="ADAL" clId="{95269EE9-F55C-4E8B-BCDB-9B897797FF82}" dt="2019-09-05T17:12:25.571" v="698" actId="14100"/>
          <ac:graphicFrameMkLst>
            <pc:docMk/>
            <pc:sldMk cId="350289823" sldId="275"/>
            <ac:graphicFrameMk id="4" creationId="{92D71253-2D39-43F2-B392-D95178FB469D}"/>
          </ac:graphicFrameMkLst>
        </pc:graphicFrameChg>
        <pc:graphicFrameChg chg="del">
          <ac:chgData name="Priyakant Patel" userId="dec3d285-ec36-4791-ac5d-dd238aaef6e9" providerId="ADAL" clId="{95269EE9-F55C-4E8B-BCDB-9B897797FF82}" dt="2019-09-05T16:47:10.440" v="275" actId="478"/>
          <ac:graphicFrameMkLst>
            <pc:docMk/>
            <pc:sldMk cId="350289823" sldId="275"/>
            <ac:graphicFrameMk id="5" creationId="{82A56B55-33D7-41FE-8F98-62A99C1B7E75}"/>
          </ac:graphicFrameMkLst>
        </pc:graphicFrameChg>
        <pc:picChg chg="add del mod">
          <ac:chgData name="Priyakant Patel" userId="dec3d285-ec36-4791-ac5d-dd238aaef6e9" providerId="ADAL" clId="{95269EE9-F55C-4E8B-BCDB-9B897797FF82}" dt="2019-09-05T16:58:49.088" v="429" actId="478"/>
          <ac:picMkLst>
            <pc:docMk/>
            <pc:sldMk cId="350289823" sldId="275"/>
            <ac:picMk id="8" creationId="{0B3533A2-6D83-45F7-A979-768E37DAA269}"/>
          </ac:picMkLst>
        </pc:picChg>
      </pc:sldChg>
      <pc:sldChg chg="delSp modSp">
        <pc:chgData name="Priyakant Patel" userId="dec3d285-ec36-4791-ac5d-dd238aaef6e9" providerId="ADAL" clId="{95269EE9-F55C-4E8B-BCDB-9B897797FF82}" dt="2019-09-05T15:56:45.762" v="130" actId="1076"/>
        <pc:sldMkLst>
          <pc:docMk/>
          <pc:sldMk cId="2648347590" sldId="402"/>
        </pc:sldMkLst>
        <pc:picChg chg="del">
          <ac:chgData name="Priyakant Patel" userId="dec3d285-ec36-4791-ac5d-dd238aaef6e9" providerId="ADAL" clId="{95269EE9-F55C-4E8B-BCDB-9B897797FF82}" dt="2019-09-05T15:55:57.901" v="128" actId="478"/>
          <ac:picMkLst>
            <pc:docMk/>
            <pc:sldMk cId="2648347590" sldId="402"/>
            <ac:picMk id="17" creationId="{6461557B-C2AA-4531-8E95-DBD3C3317453}"/>
          </ac:picMkLst>
        </pc:picChg>
        <pc:picChg chg="mod">
          <ac:chgData name="Priyakant Patel" userId="dec3d285-ec36-4791-ac5d-dd238aaef6e9" providerId="ADAL" clId="{95269EE9-F55C-4E8B-BCDB-9B897797FF82}" dt="2019-09-05T15:56:45.762" v="130" actId="1076"/>
          <ac:picMkLst>
            <pc:docMk/>
            <pc:sldMk cId="2648347590" sldId="402"/>
            <ac:picMk id="51" creationId="{34488EDD-8750-4468-B69B-07EBC9F3150E}"/>
          </ac:picMkLst>
        </pc:picChg>
      </pc:sldChg>
      <pc:sldChg chg="addSp delSp modSp">
        <pc:chgData name="Priyakant Patel" userId="dec3d285-ec36-4791-ac5d-dd238aaef6e9" providerId="ADAL" clId="{95269EE9-F55C-4E8B-BCDB-9B897797FF82}" dt="2019-09-05T17:05:02.613" v="553" actId="20577"/>
        <pc:sldMkLst>
          <pc:docMk/>
          <pc:sldMk cId="1403592701" sldId="403"/>
        </pc:sldMkLst>
        <pc:spChg chg="add del mod">
          <ac:chgData name="Priyakant Patel" userId="dec3d285-ec36-4791-ac5d-dd238aaef6e9" providerId="ADAL" clId="{95269EE9-F55C-4E8B-BCDB-9B897797FF82}" dt="2019-09-05T16:10:08.423" v="202" actId="11529"/>
          <ac:spMkLst>
            <pc:docMk/>
            <pc:sldMk cId="1403592701" sldId="403"/>
            <ac:spMk id="2" creationId="{549827EC-F076-457D-A2E7-9DAB88781D2C}"/>
          </ac:spMkLst>
        </pc:spChg>
        <pc:spChg chg="add mod">
          <ac:chgData name="Priyakant Patel" userId="dec3d285-ec36-4791-ac5d-dd238aaef6e9" providerId="ADAL" clId="{95269EE9-F55C-4E8B-BCDB-9B897797FF82}" dt="2019-09-05T16:23:02.728" v="269" actId="1076"/>
          <ac:spMkLst>
            <pc:docMk/>
            <pc:sldMk cId="1403592701" sldId="403"/>
            <ac:spMk id="3" creationId="{4994A5FE-C49E-4E4F-B4E1-2F669211DA37}"/>
          </ac:spMkLst>
        </pc:spChg>
        <pc:spChg chg="mod">
          <ac:chgData name="Priyakant Patel" userId="dec3d285-ec36-4791-ac5d-dd238aaef6e9" providerId="ADAL" clId="{95269EE9-F55C-4E8B-BCDB-9B897797FF82}" dt="2019-09-05T15:02:04.533" v="18" actId="1076"/>
          <ac:spMkLst>
            <pc:docMk/>
            <pc:sldMk cId="1403592701" sldId="403"/>
            <ac:spMk id="7" creationId="{00000000-0000-0000-0000-000000000000}"/>
          </ac:spMkLst>
        </pc:spChg>
        <pc:spChg chg="mod">
          <ac:chgData name="Priyakant Patel" userId="dec3d285-ec36-4791-ac5d-dd238aaef6e9" providerId="ADAL" clId="{95269EE9-F55C-4E8B-BCDB-9B897797FF82}" dt="2019-09-05T15:02:04.533" v="18" actId="1076"/>
          <ac:spMkLst>
            <pc:docMk/>
            <pc:sldMk cId="1403592701" sldId="403"/>
            <ac:spMk id="8" creationId="{00000000-0000-0000-0000-000000000000}"/>
          </ac:spMkLst>
        </pc:spChg>
        <pc:spChg chg="mod">
          <ac:chgData name="Priyakant Patel" userId="dec3d285-ec36-4791-ac5d-dd238aaef6e9" providerId="ADAL" clId="{95269EE9-F55C-4E8B-BCDB-9B897797FF82}" dt="2019-09-05T16:14:10.957" v="253" actId="255"/>
          <ac:spMkLst>
            <pc:docMk/>
            <pc:sldMk cId="1403592701" sldId="403"/>
            <ac:spMk id="9" creationId="{00000000-0000-0000-0000-000000000000}"/>
          </ac:spMkLst>
        </pc:spChg>
        <pc:spChg chg="mod">
          <ac:chgData name="Priyakant Patel" userId="dec3d285-ec36-4791-ac5d-dd238aaef6e9" providerId="ADAL" clId="{95269EE9-F55C-4E8B-BCDB-9B897797FF82}" dt="2019-09-05T16:14:10.957" v="253" actId="255"/>
          <ac:spMkLst>
            <pc:docMk/>
            <pc:sldMk cId="1403592701" sldId="403"/>
            <ac:spMk id="10" creationId="{00000000-0000-0000-0000-000000000000}"/>
          </ac:spMkLst>
        </pc:spChg>
        <pc:spChg chg="mod">
          <ac:chgData name="Priyakant Patel" userId="dec3d285-ec36-4791-ac5d-dd238aaef6e9" providerId="ADAL" clId="{95269EE9-F55C-4E8B-BCDB-9B897797FF82}" dt="2019-09-05T16:09:18.056" v="199" actId="1076"/>
          <ac:spMkLst>
            <pc:docMk/>
            <pc:sldMk cId="1403592701" sldId="403"/>
            <ac:spMk id="11" creationId="{00000000-0000-0000-0000-000000000000}"/>
          </ac:spMkLst>
        </pc:spChg>
        <pc:spChg chg="mod">
          <ac:chgData name="Priyakant Patel" userId="dec3d285-ec36-4791-ac5d-dd238aaef6e9" providerId="ADAL" clId="{95269EE9-F55C-4E8B-BCDB-9B897797FF82}" dt="2019-09-05T16:09:18.056" v="199" actId="1076"/>
          <ac:spMkLst>
            <pc:docMk/>
            <pc:sldMk cId="1403592701" sldId="403"/>
            <ac:spMk id="12" creationId="{00000000-0000-0000-0000-000000000000}"/>
          </ac:spMkLst>
        </pc:spChg>
        <pc:spChg chg="mod">
          <ac:chgData name="Priyakant Patel" userId="dec3d285-ec36-4791-ac5d-dd238aaef6e9" providerId="ADAL" clId="{95269EE9-F55C-4E8B-BCDB-9B897797FF82}" dt="2019-09-05T16:09:18.056" v="199" actId="1076"/>
          <ac:spMkLst>
            <pc:docMk/>
            <pc:sldMk cId="1403592701" sldId="403"/>
            <ac:spMk id="13" creationId="{00000000-0000-0000-0000-000000000000}"/>
          </ac:spMkLst>
        </pc:spChg>
        <pc:spChg chg="mod">
          <ac:chgData name="Priyakant Patel" userId="dec3d285-ec36-4791-ac5d-dd238aaef6e9" providerId="ADAL" clId="{95269EE9-F55C-4E8B-BCDB-9B897797FF82}" dt="2019-09-05T16:09:18.056" v="199" actId="1076"/>
          <ac:spMkLst>
            <pc:docMk/>
            <pc:sldMk cId="1403592701" sldId="403"/>
            <ac:spMk id="14" creationId="{00000000-0000-0000-0000-000000000000}"/>
          </ac:spMkLst>
        </pc:spChg>
        <pc:spChg chg="mod">
          <ac:chgData name="Priyakant Patel" userId="dec3d285-ec36-4791-ac5d-dd238aaef6e9" providerId="ADAL" clId="{95269EE9-F55C-4E8B-BCDB-9B897797FF82}" dt="2019-09-05T16:09:18.056" v="199" actId="1076"/>
          <ac:spMkLst>
            <pc:docMk/>
            <pc:sldMk cId="1403592701" sldId="403"/>
            <ac:spMk id="15" creationId="{00000000-0000-0000-0000-000000000000}"/>
          </ac:spMkLst>
        </pc:spChg>
        <pc:spChg chg="mod">
          <ac:chgData name="Priyakant Patel" userId="dec3d285-ec36-4791-ac5d-dd238aaef6e9" providerId="ADAL" clId="{95269EE9-F55C-4E8B-BCDB-9B897797FF82}" dt="2019-09-05T16:09:18.056" v="199" actId="1076"/>
          <ac:spMkLst>
            <pc:docMk/>
            <pc:sldMk cId="1403592701" sldId="403"/>
            <ac:spMk id="16" creationId="{00000000-0000-0000-0000-000000000000}"/>
          </ac:spMkLst>
        </pc:spChg>
        <pc:spChg chg="mod">
          <ac:chgData name="Priyakant Patel" userId="dec3d285-ec36-4791-ac5d-dd238aaef6e9" providerId="ADAL" clId="{95269EE9-F55C-4E8B-BCDB-9B897797FF82}" dt="2019-09-05T16:09:18.056" v="199" actId="1076"/>
          <ac:spMkLst>
            <pc:docMk/>
            <pc:sldMk cId="1403592701" sldId="403"/>
            <ac:spMk id="17" creationId="{00000000-0000-0000-0000-000000000000}"/>
          </ac:spMkLst>
        </pc:spChg>
        <pc:spChg chg="mod">
          <ac:chgData name="Priyakant Patel" userId="dec3d285-ec36-4791-ac5d-dd238aaef6e9" providerId="ADAL" clId="{95269EE9-F55C-4E8B-BCDB-9B897797FF82}" dt="2019-09-05T16:09:18.056" v="199" actId="1076"/>
          <ac:spMkLst>
            <pc:docMk/>
            <pc:sldMk cId="1403592701" sldId="403"/>
            <ac:spMk id="18" creationId="{00000000-0000-0000-0000-000000000000}"/>
          </ac:spMkLst>
        </pc:spChg>
        <pc:spChg chg="add del mod">
          <ac:chgData name="Priyakant Patel" userId="dec3d285-ec36-4791-ac5d-dd238aaef6e9" providerId="ADAL" clId="{95269EE9-F55C-4E8B-BCDB-9B897797FF82}" dt="2019-09-05T16:11:15.409" v="209" actId="20577"/>
          <ac:spMkLst>
            <pc:docMk/>
            <pc:sldMk cId="1403592701" sldId="403"/>
            <ac:spMk id="19" creationId="{551589B1-5420-40D1-81E6-CFD9D9159D45}"/>
          </ac:spMkLst>
        </pc:spChg>
        <pc:spChg chg="mod">
          <ac:chgData name="Priyakant Patel" userId="dec3d285-ec36-4791-ac5d-dd238aaef6e9" providerId="ADAL" clId="{95269EE9-F55C-4E8B-BCDB-9B897797FF82}" dt="2019-09-05T16:08:29.496" v="197" actId="1076"/>
          <ac:spMkLst>
            <pc:docMk/>
            <pc:sldMk cId="1403592701" sldId="403"/>
            <ac:spMk id="20" creationId="{00000000-0000-0000-0000-000000000000}"/>
          </ac:spMkLst>
        </pc:spChg>
        <pc:spChg chg="mod">
          <ac:chgData name="Priyakant Patel" userId="dec3d285-ec36-4791-ac5d-dd238aaef6e9" providerId="ADAL" clId="{95269EE9-F55C-4E8B-BCDB-9B897797FF82}" dt="2019-09-05T16:08:29.496" v="197" actId="1076"/>
          <ac:spMkLst>
            <pc:docMk/>
            <pc:sldMk cId="1403592701" sldId="403"/>
            <ac:spMk id="21" creationId="{00000000-0000-0000-0000-000000000000}"/>
          </ac:spMkLst>
        </pc:spChg>
        <pc:spChg chg="add mod">
          <ac:chgData name="Priyakant Patel" userId="dec3d285-ec36-4791-ac5d-dd238aaef6e9" providerId="ADAL" clId="{95269EE9-F55C-4E8B-BCDB-9B897797FF82}" dt="2019-09-05T17:05:02.613" v="553" actId="20577"/>
          <ac:spMkLst>
            <pc:docMk/>
            <pc:sldMk cId="1403592701" sldId="403"/>
            <ac:spMk id="22" creationId="{F62DC9D7-E178-44F1-97FD-695099A67F39}"/>
          </ac:spMkLst>
        </pc:spChg>
        <pc:spChg chg="mod">
          <ac:chgData name="Priyakant Patel" userId="dec3d285-ec36-4791-ac5d-dd238aaef6e9" providerId="ADAL" clId="{95269EE9-F55C-4E8B-BCDB-9B897797FF82}" dt="2019-09-05T16:08:29.496" v="197" actId="1076"/>
          <ac:spMkLst>
            <pc:docMk/>
            <pc:sldMk cId="1403592701" sldId="403"/>
            <ac:spMk id="23" creationId="{00000000-0000-0000-0000-000000000000}"/>
          </ac:spMkLst>
        </pc:spChg>
        <pc:spChg chg="mod">
          <ac:chgData name="Priyakant Patel" userId="dec3d285-ec36-4791-ac5d-dd238aaef6e9" providerId="ADAL" clId="{95269EE9-F55C-4E8B-BCDB-9B897797FF82}" dt="2019-09-05T16:42:38.917" v="273" actId="20577"/>
          <ac:spMkLst>
            <pc:docMk/>
            <pc:sldMk cId="1403592701" sldId="403"/>
            <ac:spMk id="24" creationId="{00000000-0000-0000-0000-000000000000}"/>
          </ac:spMkLst>
        </pc:spChg>
        <pc:spChg chg="mod">
          <ac:chgData name="Priyakant Patel" userId="dec3d285-ec36-4791-ac5d-dd238aaef6e9" providerId="ADAL" clId="{95269EE9-F55C-4E8B-BCDB-9B897797FF82}" dt="2019-09-05T16:08:29.496" v="197" actId="1076"/>
          <ac:spMkLst>
            <pc:docMk/>
            <pc:sldMk cId="1403592701" sldId="403"/>
            <ac:spMk id="25" creationId="{00000000-0000-0000-0000-000000000000}"/>
          </ac:spMkLst>
        </pc:spChg>
        <pc:spChg chg="mod">
          <ac:chgData name="Priyakant Patel" userId="dec3d285-ec36-4791-ac5d-dd238aaef6e9" providerId="ADAL" clId="{95269EE9-F55C-4E8B-BCDB-9B897797FF82}" dt="2019-09-05T16:08:29.496" v="197" actId="1076"/>
          <ac:spMkLst>
            <pc:docMk/>
            <pc:sldMk cId="1403592701" sldId="403"/>
            <ac:spMk id="26" creationId="{00000000-0000-0000-0000-000000000000}"/>
          </ac:spMkLst>
        </pc:spChg>
        <pc:spChg chg="mod">
          <ac:chgData name="Priyakant Patel" userId="dec3d285-ec36-4791-ac5d-dd238aaef6e9" providerId="ADAL" clId="{95269EE9-F55C-4E8B-BCDB-9B897797FF82}" dt="2019-09-05T16:08:29.496" v="197" actId="1076"/>
          <ac:spMkLst>
            <pc:docMk/>
            <pc:sldMk cId="1403592701" sldId="403"/>
            <ac:spMk id="27" creationId="{B2C4B4E2-A45C-42AF-8842-C89C55ED3D84}"/>
          </ac:spMkLst>
        </pc:spChg>
        <pc:spChg chg="add del mod">
          <ac:chgData name="Priyakant Patel" userId="dec3d285-ec36-4791-ac5d-dd238aaef6e9" providerId="ADAL" clId="{95269EE9-F55C-4E8B-BCDB-9B897797FF82}" dt="2019-09-05T16:11:47.953" v="222" actId="478"/>
          <ac:spMkLst>
            <pc:docMk/>
            <pc:sldMk cId="1403592701" sldId="403"/>
            <ac:spMk id="28" creationId="{36441FAF-C272-4D55-9C55-9F22CA82CC4A}"/>
          </ac:spMkLst>
        </pc:spChg>
        <pc:spChg chg="add del mod">
          <ac:chgData name="Priyakant Patel" userId="dec3d285-ec36-4791-ac5d-dd238aaef6e9" providerId="ADAL" clId="{95269EE9-F55C-4E8B-BCDB-9B897797FF82}" dt="2019-09-05T16:14:40.301" v="255" actId="11529"/>
          <ac:spMkLst>
            <pc:docMk/>
            <pc:sldMk cId="1403592701" sldId="403"/>
            <ac:spMk id="29" creationId="{26028FD4-C2A2-4B31-BA37-B63667E4E4D5}"/>
          </ac:spMkLst>
        </pc:spChg>
        <pc:spChg chg="mod">
          <ac:chgData name="Priyakant Patel" userId="dec3d285-ec36-4791-ac5d-dd238aaef6e9" providerId="ADAL" clId="{95269EE9-F55C-4E8B-BCDB-9B897797FF82}" dt="2019-09-05T16:09:01.223" v="198" actId="14100"/>
          <ac:spMkLst>
            <pc:docMk/>
            <pc:sldMk cId="1403592701" sldId="403"/>
            <ac:spMk id="30" creationId="{00000000-0000-0000-0000-000000000000}"/>
          </ac:spMkLst>
        </pc:spChg>
        <pc:spChg chg="mod">
          <ac:chgData name="Priyakant Patel" userId="dec3d285-ec36-4791-ac5d-dd238aaef6e9" providerId="ADAL" clId="{95269EE9-F55C-4E8B-BCDB-9B897797FF82}" dt="2019-09-05T16:04:37.865" v="180" actId="2"/>
          <ac:spMkLst>
            <pc:docMk/>
            <pc:sldMk cId="1403592701" sldId="403"/>
            <ac:spMk id="31" creationId="{00000000-0000-0000-0000-000000000000}"/>
          </ac:spMkLst>
        </pc:spChg>
        <pc:spChg chg="add mod">
          <ac:chgData name="Priyakant Patel" userId="dec3d285-ec36-4791-ac5d-dd238aaef6e9" providerId="ADAL" clId="{95269EE9-F55C-4E8B-BCDB-9B897797FF82}" dt="2019-09-05T16:13:26.432" v="238" actId="571"/>
          <ac:spMkLst>
            <pc:docMk/>
            <pc:sldMk cId="1403592701" sldId="403"/>
            <ac:spMk id="32" creationId="{5C5D2D1C-D9F3-4E5A-A6A4-D816E71D5F73}"/>
          </ac:spMkLst>
        </pc:spChg>
        <pc:spChg chg="add mod">
          <ac:chgData name="Priyakant Patel" userId="dec3d285-ec36-4791-ac5d-dd238aaef6e9" providerId="ADAL" clId="{95269EE9-F55C-4E8B-BCDB-9B897797FF82}" dt="2019-09-05T16:13:26.432" v="238" actId="571"/>
          <ac:spMkLst>
            <pc:docMk/>
            <pc:sldMk cId="1403592701" sldId="403"/>
            <ac:spMk id="33" creationId="{AF099EC1-04D0-4942-8829-44E114439646}"/>
          </ac:spMkLst>
        </pc:spChg>
        <pc:spChg chg="add del mod">
          <ac:chgData name="Priyakant Patel" userId="dec3d285-ec36-4791-ac5d-dd238aaef6e9" providerId="ADAL" clId="{95269EE9-F55C-4E8B-BCDB-9B897797FF82}" dt="2019-09-05T16:15:40.164" v="259" actId="478"/>
          <ac:spMkLst>
            <pc:docMk/>
            <pc:sldMk cId="1403592701" sldId="403"/>
            <ac:spMk id="34" creationId="{60ABB244-31B9-4E4A-BE7A-26B8BB8E44A1}"/>
          </ac:spMkLst>
        </pc:spChg>
        <pc:spChg chg="add del mod">
          <ac:chgData name="Priyakant Patel" userId="dec3d285-ec36-4791-ac5d-dd238aaef6e9" providerId="ADAL" clId="{95269EE9-F55C-4E8B-BCDB-9B897797FF82}" dt="2019-09-05T16:18:42.584" v="261" actId="11529"/>
          <ac:spMkLst>
            <pc:docMk/>
            <pc:sldMk cId="1403592701" sldId="403"/>
            <ac:spMk id="35" creationId="{CEC6C132-49F3-4E2F-9ED8-0998DF3E4DAA}"/>
          </ac:spMkLst>
        </pc:spChg>
        <pc:spChg chg="add del mod">
          <ac:chgData name="Priyakant Patel" userId="dec3d285-ec36-4791-ac5d-dd238aaef6e9" providerId="ADAL" clId="{95269EE9-F55C-4E8B-BCDB-9B897797FF82}" dt="2019-09-05T16:22:35.921" v="266" actId="478"/>
          <ac:spMkLst>
            <pc:docMk/>
            <pc:sldMk cId="1403592701" sldId="403"/>
            <ac:spMk id="36" creationId="{53F27650-B498-4551-88AB-D328CBD94369}"/>
          </ac:spMkLst>
        </pc:spChg>
      </pc:sldChg>
      <pc:sldChg chg="delSp modSp">
        <pc:chgData name="Priyakant Patel" userId="dec3d285-ec36-4791-ac5d-dd238aaef6e9" providerId="ADAL" clId="{95269EE9-F55C-4E8B-BCDB-9B897797FF82}" dt="2019-09-05T15:56:55.189" v="131" actId="1076"/>
        <pc:sldMkLst>
          <pc:docMk/>
          <pc:sldMk cId="876334835" sldId="405"/>
        </pc:sldMkLst>
        <pc:picChg chg="del">
          <ac:chgData name="Priyakant Patel" userId="dec3d285-ec36-4791-ac5d-dd238aaef6e9" providerId="ADAL" clId="{95269EE9-F55C-4E8B-BCDB-9B897797FF82}" dt="2019-09-05T15:56:10.042" v="129" actId="478"/>
          <ac:picMkLst>
            <pc:docMk/>
            <pc:sldMk cId="876334835" sldId="405"/>
            <ac:picMk id="17" creationId="{6461557B-C2AA-4531-8E95-DBD3C3317453}"/>
          </ac:picMkLst>
        </pc:picChg>
        <pc:picChg chg="mod">
          <ac:chgData name="Priyakant Patel" userId="dec3d285-ec36-4791-ac5d-dd238aaef6e9" providerId="ADAL" clId="{95269EE9-F55C-4E8B-BCDB-9B897797FF82}" dt="2019-09-05T15:56:55.189" v="131" actId="1076"/>
          <ac:picMkLst>
            <pc:docMk/>
            <pc:sldMk cId="876334835" sldId="405"/>
            <ac:picMk id="2050" creationId="{A973A24B-EC64-4F13-977F-34326D301BD9}"/>
          </ac:picMkLst>
        </pc:picChg>
      </pc:sldChg>
      <pc:sldChg chg="modSp">
        <pc:chgData name="Priyakant Patel" userId="dec3d285-ec36-4791-ac5d-dd238aaef6e9" providerId="ADAL" clId="{95269EE9-F55C-4E8B-BCDB-9B897797FF82}" dt="2019-09-05T15:57:38.764" v="134" actId="1076"/>
        <pc:sldMkLst>
          <pc:docMk/>
          <pc:sldMk cId="11246069" sldId="406"/>
        </pc:sldMkLst>
        <pc:picChg chg="mod">
          <ac:chgData name="Priyakant Patel" userId="dec3d285-ec36-4791-ac5d-dd238aaef6e9" providerId="ADAL" clId="{95269EE9-F55C-4E8B-BCDB-9B897797FF82}" dt="2019-09-05T15:57:38.764" v="134" actId="1076"/>
          <ac:picMkLst>
            <pc:docMk/>
            <pc:sldMk cId="11246069" sldId="406"/>
            <ac:picMk id="6" creationId="{508C3594-8EAC-4244-B2DE-8A8508EED7F1}"/>
          </ac:picMkLst>
        </pc:picChg>
        <pc:picChg chg="mod">
          <ac:chgData name="Priyakant Patel" userId="dec3d285-ec36-4791-ac5d-dd238aaef6e9" providerId="ADAL" clId="{95269EE9-F55C-4E8B-BCDB-9B897797FF82}" dt="2019-09-05T15:57:22.185" v="133" actId="1076"/>
          <ac:picMkLst>
            <pc:docMk/>
            <pc:sldMk cId="11246069" sldId="406"/>
            <ac:picMk id="10" creationId="{D85D6B87-72DE-4DF0-89D8-FF1FBA77CB2E}"/>
          </ac:picMkLst>
        </pc:picChg>
        <pc:picChg chg="mod">
          <ac:chgData name="Priyakant Patel" userId="dec3d285-ec36-4791-ac5d-dd238aaef6e9" providerId="ADAL" clId="{95269EE9-F55C-4E8B-BCDB-9B897797FF82}" dt="2019-09-05T15:57:38.764" v="134" actId="1076"/>
          <ac:picMkLst>
            <pc:docMk/>
            <pc:sldMk cId="11246069" sldId="406"/>
            <ac:picMk id="13" creationId="{AF67789D-572F-4A7A-A87F-797F24D1B751}"/>
          </ac:picMkLst>
        </pc:picChg>
        <pc:picChg chg="mod">
          <ac:chgData name="Priyakant Patel" userId="dec3d285-ec36-4791-ac5d-dd238aaef6e9" providerId="ADAL" clId="{95269EE9-F55C-4E8B-BCDB-9B897797FF82}" dt="2019-09-05T15:57:22.185" v="133" actId="1076"/>
          <ac:picMkLst>
            <pc:docMk/>
            <pc:sldMk cId="11246069" sldId="406"/>
            <ac:picMk id="2050" creationId="{A973A24B-EC64-4F13-977F-34326D301BD9}"/>
          </ac:picMkLst>
        </pc:picChg>
      </pc:sldChg>
      <pc:sldChg chg="addSp delSp modSp">
        <pc:chgData name="Priyakant Patel" userId="dec3d285-ec36-4791-ac5d-dd238aaef6e9" providerId="ADAL" clId="{95269EE9-F55C-4E8B-BCDB-9B897797FF82}" dt="2019-09-05T17:06:57.590" v="588" actId="20577"/>
        <pc:sldMkLst>
          <pc:docMk/>
          <pc:sldMk cId="3910108670" sldId="407"/>
        </pc:sldMkLst>
        <pc:spChg chg="mod">
          <ac:chgData name="Priyakant Patel" userId="dec3d285-ec36-4791-ac5d-dd238aaef6e9" providerId="ADAL" clId="{95269EE9-F55C-4E8B-BCDB-9B897797FF82}" dt="2019-09-05T15:52:58.597" v="112" actId="1076"/>
          <ac:spMkLst>
            <pc:docMk/>
            <pc:sldMk cId="3910108670" sldId="407"/>
            <ac:spMk id="17" creationId="{BA254803-2B04-4A12-9D6B-4373856EA767}"/>
          </ac:spMkLst>
        </pc:spChg>
        <pc:spChg chg="add del">
          <ac:chgData name="Priyakant Patel" userId="dec3d285-ec36-4791-ac5d-dd238aaef6e9" providerId="ADAL" clId="{95269EE9-F55C-4E8B-BCDB-9B897797FF82}" dt="2019-09-05T15:46:20.609" v="69" actId="20577"/>
          <ac:spMkLst>
            <pc:docMk/>
            <pc:sldMk cId="3910108670" sldId="407"/>
            <ac:spMk id="22" creationId="{7A4C6C52-4714-4981-B0E8-DBA42F04F099}"/>
          </ac:spMkLst>
        </pc:spChg>
        <pc:spChg chg="add mod">
          <ac:chgData name="Priyakant Patel" userId="dec3d285-ec36-4791-ac5d-dd238aaef6e9" providerId="ADAL" clId="{95269EE9-F55C-4E8B-BCDB-9B897797FF82}" dt="2019-09-05T15:53:35.122" v="118" actId="1076"/>
          <ac:spMkLst>
            <pc:docMk/>
            <pc:sldMk cId="3910108670" sldId="407"/>
            <ac:spMk id="23" creationId="{1068B246-6494-48D0-8ADB-82D15D707651}"/>
          </ac:spMkLst>
        </pc:spChg>
        <pc:spChg chg="add mod">
          <ac:chgData name="Priyakant Patel" userId="dec3d285-ec36-4791-ac5d-dd238aaef6e9" providerId="ADAL" clId="{95269EE9-F55C-4E8B-BCDB-9B897797FF82}" dt="2019-09-05T15:53:35.122" v="118" actId="1076"/>
          <ac:spMkLst>
            <pc:docMk/>
            <pc:sldMk cId="3910108670" sldId="407"/>
            <ac:spMk id="24" creationId="{F721D4DE-F96C-45DC-B9BD-28C261C055AD}"/>
          </ac:spMkLst>
        </pc:spChg>
        <pc:spChg chg="mod">
          <ac:chgData name="Priyakant Patel" userId="dec3d285-ec36-4791-ac5d-dd238aaef6e9" providerId="ADAL" clId="{95269EE9-F55C-4E8B-BCDB-9B897797FF82}" dt="2019-09-05T15:53:18.832" v="115" actId="1076"/>
          <ac:spMkLst>
            <pc:docMk/>
            <pc:sldMk cId="3910108670" sldId="407"/>
            <ac:spMk id="25" creationId="{028B8CBB-141C-4E27-AB20-29D55BB5418A}"/>
          </ac:spMkLst>
        </pc:spChg>
        <pc:spChg chg="mod">
          <ac:chgData name="Priyakant Patel" userId="dec3d285-ec36-4791-ac5d-dd238aaef6e9" providerId="ADAL" clId="{95269EE9-F55C-4E8B-BCDB-9B897797FF82}" dt="2019-09-05T15:53:22.433" v="116" actId="1076"/>
          <ac:spMkLst>
            <pc:docMk/>
            <pc:sldMk cId="3910108670" sldId="407"/>
            <ac:spMk id="26" creationId="{836422F0-1299-4552-834A-9DD9E3289AC2}"/>
          </ac:spMkLst>
        </pc:spChg>
        <pc:spChg chg="add mod">
          <ac:chgData name="Priyakant Patel" userId="dec3d285-ec36-4791-ac5d-dd238aaef6e9" providerId="ADAL" clId="{95269EE9-F55C-4E8B-BCDB-9B897797FF82}" dt="2019-09-05T17:06:57.590" v="588" actId="20577"/>
          <ac:spMkLst>
            <pc:docMk/>
            <pc:sldMk cId="3910108670" sldId="407"/>
            <ac:spMk id="28" creationId="{60F1404A-16A9-4181-BC91-B30F8CCE6CDA}"/>
          </ac:spMkLst>
        </pc:spChg>
        <pc:spChg chg="add mod">
          <ac:chgData name="Priyakant Patel" userId="dec3d285-ec36-4791-ac5d-dd238aaef6e9" providerId="ADAL" clId="{95269EE9-F55C-4E8B-BCDB-9B897797FF82}" dt="2019-09-05T15:53:28.969" v="117" actId="1076"/>
          <ac:spMkLst>
            <pc:docMk/>
            <pc:sldMk cId="3910108670" sldId="407"/>
            <ac:spMk id="29" creationId="{019A4BD9-40B5-417B-9ACA-1519D7C9F346}"/>
          </ac:spMkLst>
        </pc:spChg>
        <pc:spChg chg="add mod">
          <ac:chgData name="Priyakant Patel" userId="dec3d285-ec36-4791-ac5d-dd238aaef6e9" providerId="ADAL" clId="{95269EE9-F55C-4E8B-BCDB-9B897797FF82}" dt="2019-09-05T17:05:44.591" v="568" actId="20577"/>
          <ac:spMkLst>
            <pc:docMk/>
            <pc:sldMk cId="3910108670" sldId="407"/>
            <ac:spMk id="30" creationId="{0252A80E-F055-41E9-BB07-55DC2B798976}"/>
          </ac:spMkLst>
        </pc:spChg>
        <pc:spChg chg="add mod">
          <ac:chgData name="Priyakant Patel" userId="dec3d285-ec36-4791-ac5d-dd238aaef6e9" providerId="ADAL" clId="{95269EE9-F55C-4E8B-BCDB-9B897797FF82}" dt="2019-09-05T15:50:45.254" v="100" actId="1035"/>
          <ac:spMkLst>
            <pc:docMk/>
            <pc:sldMk cId="3910108670" sldId="407"/>
            <ac:spMk id="31" creationId="{6B076964-58E4-4DEC-A4C9-A98195F29A30}"/>
          </ac:spMkLst>
        </pc:spChg>
        <pc:spChg chg="mod">
          <ac:chgData name="Priyakant Patel" userId="dec3d285-ec36-4791-ac5d-dd238aaef6e9" providerId="ADAL" clId="{95269EE9-F55C-4E8B-BCDB-9B897797FF82}" dt="2019-09-05T15:50:45.254" v="100" actId="1035"/>
          <ac:spMkLst>
            <pc:docMk/>
            <pc:sldMk cId="3910108670" sldId="407"/>
            <ac:spMk id="84" creationId="{4B092C91-F170-4368-96B2-0F5497175B59}"/>
          </ac:spMkLst>
        </pc:spChg>
        <pc:graphicFrameChg chg="add del mod">
          <ac:chgData name="Priyakant Patel" userId="dec3d285-ec36-4791-ac5d-dd238aaef6e9" providerId="ADAL" clId="{95269EE9-F55C-4E8B-BCDB-9B897797FF82}" dt="2019-09-05T15:41:25.866" v="67" actId="478"/>
          <ac:graphicFrameMkLst>
            <pc:docMk/>
            <pc:sldMk cId="3910108670" sldId="407"/>
            <ac:graphicFrameMk id="2" creationId="{6DFEC6D5-5590-48FE-97F2-B2560F00EA16}"/>
          </ac:graphicFrameMkLst>
        </pc:graphicFrameChg>
        <pc:graphicFrameChg chg="modGraphic">
          <ac:chgData name="Priyakant Patel" userId="dec3d285-ec36-4791-ac5d-dd238aaef6e9" providerId="ADAL" clId="{95269EE9-F55C-4E8B-BCDB-9B897797FF82}" dt="2019-09-05T16:04:20.495" v="177" actId="2"/>
          <ac:graphicFrameMkLst>
            <pc:docMk/>
            <pc:sldMk cId="3910108670" sldId="407"/>
            <ac:graphicFrameMk id="10" creationId="{6D806B8E-951E-433C-A6E4-01F24CC011F0}"/>
          </ac:graphicFrameMkLst>
        </pc:graphicFrameChg>
        <pc:cxnChg chg="mod">
          <ac:chgData name="Priyakant Patel" userId="dec3d285-ec36-4791-ac5d-dd238aaef6e9" providerId="ADAL" clId="{95269EE9-F55C-4E8B-BCDB-9B897797FF82}" dt="2019-09-05T15:51:18.176" v="103" actId="14100"/>
          <ac:cxnSpMkLst>
            <pc:docMk/>
            <pc:sldMk cId="3910108670" sldId="407"/>
            <ac:cxnSpMk id="5" creationId="{0E3BB35B-E328-4A80-B352-DB847E17D26A}"/>
          </ac:cxnSpMkLst>
        </pc:cxnChg>
        <pc:cxnChg chg="mod">
          <ac:chgData name="Priyakant Patel" userId="dec3d285-ec36-4791-ac5d-dd238aaef6e9" providerId="ADAL" clId="{95269EE9-F55C-4E8B-BCDB-9B897797FF82}" dt="2019-09-05T15:51:34.657" v="105" actId="14100"/>
          <ac:cxnSpMkLst>
            <pc:docMk/>
            <pc:sldMk cId="3910108670" sldId="407"/>
            <ac:cxnSpMk id="16" creationId="{088E51A6-5D65-48B2-ACCD-BF336716AC64}"/>
          </ac:cxnSpMkLst>
        </pc:cxnChg>
      </pc:sldChg>
      <pc:sldChg chg="modSp">
        <pc:chgData name="Priyakant Patel" userId="dec3d285-ec36-4791-ac5d-dd238aaef6e9" providerId="ADAL" clId="{95269EE9-F55C-4E8B-BCDB-9B897797FF82}" dt="2019-09-05T16:01:14.471" v="169" actId="14100"/>
        <pc:sldMkLst>
          <pc:docMk/>
          <pc:sldMk cId="2495735420" sldId="408"/>
        </pc:sldMkLst>
        <pc:spChg chg="mod">
          <ac:chgData name="Priyakant Patel" userId="dec3d285-ec36-4791-ac5d-dd238aaef6e9" providerId="ADAL" clId="{95269EE9-F55C-4E8B-BCDB-9B897797FF82}" dt="2019-09-05T16:01:07.907" v="167" actId="20577"/>
          <ac:spMkLst>
            <pc:docMk/>
            <pc:sldMk cId="2495735420" sldId="408"/>
            <ac:spMk id="32" creationId="{CDA09C7B-5360-4024-A6C5-E4160B644BBA}"/>
          </ac:spMkLst>
        </pc:spChg>
        <pc:spChg chg="mod">
          <ac:chgData name="Priyakant Patel" userId="dec3d285-ec36-4791-ac5d-dd238aaef6e9" providerId="ADAL" clId="{95269EE9-F55C-4E8B-BCDB-9B897797FF82}" dt="2019-09-05T16:01:14.471" v="169" actId="14100"/>
          <ac:spMkLst>
            <pc:docMk/>
            <pc:sldMk cId="2495735420" sldId="408"/>
            <ac:spMk id="47" creationId="{EE47B5F4-5DE3-49BB-8CE1-70770D9695C4}"/>
          </ac:spMkLst>
        </pc:spChg>
      </pc:sldChg>
      <pc:sldChg chg="modSp">
        <pc:chgData name="Priyakant Patel" userId="dec3d285-ec36-4791-ac5d-dd238aaef6e9" providerId="ADAL" clId="{95269EE9-F55C-4E8B-BCDB-9B897797FF82}" dt="2019-09-05T16:04:35.625" v="179" actId="2"/>
        <pc:sldMkLst>
          <pc:docMk/>
          <pc:sldMk cId="764616551" sldId="409"/>
        </pc:sldMkLst>
        <pc:graphicFrameChg chg="modGraphic">
          <ac:chgData name="Priyakant Patel" userId="dec3d285-ec36-4791-ac5d-dd238aaef6e9" providerId="ADAL" clId="{95269EE9-F55C-4E8B-BCDB-9B897797FF82}" dt="2019-09-05T16:04:35.625" v="179" actId="2"/>
          <ac:graphicFrameMkLst>
            <pc:docMk/>
            <pc:sldMk cId="764616551" sldId="409"/>
            <ac:graphicFrameMk id="11" creationId="{2F874636-489E-4BA8-BE15-00475815C0DA}"/>
          </ac:graphicFrameMkLst>
        </pc:graphicFrameChg>
      </pc:sldChg>
      <pc:sldChg chg="modSp">
        <pc:chgData name="Priyakant Patel" userId="dec3d285-ec36-4791-ac5d-dd238aaef6e9" providerId="ADAL" clId="{95269EE9-F55C-4E8B-BCDB-9B897797FF82}" dt="2019-09-05T16:02:16.412" v="172" actId="14100"/>
        <pc:sldMkLst>
          <pc:docMk/>
          <pc:sldMk cId="3157836675" sldId="417"/>
        </pc:sldMkLst>
        <pc:spChg chg="mod">
          <ac:chgData name="Priyakant Patel" userId="dec3d285-ec36-4791-ac5d-dd238aaef6e9" providerId="ADAL" clId="{95269EE9-F55C-4E8B-BCDB-9B897797FF82}" dt="2019-09-05T16:02:16.412" v="172" actId="14100"/>
          <ac:spMkLst>
            <pc:docMk/>
            <pc:sldMk cId="3157836675" sldId="417"/>
            <ac:spMk id="2" creationId="{75EA2362-BC6F-4A5F-B7ED-035C5A37C1DB}"/>
          </ac:spMkLst>
        </pc:spChg>
      </pc:sldChg>
      <pc:sldChg chg="modSp">
        <pc:chgData name="Priyakant Patel" userId="dec3d285-ec36-4791-ac5d-dd238aaef6e9" providerId="ADAL" clId="{95269EE9-F55C-4E8B-BCDB-9B897797FF82}" dt="2019-09-05T16:26:01.820" v="271" actId="1036"/>
        <pc:sldMkLst>
          <pc:docMk/>
          <pc:sldMk cId="2521175102" sldId="418"/>
        </pc:sldMkLst>
        <pc:cxnChg chg="mod">
          <ac:chgData name="Priyakant Patel" userId="dec3d285-ec36-4791-ac5d-dd238aaef6e9" providerId="ADAL" clId="{95269EE9-F55C-4E8B-BCDB-9B897797FF82}" dt="2019-09-05T16:26:01.820" v="271" actId="1036"/>
          <ac:cxnSpMkLst>
            <pc:docMk/>
            <pc:sldMk cId="2521175102" sldId="418"/>
            <ac:cxnSpMk id="1025" creationId="{58D2A7E1-B42C-4311-8425-2DFEB9E30AB1}"/>
          </ac:cxnSpMkLst>
        </pc:cxnChg>
      </pc:sldChg>
    </pc:docChg>
  </pc:docChgLst>
  <pc:docChgLst>
    <pc:chgData name="Priyakant Patel" userId="dec3d285-ec36-4791-ac5d-dd238aaef6e9" providerId="ADAL" clId="{EC2A87B8-B851-4D8B-8083-5DAB1A33A495}"/>
    <pc:docChg chg="undo redo custSel addSld delSld modSld sldOrd">
      <pc:chgData name="Priyakant Patel" userId="dec3d285-ec36-4791-ac5d-dd238aaef6e9" providerId="ADAL" clId="{EC2A87B8-B851-4D8B-8083-5DAB1A33A495}" dt="2019-09-04T19:26:25.692" v="4111" actId="20577"/>
      <pc:docMkLst>
        <pc:docMk/>
      </pc:docMkLst>
      <pc:sldChg chg="delSp">
        <pc:chgData name="Priyakant Patel" userId="dec3d285-ec36-4791-ac5d-dd238aaef6e9" providerId="ADAL" clId="{EC2A87B8-B851-4D8B-8083-5DAB1A33A495}" dt="2019-08-29T22:43:04.363" v="509" actId="478"/>
        <pc:sldMkLst>
          <pc:docMk/>
          <pc:sldMk cId="3747957249" sldId="257"/>
        </pc:sldMkLst>
        <pc:spChg chg="del">
          <ac:chgData name="Priyakant Patel" userId="dec3d285-ec36-4791-ac5d-dd238aaef6e9" providerId="ADAL" clId="{EC2A87B8-B851-4D8B-8083-5DAB1A33A495}" dt="2019-08-29T22:43:04.363" v="509" actId="478"/>
          <ac:spMkLst>
            <pc:docMk/>
            <pc:sldMk cId="3747957249" sldId="257"/>
            <ac:spMk id="3" creationId="{500C6129-A215-4E1F-B419-34429C435537}"/>
          </ac:spMkLst>
        </pc:spChg>
      </pc:sldChg>
      <pc:sldChg chg="addSp delSp modSp">
        <pc:chgData name="Priyakant Patel" userId="dec3d285-ec36-4791-ac5d-dd238aaef6e9" providerId="ADAL" clId="{EC2A87B8-B851-4D8B-8083-5DAB1A33A495}" dt="2019-09-04T19:13:35.838" v="3933" actId="20577"/>
        <pc:sldMkLst>
          <pc:docMk/>
          <pc:sldMk cId="4188270478" sldId="258"/>
        </pc:sldMkLst>
        <pc:spChg chg="mod">
          <ac:chgData name="Priyakant Patel" userId="dec3d285-ec36-4791-ac5d-dd238aaef6e9" providerId="ADAL" clId="{EC2A87B8-B851-4D8B-8083-5DAB1A33A495}" dt="2019-09-04T19:13:35.838" v="3933" actId="20577"/>
          <ac:spMkLst>
            <pc:docMk/>
            <pc:sldMk cId="4188270478" sldId="258"/>
            <ac:spMk id="2" creationId="{7CCB01CD-9933-4C43-8B82-7ED439F9E5EC}"/>
          </ac:spMkLst>
        </pc:spChg>
        <pc:spChg chg="mod">
          <ac:chgData name="Priyakant Patel" userId="dec3d285-ec36-4791-ac5d-dd238aaef6e9" providerId="ADAL" clId="{EC2A87B8-B851-4D8B-8083-5DAB1A33A495}" dt="2019-09-04T18:40:36.058" v="3362" actId="20577"/>
          <ac:spMkLst>
            <pc:docMk/>
            <pc:sldMk cId="4188270478" sldId="258"/>
            <ac:spMk id="3" creationId="{508290DF-4117-46AD-B068-E3D37938F720}"/>
          </ac:spMkLst>
        </pc:spChg>
        <pc:spChg chg="add del mod">
          <ac:chgData name="Priyakant Patel" userId="dec3d285-ec36-4791-ac5d-dd238aaef6e9" providerId="ADAL" clId="{EC2A87B8-B851-4D8B-8083-5DAB1A33A495}" dt="2019-08-29T21:50:41.941" v="117" actId="1076"/>
          <ac:spMkLst>
            <pc:docMk/>
            <pc:sldMk cId="4188270478" sldId="258"/>
            <ac:spMk id="5" creationId="{F4A87320-8AA8-440C-9128-7F7B4543FCE4}"/>
          </ac:spMkLst>
        </pc:spChg>
      </pc:sldChg>
      <pc:sldChg chg="modSp">
        <pc:chgData name="Priyakant Patel" userId="dec3d285-ec36-4791-ac5d-dd238aaef6e9" providerId="ADAL" clId="{EC2A87B8-B851-4D8B-8083-5DAB1A33A495}" dt="2019-09-04T18:45:32.799" v="3491" actId="20577"/>
        <pc:sldMkLst>
          <pc:docMk/>
          <pc:sldMk cId="280125140" sldId="262"/>
        </pc:sldMkLst>
        <pc:spChg chg="mod">
          <ac:chgData name="Priyakant Patel" userId="dec3d285-ec36-4791-ac5d-dd238aaef6e9" providerId="ADAL" clId="{EC2A87B8-B851-4D8B-8083-5DAB1A33A495}" dt="2019-08-29T21:58:45.087" v="176" actId="1076"/>
          <ac:spMkLst>
            <pc:docMk/>
            <pc:sldMk cId="280125140" sldId="262"/>
            <ac:spMk id="4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8-29T21:58:37.491" v="174" actId="1076"/>
          <ac:spMkLst>
            <pc:docMk/>
            <pc:sldMk cId="280125140" sldId="262"/>
            <ac:spMk id="5" creationId="{00000000-0000-0000-0000-000000000000}"/>
          </ac:spMkLst>
        </pc:spChg>
        <pc:graphicFrameChg chg="mod modGraphic">
          <ac:chgData name="Priyakant Patel" userId="dec3d285-ec36-4791-ac5d-dd238aaef6e9" providerId="ADAL" clId="{EC2A87B8-B851-4D8B-8083-5DAB1A33A495}" dt="2019-09-04T18:45:32.799" v="3491" actId="20577"/>
          <ac:graphicFrameMkLst>
            <pc:docMk/>
            <pc:sldMk cId="280125140" sldId="262"/>
            <ac:graphicFrameMk id="6" creationId="{00000000-0000-0000-0000-000000000000}"/>
          </ac:graphicFrameMkLst>
        </pc:graphicFrameChg>
      </pc:sldChg>
      <pc:sldChg chg="modSp">
        <pc:chgData name="Priyakant Patel" userId="dec3d285-ec36-4791-ac5d-dd238aaef6e9" providerId="ADAL" clId="{EC2A87B8-B851-4D8B-8083-5DAB1A33A495}" dt="2019-09-03T17:19:47.883" v="1109" actId="255"/>
        <pc:sldMkLst>
          <pc:docMk/>
          <pc:sldMk cId="1996984124" sldId="266"/>
        </pc:sldMkLst>
        <pc:spChg chg="mod">
          <ac:chgData name="Priyakant Patel" userId="dec3d285-ec36-4791-ac5d-dd238aaef6e9" providerId="ADAL" clId="{EC2A87B8-B851-4D8B-8083-5DAB1A33A495}" dt="2019-08-29T21:58:20.718" v="171" actId="1076"/>
          <ac:spMkLst>
            <pc:docMk/>
            <pc:sldMk cId="1996984124" sldId="266"/>
            <ac:spMk id="4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8-29T21:58:13.287" v="169" actId="1076"/>
          <ac:spMkLst>
            <pc:docMk/>
            <pc:sldMk cId="1996984124" sldId="266"/>
            <ac:spMk id="5" creationId="{00000000-0000-0000-0000-000000000000}"/>
          </ac:spMkLst>
        </pc:spChg>
        <pc:graphicFrameChg chg="mod modGraphic">
          <ac:chgData name="Priyakant Patel" userId="dec3d285-ec36-4791-ac5d-dd238aaef6e9" providerId="ADAL" clId="{EC2A87B8-B851-4D8B-8083-5DAB1A33A495}" dt="2019-09-03T17:19:47.883" v="1109" actId="255"/>
          <ac:graphicFrameMkLst>
            <pc:docMk/>
            <pc:sldMk cId="1996984124" sldId="266"/>
            <ac:graphicFrameMk id="6" creationId="{00000000-0000-0000-0000-000000000000}"/>
          </ac:graphicFrameMkLst>
        </pc:graphicFrameChg>
      </pc:sldChg>
      <pc:sldChg chg="addSp delSp modSp addCm delCm modCm">
        <pc:chgData name="Priyakant Patel" userId="dec3d285-ec36-4791-ac5d-dd238aaef6e9" providerId="ADAL" clId="{EC2A87B8-B851-4D8B-8083-5DAB1A33A495}" dt="2019-09-04T19:22:58.485" v="4044" actId="20577"/>
        <pc:sldMkLst>
          <pc:docMk/>
          <pc:sldMk cId="3639815479" sldId="273"/>
        </pc:sldMkLst>
        <pc:spChg chg="mod">
          <ac:chgData name="Priyakant Patel" userId="dec3d285-ec36-4791-ac5d-dd238aaef6e9" providerId="ADAL" clId="{EC2A87B8-B851-4D8B-8083-5DAB1A33A495}" dt="2019-09-04T19:22:58.485" v="4044" actId="20577"/>
          <ac:spMkLst>
            <pc:docMk/>
            <pc:sldMk cId="3639815479" sldId="273"/>
            <ac:spMk id="2" creationId="{F8CC910F-5D62-4131-8CB9-F5AA8D4BC2B4}"/>
          </ac:spMkLst>
        </pc:spChg>
        <pc:spChg chg="mod">
          <ac:chgData name="Priyakant Patel" userId="dec3d285-ec36-4791-ac5d-dd238aaef6e9" providerId="ADAL" clId="{EC2A87B8-B851-4D8B-8083-5DAB1A33A495}" dt="2019-08-29T22:00:44.810" v="192" actId="1076"/>
          <ac:spMkLst>
            <pc:docMk/>
            <pc:sldMk cId="3639815479" sldId="273"/>
            <ac:spMk id="3" creationId="{0FC457C2-4F34-41CF-BA68-1D2690B679FB}"/>
          </ac:spMkLst>
        </pc:spChg>
        <pc:spChg chg="add del mod">
          <ac:chgData name="Priyakant Patel" userId="dec3d285-ec36-4791-ac5d-dd238aaef6e9" providerId="ADAL" clId="{EC2A87B8-B851-4D8B-8083-5DAB1A33A495}" dt="2019-08-29T22:40:21.165" v="490" actId="478"/>
          <ac:spMkLst>
            <pc:docMk/>
            <pc:sldMk cId="3639815479" sldId="273"/>
            <ac:spMk id="4" creationId="{BECA82E7-951C-4CD2-832A-30D4B08FE285}"/>
          </ac:spMkLst>
        </pc:spChg>
        <pc:spChg chg="mod">
          <ac:chgData name="Priyakant Patel" userId="dec3d285-ec36-4791-ac5d-dd238aaef6e9" providerId="ADAL" clId="{EC2A87B8-B851-4D8B-8083-5DAB1A33A495}" dt="2019-08-29T22:00:37.722" v="190" actId="1076"/>
          <ac:spMkLst>
            <pc:docMk/>
            <pc:sldMk cId="3639815479" sldId="273"/>
            <ac:spMk id="5" creationId="{F6B2CE78-039A-45F9-9F80-6CEEBBEC1938}"/>
          </ac:spMkLst>
        </pc:spChg>
      </pc:sldChg>
      <pc:sldChg chg="addSp delSp modSp">
        <pc:chgData name="Priyakant Patel" userId="dec3d285-ec36-4791-ac5d-dd238aaef6e9" providerId="ADAL" clId="{EC2A87B8-B851-4D8B-8083-5DAB1A33A495}" dt="2019-09-04T19:00:44.665" v="3665" actId="20577"/>
        <pc:sldMkLst>
          <pc:docMk/>
          <pc:sldMk cId="350289823" sldId="275"/>
        </pc:sldMkLst>
        <pc:spChg chg="mod">
          <ac:chgData name="Priyakant Patel" userId="dec3d285-ec36-4791-ac5d-dd238aaef6e9" providerId="ADAL" clId="{EC2A87B8-B851-4D8B-8083-5DAB1A33A495}" dt="2019-08-29T22:02:16.286" v="208" actId="1076"/>
          <ac:spMkLst>
            <pc:docMk/>
            <pc:sldMk cId="350289823" sldId="275"/>
            <ac:spMk id="3" creationId="{67FBA058-BCCE-42EE-B371-8A3F4210B908}"/>
          </ac:spMkLst>
        </pc:spChg>
        <pc:spChg chg="add del mod">
          <ac:chgData name="Priyakant Patel" userId="dec3d285-ec36-4791-ac5d-dd238aaef6e9" providerId="ADAL" clId="{EC2A87B8-B851-4D8B-8083-5DAB1A33A495}" dt="2019-09-03T20:40:26.570" v="2188" actId="478"/>
          <ac:spMkLst>
            <pc:docMk/>
            <pc:sldMk cId="350289823" sldId="275"/>
            <ac:spMk id="4" creationId="{81F57F56-FDA6-4855-B6FA-341D2B8F7B9C}"/>
          </ac:spMkLst>
        </pc:spChg>
        <pc:spChg chg="add">
          <ac:chgData name="Priyakant Patel" userId="dec3d285-ec36-4791-ac5d-dd238aaef6e9" providerId="ADAL" clId="{EC2A87B8-B851-4D8B-8083-5DAB1A33A495}" dt="2019-08-29T22:02:02.484" v="206" actId="1076"/>
          <ac:spMkLst>
            <pc:docMk/>
            <pc:sldMk cId="350289823" sldId="275"/>
            <ac:spMk id="6" creationId="{D9AA6566-8DF6-44CA-84EA-CBD6966EA5BD}"/>
          </ac:spMkLst>
        </pc:spChg>
        <pc:spChg chg="del">
          <ac:chgData name="Priyakant Patel" userId="dec3d285-ec36-4791-ac5d-dd238aaef6e9" providerId="ADAL" clId="{EC2A87B8-B851-4D8B-8083-5DAB1A33A495}" dt="2019-08-29T22:02:01.920" v="205" actId="478"/>
          <ac:spMkLst>
            <pc:docMk/>
            <pc:sldMk cId="350289823" sldId="275"/>
            <ac:spMk id="18" creationId="{869C5ECE-03DD-437B-97F1-FCF783E3805B}"/>
          </ac:spMkLst>
        </pc:spChg>
        <pc:spChg chg="del mod">
          <ac:chgData name="Priyakant Patel" userId="dec3d285-ec36-4791-ac5d-dd238aaef6e9" providerId="ADAL" clId="{EC2A87B8-B851-4D8B-8083-5DAB1A33A495}" dt="2019-09-03T17:30:08.925" v="1476" actId="478"/>
          <ac:spMkLst>
            <pc:docMk/>
            <pc:sldMk cId="350289823" sldId="275"/>
            <ac:spMk id="597" creationId="{64EBA67D-2ECC-4716-B254-8362333A0F09}"/>
          </ac:spMkLst>
        </pc:spChg>
        <pc:graphicFrameChg chg="add mod modGraphic">
          <ac:chgData name="Priyakant Patel" userId="dec3d285-ec36-4791-ac5d-dd238aaef6e9" providerId="ADAL" clId="{EC2A87B8-B851-4D8B-8083-5DAB1A33A495}" dt="2019-09-04T19:00:44.665" v="3665" actId="20577"/>
          <ac:graphicFrameMkLst>
            <pc:docMk/>
            <pc:sldMk cId="350289823" sldId="275"/>
            <ac:graphicFrameMk id="2" creationId="{95F1BAB8-5B05-4E6A-B502-EB3F3802FBA6}"/>
          </ac:graphicFrameMkLst>
        </pc:graphicFrameChg>
        <pc:graphicFrameChg chg="mod">
          <ac:chgData name="Priyakant Patel" userId="dec3d285-ec36-4791-ac5d-dd238aaef6e9" providerId="ADAL" clId="{EC2A87B8-B851-4D8B-8083-5DAB1A33A495}" dt="2019-09-03T20:45:14.972" v="2229" actId="20577"/>
          <ac:graphicFrameMkLst>
            <pc:docMk/>
            <pc:sldMk cId="350289823" sldId="275"/>
            <ac:graphicFrameMk id="5" creationId="{82A56B55-33D7-41FE-8F98-62A99C1B7E75}"/>
          </ac:graphicFrameMkLst>
        </pc:graphicFrameChg>
      </pc:sldChg>
      <pc:sldChg chg="addSp delSp modSp addCm delCm modCm">
        <pc:chgData name="Priyakant Patel" userId="dec3d285-ec36-4791-ac5d-dd238aaef6e9" providerId="ADAL" clId="{EC2A87B8-B851-4D8B-8083-5DAB1A33A495}" dt="2019-09-04T19:02:03.784" v="3666" actId="20577"/>
        <pc:sldMkLst>
          <pc:docMk/>
          <pc:sldMk cId="2346665629" sldId="276"/>
        </pc:sldMkLst>
        <pc:spChg chg="mod">
          <ac:chgData name="Priyakant Patel" userId="dec3d285-ec36-4791-ac5d-dd238aaef6e9" providerId="ADAL" clId="{EC2A87B8-B851-4D8B-8083-5DAB1A33A495}" dt="2019-09-04T19:02:03.784" v="3666" actId="20577"/>
          <ac:spMkLst>
            <pc:docMk/>
            <pc:sldMk cId="2346665629" sldId="276"/>
            <ac:spMk id="2" creationId="{75EA2362-BC6F-4A5F-B7ED-035C5A37C1DB}"/>
          </ac:spMkLst>
        </pc:spChg>
        <pc:spChg chg="mod">
          <ac:chgData name="Priyakant Patel" userId="dec3d285-ec36-4791-ac5d-dd238aaef6e9" providerId="ADAL" clId="{EC2A87B8-B851-4D8B-8083-5DAB1A33A495}" dt="2019-08-29T22:02:33.448" v="212" actId="1076"/>
          <ac:spMkLst>
            <pc:docMk/>
            <pc:sldMk cId="2346665629" sldId="276"/>
            <ac:spMk id="3" creationId="{DAF6E3A0-9B7A-46E0-89EC-3BB040C06381}"/>
          </ac:spMkLst>
        </pc:spChg>
        <pc:spChg chg="del">
          <ac:chgData name="Priyakant Patel" userId="dec3d285-ec36-4791-ac5d-dd238aaef6e9" providerId="ADAL" clId="{EC2A87B8-B851-4D8B-8083-5DAB1A33A495}" dt="2019-08-29T22:02:22.401" v="209" actId="478"/>
          <ac:spMkLst>
            <pc:docMk/>
            <pc:sldMk cId="2346665629" sldId="276"/>
            <ac:spMk id="5" creationId="{4A0E531E-3B76-49D0-8EC4-E92A51669CD7}"/>
          </ac:spMkLst>
        </pc:spChg>
        <pc:spChg chg="add">
          <ac:chgData name="Priyakant Patel" userId="dec3d285-ec36-4791-ac5d-dd238aaef6e9" providerId="ADAL" clId="{EC2A87B8-B851-4D8B-8083-5DAB1A33A495}" dt="2019-08-29T22:02:23.032" v="210" actId="1076"/>
          <ac:spMkLst>
            <pc:docMk/>
            <pc:sldMk cId="2346665629" sldId="276"/>
            <ac:spMk id="6" creationId="{9D71AA8E-CB4E-42AB-A1A4-D8AE5CEA07E6}"/>
          </ac:spMkLst>
        </pc:spChg>
      </pc:sldChg>
      <pc:sldChg chg="addSp modSp modNotes">
        <pc:chgData name="Priyakant Patel" userId="dec3d285-ec36-4791-ac5d-dd238aaef6e9" providerId="ADAL" clId="{EC2A87B8-B851-4D8B-8083-5DAB1A33A495}" dt="2019-09-03T17:54:18.112" v="1801" actId="1035"/>
        <pc:sldMkLst>
          <pc:docMk/>
          <pc:sldMk cId="2648347590" sldId="402"/>
        </pc:sldMkLst>
        <pc:spChg chg="mod">
          <ac:chgData name="Priyakant Patel" userId="dec3d285-ec36-4791-ac5d-dd238aaef6e9" providerId="ADAL" clId="{EC2A87B8-B851-4D8B-8083-5DAB1A33A495}" dt="2019-09-03T16:58:19.492" v="1083" actId="255"/>
          <ac:spMkLst>
            <pc:docMk/>
            <pc:sldMk cId="2648347590" sldId="402"/>
            <ac:spMk id="2" creationId="{CE16101F-64E7-4EBF-9730-3B023E87FC27}"/>
          </ac:spMkLst>
        </pc:spChg>
        <pc:spChg chg="mod">
          <ac:chgData name="Priyakant Patel" userId="dec3d285-ec36-4791-ac5d-dd238aaef6e9" providerId="ADAL" clId="{EC2A87B8-B851-4D8B-8083-5DAB1A33A495}" dt="2019-08-30T20:15:20.642" v="721" actId="20577"/>
          <ac:spMkLst>
            <pc:docMk/>
            <pc:sldMk cId="2648347590" sldId="402"/>
            <ac:spMk id="3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8-29T21:51:29.897" v="120" actId="1076"/>
          <ac:spMkLst>
            <pc:docMk/>
            <pc:sldMk cId="2648347590" sldId="402"/>
            <ac:spMk id="40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9-03T17:54:18.112" v="1801" actId="1035"/>
          <ac:spMkLst>
            <pc:docMk/>
            <pc:sldMk cId="2648347590" sldId="402"/>
            <ac:spMk id="60" creationId="{24E30B45-E389-4AEC-85DD-3AC3F4065798}"/>
          </ac:spMkLst>
        </pc:spChg>
        <pc:spChg chg="mod">
          <ac:chgData name="Priyakant Patel" userId="dec3d285-ec36-4791-ac5d-dd238aaef6e9" providerId="ADAL" clId="{EC2A87B8-B851-4D8B-8083-5DAB1A33A495}" dt="2019-09-03T16:57:44.334" v="1078" actId="1035"/>
          <ac:spMkLst>
            <pc:docMk/>
            <pc:sldMk cId="2648347590" sldId="402"/>
            <ac:spMk id="84" creationId="{4B092C91-F170-4368-96B2-0F5497175B59}"/>
          </ac:spMkLst>
        </pc:spChg>
        <pc:picChg chg="add mod">
          <ac:chgData name="Priyakant Patel" userId="dec3d285-ec36-4791-ac5d-dd238aaef6e9" providerId="ADAL" clId="{EC2A87B8-B851-4D8B-8083-5DAB1A33A495}" dt="2019-09-03T16:58:42.926" v="1085" actId="1076"/>
          <ac:picMkLst>
            <pc:docMk/>
            <pc:sldMk cId="2648347590" sldId="402"/>
            <ac:picMk id="51" creationId="{34488EDD-8750-4468-B69B-07EBC9F3150E}"/>
          </ac:picMkLst>
        </pc:picChg>
      </pc:sldChg>
      <pc:sldChg chg="addSp delSp modSp">
        <pc:chgData name="Priyakant Patel" userId="dec3d285-ec36-4791-ac5d-dd238aaef6e9" providerId="ADAL" clId="{EC2A87B8-B851-4D8B-8083-5DAB1A33A495}" dt="2019-09-04T18:42:12.898" v="3398" actId="13822"/>
        <pc:sldMkLst>
          <pc:docMk/>
          <pc:sldMk cId="1403592701" sldId="403"/>
        </pc:sldMkLst>
        <pc:spChg chg="mod">
          <ac:chgData name="Priyakant Patel" userId="dec3d285-ec36-4791-ac5d-dd238aaef6e9" providerId="ADAL" clId="{EC2A87B8-B851-4D8B-8083-5DAB1A33A495}" dt="2019-09-04T18:41:03.505" v="3371" actId="20577"/>
          <ac:spMkLst>
            <pc:docMk/>
            <pc:sldMk cId="1403592701" sldId="403"/>
            <ac:spMk id="4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8-29T21:53:49.950" v="128" actId="1076"/>
          <ac:spMkLst>
            <pc:docMk/>
            <pc:sldMk cId="1403592701" sldId="403"/>
            <ac:spMk id="5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9-04T18:41:53.710" v="3397" actId="20577"/>
          <ac:spMkLst>
            <pc:docMk/>
            <pc:sldMk cId="1403592701" sldId="403"/>
            <ac:spMk id="6" creationId="{00000000-0000-0000-0000-000000000000}"/>
          </ac:spMkLst>
        </pc:spChg>
        <pc:spChg chg="mod ord">
          <ac:chgData name="Priyakant Patel" userId="dec3d285-ec36-4791-ac5d-dd238aaef6e9" providerId="ADAL" clId="{EC2A87B8-B851-4D8B-8083-5DAB1A33A495}" dt="2019-08-29T20:46:33.397" v="62" actId="1038"/>
          <ac:spMkLst>
            <pc:docMk/>
            <pc:sldMk cId="1403592701" sldId="403"/>
            <ac:spMk id="7" creationId="{00000000-0000-0000-0000-000000000000}"/>
          </ac:spMkLst>
        </pc:spChg>
        <pc:spChg chg="mod ord">
          <ac:chgData name="Priyakant Patel" userId="dec3d285-ec36-4791-ac5d-dd238aaef6e9" providerId="ADAL" clId="{EC2A87B8-B851-4D8B-8083-5DAB1A33A495}" dt="2019-08-29T20:46:40.876" v="79" actId="1037"/>
          <ac:spMkLst>
            <pc:docMk/>
            <pc:sldMk cId="1403592701" sldId="403"/>
            <ac:spMk id="8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9-04T18:41:35.499" v="3386" actId="1076"/>
          <ac:spMkLst>
            <pc:docMk/>
            <pc:sldMk cId="1403592701" sldId="403"/>
            <ac:spMk id="9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8-29T20:46:40.876" v="79" actId="1037"/>
          <ac:spMkLst>
            <pc:docMk/>
            <pc:sldMk cId="1403592701" sldId="403"/>
            <ac:spMk id="10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9-04T18:42:12.898" v="3398" actId="13822"/>
          <ac:spMkLst>
            <pc:docMk/>
            <pc:sldMk cId="1403592701" sldId="403"/>
            <ac:spMk id="11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8-29T20:49:24.549" v="89" actId="1076"/>
          <ac:spMkLst>
            <pc:docMk/>
            <pc:sldMk cId="1403592701" sldId="403"/>
            <ac:spMk id="12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8-29T20:49:24.549" v="89" actId="1076"/>
          <ac:spMkLst>
            <pc:docMk/>
            <pc:sldMk cId="1403592701" sldId="403"/>
            <ac:spMk id="13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8-29T20:49:24.549" v="89" actId="1076"/>
          <ac:spMkLst>
            <pc:docMk/>
            <pc:sldMk cId="1403592701" sldId="403"/>
            <ac:spMk id="14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8-29T20:49:24.549" v="89" actId="1076"/>
          <ac:spMkLst>
            <pc:docMk/>
            <pc:sldMk cId="1403592701" sldId="403"/>
            <ac:spMk id="15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8-29T20:49:24.549" v="89" actId="1076"/>
          <ac:spMkLst>
            <pc:docMk/>
            <pc:sldMk cId="1403592701" sldId="403"/>
            <ac:spMk id="16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8-29T20:49:24.549" v="89" actId="1076"/>
          <ac:spMkLst>
            <pc:docMk/>
            <pc:sldMk cId="1403592701" sldId="403"/>
            <ac:spMk id="17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8-29T20:49:24.549" v="89" actId="1076"/>
          <ac:spMkLst>
            <pc:docMk/>
            <pc:sldMk cId="1403592701" sldId="403"/>
            <ac:spMk id="18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8-29T20:46:40.876" v="79" actId="1037"/>
          <ac:spMkLst>
            <pc:docMk/>
            <pc:sldMk cId="1403592701" sldId="403"/>
            <ac:spMk id="20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8-29T20:46:40.876" v="79" actId="1037"/>
          <ac:spMkLst>
            <pc:docMk/>
            <pc:sldMk cId="1403592701" sldId="403"/>
            <ac:spMk id="21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9-04T18:42:12.898" v="3398" actId="13822"/>
          <ac:spMkLst>
            <pc:docMk/>
            <pc:sldMk cId="1403592701" sldId="403"/>
            <ac:spMk id="23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9-04T18:42:12.898" v="3398" actId="13822"/>
          <ac:spMkLst>
            <pc:docMk/>
            <pc:sldMk cId="1403592701" sldId="403"/>
            <ac:spMk id="24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8-30T20:07:26.432" v="691" actId="20577"/>
          <ac:spMkLst>
            <pc:docMk/>
            <pc:sldMk cId="1403592701" sldId="403"/>
            <ac:spMk id="25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8-29T20:46:40.876" v="79" actId="1037"/>
          <ac:spMkLst>
            <pc:docMk/>
            <pc:sldMk cId="1403592701" sldId="403"/>
            <ac:spMk id="26" creationId="{00000000-0000-0000-0000-000000000000}"/>
          </ac:spMkLst>
        </pc:spChg>
        <pc:spChg chg="add mod">
          <ac:chgData name="Priyakant Patel" userId="dec3d285-ec36-4791-ac5d-dd238aaef6e9" providerId="ADAL" clId="{EC2A87B8-B851-4D8B-8083-5DAB1A33A495}" dt="2019-08-30T20:06:12.551" v="647" actId="1076"/>
          <ac:spMkLst>
            <pc:docMk/>
            <pc:sldMk cId="1403592701" sldId="403"/>
            <ac:spMk id="27" creationId="{B2C4B4E2-A45C-42AF-8842-C89C55ED3D84}"/>
          </ac:spMkLst>
        </pc:spChg>
        <pc:spChg chg="mod ord">
          <ac:chgData name="Priyakant Patel" userId="dec3d285-ec36-4791-ac5d-dd238aaef6e9" providerId="ADAL" clId="{EC2A87B8-B851-4D8B-8083-5DAB1A33A495}" dt="2019-08-30T20:06:46.664" v="688" actId="1076"/>
          <ac:spMkLst>
            <pc:docMk/>
            <pc:sldMk cId="1403592701" sldId="403"/>
            <ac:spMk id="30" creationId="{00000000-0000-0000-0000-000000000000}"/>
          </ac:spMkLst>
        </pc:spChg>
        <pc:spChg chg="mod ord">
          <ac:chgData name="Priyakant Patel" userId="dec3d285-ec36-4791-ac5d-dd238aaef6e9" providerId="ADAL" clId="{EC2A87B8-B851-4D8B-8083-5DAB1A33A495}" dt="2019-08-30T20:06:40.882" v="687" actId="1036"/>
          <ac:spMkLst>
            <pc:docMk/>
            <pc:sldMk cId="1403592701" sldId="403"/>
            <ac:spMk id="31" creationId="{00000000-0000-0000-0000-000000000000}"/>
          </ac:spMkLst>
        </pc:spChg>
        <pc:cxnChg chg="del mod">
          <ac:chgData name="Priyakant Patel" userId="dec3d285-ec36-4791-ac5d-dd238aaef6e9" providerId="ADAL" clId="{EC2A87B8-B851-4D8B-8083-5DAB1A33A495}" dt="2019-08-29T20:46:14.384" v="38" actId="478"/>
          <ac:cxnSpMkLst>
            <pc:docMk/>
            <pc:sldMk cId="1403592701" sldId="403"/>
            <ac:cxnSpMk id="28" creationId="{00000000-0000-0000-0000-000000000000}"/>
          </ac:cxnSpMkLst>
        </pc:cxnChg>
        <pc:cxnChg chg="del mod">
          <ac:chgData name="Priyakant Patel" userId="dec3d285-ec36-4791-ac5d-dd238aaef6e9" providerId="ADAL" clId="{EC2A87B8-B851-4D8B-8083-5DAB1A33A495}" dt="2019-08-29T20:44:28.358" v="20" actId="478"/>
          <ac:cxnSpMkLst>
            <pc:docMk/>
            <pc:sldMk cId="1403592701" sldId="403"/>
            <ac:cxnSpMk id="29" creationId="{00000000-0000-0000-0000-000000000000}"/>
          </ac:cxnSpMkLst>
        </pc:cxnChg>
      </pc:sldChg>
      <pc:sldChg chg="addSp modSp">
        <pc:chgData name="Priyakant Patel" userId="dec3d285-ec36-4791-ac5d-dd238aaef6e9" providerId="ADAL" clId="{EC2A87B8-B851-4D8B-8083-5DAB1A33A495}" dt="2019-09-04T18:43:16.878" v="3432" actId="20577"/>
        <pc:sldMkLst>
          <pc:docMk/>
          <pc:sldMk cId="2302303801" sldId="404"/>
        </pc:sldMkLst>
        <pc:spChg chg="mod">
          <ac:chgData name="Priyakant Patel" userId="dec3d285-ec36-4791-ac5d-dd238aaef6e9" providerId="ADAL" clId="{EC2A87B8-B851-4D8B-8083-5DAB1A33A495}" dt="2019-09-04T18:43:16.878" v="3432" actId="20577"/>
          <ac:spMkLst>
            <pc:docMk/>
            <pc:sldMk cId="2302303801" sldId="404"/>
            <ac:spMk id="5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8-29T21:55:54.141" v="148" actId="1076"/>
          <ac:spMkLst>
            <pc:docMk/>
            <pc:sldMk cId="2302303801" sldId="404"/>
            <ac:spMk id="6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8-30T20:11:11.703" v="698" actId="207"/>
          <ac:spMkLst>
            <pc:docMk/>
            <pc:sldMk cId="2302303801" sldId="404"/>
            <ac:spMk id="9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8-30T20:11:11.703" v="698" actId="207"/>
          <ac:spMkLst>
            <pc:docMk/>
            <pc:sldMk cId="2302303801" sldId="404"/>
            <ac:spMk id="10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8-30T20:11:11.703" v="698" actId="207"/>
          <ac:spMkLst>
            <pc:docMk/>
            <pc:sldMk cId="2302303801" sldId="404"/>
            <ac:spMk id="11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8-30T20:11:11.703" v="698" actId="207"/>
          <ac:spMkLst>
            <pc:docMk/>
            <pc:sldMk cId="2302303801" sldId="404"/>
            <ac:spMk id="15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8-30T20:11:11.703" v="698" actId="207"/>
          <ac:spMkLst>
            <pc:docMk/>
            <pc:sldMk cId="2302303801" sldId="404"/>
            <ac:spMk id="16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8-30T20:11:11.703" v="698" actId="207"/>
          <ac:spMkLst>
            <pc:docMk/>
            <pc:sldMk cId="2302303801" sldId="404"/>
            <ac:spMk id="17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9-04T17:07:33.907" v="3296" actId="113"/>
          <ac:spMkLst>
            <pc:docMk/>
            <pc:sldMk cId="2302303801" sldId="404"/>
            <ac:spMk id="18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8-30T20:11:11.703" v="698" actId="207"/>
          <ac:spMkLst>
            <pc:docMk/>
            <pc:sldMk cId="2302303801" sldId="404"/>
            <ac:spMk id="19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8-30T20:11:11.703" v="698" actId="207"/>
          <ac:spMkLst>
            <pc:docMk/>
            <pc:sldMk cId="2302303801" sldId="404"/>
            <ac:spMk id="20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8-30T20:11:11.703" v="698" actId="207"/>
          <ac:spMkLst>
            <pc:docMk/>
            <pc:sldMk cId="2302303801" sldId="404"/>
            <ac:spMk id="22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8-30T20:11:11.703" v="698" actId="207"/>
          <ac:spMkLst>
            <pc:docMk/>
            <pc:sldMk cId="2302303801" sldId="404"/>
            <ac:spMk id="23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8-30T20:11:11.703" v="698" actId="207"/>
          <ac:spMkLst>
            <pc:docMk/>
            <pc:sldMk cId="2302303801" sldId="404"/>
            <ac:spMk id="26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8-30T20:11:11.703" v="698" actId="207"/>
          <ac:spMkLst>
            <pc:docMk/>
            <pc:sldMk cId="2302303801" sldId="404"/>
            <ac:spMk id="27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8-30T20:11:11.703" v="698" actId="207"/>
          <ac:spMkLst>
            <pc:docMk/>
            <pc:sldMk cId="2302303801" sldId="404"/>
            <ac:spMk id="28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8-30T20:11:11.703" v="698" actId="207"/>
          <ac:spMkLst>
            <pc:docMk/>
            <pc:sldMk cId="2302303801" sldId="404"/>
            <ac:spMk id="29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8-30T20:11:11.703" v="698" actId="207"/>
          <ac:spMkLst>
            <pc:docMk/>
            <pc:sldMk cId="2302303801" sldId="404"/>
            <ac:spMk id="30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8-30T20:11:11.703" v="698" actId="207"/>
          <ac:spMkLst>
            <pc:docMk/>
            <pc:sldMk cId="2302303801" sldId="404"/>
            <ac:spMk id="31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8-30T20:11:11.703" v="698" actId="207"/>
          <ac:spMkLst>
            <pc:docMk/>
            <pc:sldMk cId="2302303801" sldId="404"/>
            <ac:spMk id="32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8-30T20:11:11.703" v="698" actId="207"/>
          <ac:spMkLst>
            <pc:docMk/>
            <pc:sldMk cId="2302303801" sldId="404"/>
            <ac:spMk id="33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8-30T20:11:11.703" v="698" actId="207"/>
          <ac:spMkLst>
            <pc:docMk/>
            <pc:sldMk cId="2302303801" sldId="404"/>
            <ac:spMk id="34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8-30T20:11:11.703" v="698" actId="207"/>
          <ac:spMkLst>
            <pc:docMk/>
            <pc:sldMk cId="2302303801" sldId="404"/>
            <ac:spMk id="35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8-30T20:11:11.703" v="698" actId="207"/>
          <ac:spMkLst>
            <pc:docMk/>
            <pc:sldMk cId="2302303801" sldId="404"/>
            <ac:spMk id="36" creationId="{00000000-0000-0000-0000-000000000000}"/>
          </ac:spMkLst>
        </pc:spChg>
        <pc:spChg chg="add mod">
          <ac:chgData name="Priyakant Patel" userId="dec3d285-ec36-4791-ac5d-dd238aaef6e9" providerId="ADAL" clId="{EC2A87B8-B851-4D8B-8083-5DAB1A33A495}" dt="2019-08-30T20:28:03.379" v="921" actId="20577"/>
          <ac:spMkLst>
            <pc:docMk/>
            <pc:sldMk cId="2302303801" sldId="404"/>
            <ac:spMk id="37" creationId="{7ED9819F-D930-4229-A449-5AE37A7FD558}"/>
          </ac:spMkLst>
        </pc:spChg>
        <pc:graphicFrameChg chg="mod">
          <ac:chgData name="Priyakant Patel" userId="dec3d285-ec36-4791-ac5d-dd238aaef6e9" providerId="ADAL" clId="{EC2A87B8-B851-4D8B-8083-5DAB1A33A495}" dt="2019-08-30T20:10:35.013" v="697" actId="113"/>
          <ac:graphicFrameMkLst>
            <pc:docMk/>
            <pc:sldMk cId="2302303801" sldId="404"/>
            <ac:graphicFrameMk id="7" creationId="{00000000-0000-0000-0000-000000000000}"/>
          </ac:graphicFrameMkLst>
        </pc:graphicFrameChg>
      </pc:sldChg>
      <pc:sldChg chg="addSp delSp modSp modNotes">
        <pc:chgData name="Priyakant Patel" userId="dec3d285-ec36-4791-ac5d-dd238aaef6e9" providerId="ADAL" clId="{EC2A87B8-B851-4D8B-8083-5DAB1A33A495}" dt="2019-09-03T16:57:48.776" v="1079" actId="20577"/>
        <pc:sldMkLst>
          <pc:docMk/>
          <pc:sldMk cId="876334835" sldId="405"/>
        </pc:sldMkLst>
        <pc:spChg chg="mod">
          <ac:chgData name="Priyakant Patel" userId="dec3d285-ec36-4791-ac5d-dd238aaef6e9" providerId="ADAL" clId="{EC2A87B8-B851-4D8B-8083-5DAB1A33A495}" dt="2019-08-29T21:57:34.739" v="162" actId="1076"/>
          <ac:spMkLst>
            <pc:docMk/>
            <pc:sldMk cId="876334835" sldId="405"/>
            <ac:spMk id="3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8-29T21:57:26.762" v="160" actId="1076"/>
          <ac:spMkLst>
            <pc:docMk/>
            <pc:sldMk cId="876334835" sldId="405"/>
            <ac:spMk id="40" creationId="{00000000-0000-0000-0000-000000000000}"/>
          </ac:spMkLst>
        </pc:spChg>
        <pc:spChg chg="add">
          <ac:chgData name="Priyakant Patel" userId="dec3d285-ec36-4791-ac5d-dd238aaef6e9" providerId="ADAL" clId="{EC2A87B8-B851-4D8B-8083-5DAB1A33A495}" dt="2019-09-03T16:57:48.776" v="1079" actId="20577"/>
          <ac:spMkLst>
            <pc:docMk/>
            <pc:sldMk cId="876334835" sldId="405"/>
            <ac:spMk id="55" creationId="{49B141C4-AA5C-432C-9765-46147289615C}"/>
          </ac:spMkLst>
        </pc:spChg>
        <pc:spChg chg="del mod">
          <ac:chgData name="Priyakant Patel" userId="dec3d285-ec36-4791-ac5d-dd238aaef6e9" providerId="ADAL" clId="{EC2A87B8-B851-4D8B-8083-5DAB1A33A495}" dt="2019-09-03T16:57:34.611" v="1059" actId="478"/>
          <ac:spMkLst>
            <pc:docMk/>
            <pc:sldMk cId="876334835" sldId="405"/>
            <ac:spMk id="84" creationId="{4B092C91-F170-4368-96B2-0F5497175B59}"/>
          </ac:spMkLst>
        </pc:spChg>
      </pc:sldChg>
      <pc:sldChg chg="addSp delSp modSp modNotes">
        <pc:chgData name="Priyakant Patel" userId="dec3d285-ec36-4791-ac5d-dd238aaef6e9" providerId="ADAL" clId="{EC2A87B8-B851-4D8B-8083-5DAB1A33A495}" dt="2019-09-04T03:37:57.934" v="2326" actId="1076"/>
        <pc:sldMkLst>
          <pc:docMk/>
          <pc:sldMk cId="11246069" sldId="406"/>
        </pc:sldMkLst>
        <pc:spChg chg="mod">
          <ac:chgData name="Priyakant Patel" userId="dec3d285-ec36-4791-ac5d-dd238aaef6e9" providerId="ADAL" clId="{EC2A87B8-B851-4D8B-8083-5DAB1A33A495}" dt="2019-08-29T21:57:57.339" v="166" actId="1076"/>
          <ac:spMkLst>
            <pc:docMk/>
            <pc:sldMk cId="11246069" sldId="406"/>
            <ac:spMk id="3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8-29T21:57:48.444" v="164" actId="1076"/>
          <ac:spMkLst>
            <pc:docMk/>
            <pc:sldMk cId="11246069" sldId="406"/>
            <ac:spMk id="40" creationId="{00000000-0000-0000-0000-000000000000}"/>
          </ac:spMkLst>
        </pc:spChg>
        <pc:spChg chg="add">
          <ac:chgData name="Priyakant Patel" userId="dec3d285-ec36-4791-ac5d-dd238aaef6e9" providerId="ADAL" clId="{EC2A87B8-B851-4D8B-8083-5DAB1A33A495}" dt="2019-09-03T16:57:51.032" v="1080" actId="14100"/>
          <ac:spMkLst>
            <pc:docMk/>
            <pc:sldMk cId="11246069" sldId="406"/>
            <ac:spMk id="55" creationId="{16126F6F-0862-42E4-B952-A84C9AF6F91A}"/>
          </ac:spMkLst>
        </pc:spChg>
        <pc:spChg chg="mod">
          <ac:chgData name="Priyakant Patel" userId="dec3d285-ec36-4791-ac5d-dd238aaef6e9" providerId="ADAL" clId="{EC2A87B8-B851-4D8B-8083-5DAB1A33A495}" dt="2019-08-29T20:41:52.845" v="3" actId="1036"/>
          <ac:spMkLst>
            <pc:docMk/>
            <pc:sldMk cId="11246069" sldId="406"/>
            <ac:spMk id="57" creationId="{B3BD4B74-FE3A-4933-9C32-AC5A641B6EAD}"/>
          </ac:spMkLst>
        </pc:spChg>
        <pc:spChg chg="del mod">
          <ac:chgData name="Priyakant Patel" userId="dec3d285-ec36-4791-ac5d-dd238aaef6e9" providerId="ADAL" clId="{EC2A87B8-B851-4D8B-8083-5DAB1A33A495}" dt="2019-09-03T16:57:37.283" v="1060" actId="478"/>
          <ac:spMkLst>
            <pc:docMk/>
            <pc:sldMk cId="11246069" sldId="406"/>
            <ac:spMk id="84" creationId="{4B092C91-F170-4368-96B2-0F5497175B59}"/>
          </ac:spMkLst>
        </pc:spChg>
        <pc:picChg chg="add mod">
          <ac:chgData name="Priyakant Patel" userId="dec3d285-ec36-4791-ac5d-dd238aaef6e9" providerId="ADAL" clId="{EC2A87B8-B851-4D8B-8083-5DAB1A33A495}" dt="2019-09-03T17:16:19.813" v="1094" actId="14100"/>
          <ac:picMkLst>
            <pc:docMk/>
            <pc:sldMk cId="11246069" sldId="406"/>
            <ac:picMk id="17" creationId="{A7B1B224-A634-40C5-953B-097934AAADE9}"/>
          </ac:picMkLst>
        </pc:picChg>
        <pc:picChg chg="add mod">
          <ac:chgData name="Priyakant Patel" userId="dec3d285-ec36-4791-ac5d-dd238aaef6e9" providerId="ADAL" clId="{EC2A87B8-B851-4D8B-8083-5DAB1A33A495}" dt="2019-09-04T03:37:40.673" v="2325" actId="1076"/>
          <ac:picMkLst>
            <pc:docMk/>
            <pc:sldMk cId="11246069" sldId="406"/>
            <ac:picMk id="18" creationId="{B275D52E-F8DE-43C1-9C39-BD565169432F}"/>
          </ac:picMkLst>
        </pc:picChg>
        <pc:picChg chg="add del">
          <ac:chgData name="Priyakant Patel" userId="dec3d285-ec36-4791-ac5d-dd238aaef6e9" providerId="ADAL" clId="{EC2A87B8-B851-4D8B-8083-5DAB1A33A495}" dt="2019-09-03T17:04:37.118" v="1088" actId="478"/>
          <ac:picMkLst>
            <pc:docMk/>
            <pc:sldMk cId="11246069" sldId="406"/>
            <ac:picMk id="44" creationId="{6F0A1F22-B5B1-4894-8231-E54BDB69EA29}"/>
          </ac:picMkLst>
        </pc:picChg>
        <pc:picChg chg="del">
          <ac:chgData name="Priyakant Patel" userId="dec3d285-ec36-4791-ac5d-dd238aaef6e9" providerId="ADAL" clId="{EC2A87B8-B851-4D8B-8083-5DAB1A33A495}" dt="2019-09-03T16:59:17.824" v="1086" actId="478"/>
          <ac:picMkLst>
            <pc:docMk/>
            <pc:sldMk cId="11246069" sldId="406"/>
            <ac:picMk id="45" creationId="{0F514FCA-2BF8-4873-8B13-88DB008DA659}"/>
          </ac:picMkLst>
        </pc:picChg>
        <pc:picChg chg="mod">
          <ac:chgData name="Priyakant Patel" userId="dec3d285-ec36-4791-ac5d-dd238aaef6e9" providerId="ADAL" clId="{EC2A87B8-B851-4D8B-8083-5DAB1A33A495}" dt="2019-09-04T03:37:57.934" v="2326" actId="1076"/>
          <ac:picMkLst>
            <pc:docMk/>
            <pc:sldMk cId="11246069" sldId="406"/>
            <ac:picMk id="46" creationId="{E7243535-7382-49DC-8577-5012B7E2C2B2}"/>
          </ac:picMkLst>
        </pc:picChg>
        <pc:picChg chg="mod">
          <ac:chgData name="Priyakant Patel" userId="dec3d285-ec36-4791-ac5d-dd238aaef6e9" providerId="ADAL" clId="{EC2A87B8-B851-4D8B-8083-5DAB1A33A495}" dt="2019-08-29T20:41:52.845" v="3" actId="1036"/>
          <ac:picMkLst>
            <pc:docMk/>
            <pc:sldMk cId="11246069" sldId="406"/>
            <ac:picMk id="1050" creationId="{5FBDDD17-00B4-4599-9C80-42A1CE33DCE0}"/>
          </ac:picMkLst>
        </pc:picChg>
      </pc:sldChg>
      <pc:sldChg chg="modSp ord">
        <pc:chgData name="Priyakant Patel" userId="dec3d285-ec36-4791-ac5d-dd238aaef6e9" providerId="ADAL" clId="{EC2A87B8-B851-4D8B-8083-5DAB1A33A495}" dt="2019-09-04T18:43:08.387" v="3421" actId="20577"/>
        <pc:sldMkLst>
          <pc:docMk/>
          <pc:sldMk cId="3910108670" sldId="407"/>
        </pc:sldMkLst>
        <pc:graphicFrameChg chg="mod modGraphic">
          <ac:chgData name="Priyakant Patel" userId="dec3d285-ec36-4791-ac5d-dd238aaef6e9" providerId="ADAL" clId="{EC2A87B8-B851-4D8B-8083-5DAB1A33A495}" dt="2019-09-03T16:56:13.167" v="1043" actId="20577"/>
          <ac:graphicFrameMkLst>
            <pc:docMk/>
            <pc:sldMk cId="3910108670" sldId="407"/>
            <ac:graphicFrameMk id="58" creationId="{2FEC0C46-5B61-4B16-8541-47BD6AC26DA2}"/>
          </ac:graphicFrameMkLst>
        </pc:graphicFrameChg>
        <pc:graphicFrameChg chg="mod">
          <ac:chgData name="Priyakant Patel" userId="dec3d285-ec36-4791-ac5d-dd238aaef6e9" providerId="ADAL" clId="{EC2A87B8-B851-4D8B-8083-5DAB1A33A495}" dt="2019-09-03T16:53:48.673" v="1024" actId="20577"/>
          <ac:graphicFrameMkLst>
            <pc:docMk/>
            <pc:sldMk cId="3910108670" sldId="407"/>
            <ac:graphicFrameMk id="66" creationId="{0CAB6D3B-970C-427A-84E0-FE320680EBB4}"/>
          </ac:graphicFrameMkLst>
        </pc:graphicFrameChg>
      </pc:sldChg>
      <pc:sldChg chg="modSp add del">
        <pc:chgData name="Priyakant Patel" userId="dec3d285-ec36-4791-ac5d-dd238aaef6e9" providerId="ADAL" clId="{EC2A87B8-B851-4D8B-8083-5DAB1A33A495}" dt="2019-09-04T03:21:48.699" v="2318" actId="208"/>
        <pc:sldMkLst>
          <pc:docMk/>
          <pc:sldMk cId="2495735420" sldId="408"/>
        </pc:sldMkLst>
        <pc:spChg chg="mod">
          <ac:chgData name="Priyakant Patel" userId="dec3d285-ec36-4791-ac5d-dd238aaef6e9" providerId="ADAL" clId="{EC2A87B8-B851-4D8B-8083-5DAB1A33A495}" dt="2019-09-04T03:12:21.264" v="2279" actId="113"/>
          <ac:spMkLst>
            <pc:docMk/>
            <pc:sldMk cId="2495735420" sldId="408"/>
            <ac:spMk id="15" creationId="{1BE8DC2D-D472-470B-A6E8-2315517C02A5}"/>
          </ac:spMkLst>
        </pc:spChg>
        <pc:spChg chg="mod">
          <ac:chgData name="Priyakant Patel" userId="dec3d285-ec36-4791-ac5d-dd238aaef6e9" providerId="ADAL" clId="{EC2A87B8-B851-4D8B-8083-5DAB1A33A495}" dt="2019-09-04T03:11:59.525" v="2277" actId="1035"/>
          <ac:spMkLst>
            <pc:docMk/>
            <pc:sldMk cId="2495735420" sldId="408"/>
            <ac:spMk id="18" creationId="{1A6832D9-102B-4008-A6B5-869C73734344}"/>
          </ac:spMkLst>
        </pc:spChg>
        <pc:spChg chg="mod">
          <ac:chgData name="Priyakant Patel" userId="dec3d285-ec36-4791-ac5d-dd238aaef6e9" providerId="ADAL" clId="{EC2A87B8-B851-4D8B-8083-5DAB1A33A495}" dt="2019-09-04T03:19:10.716" v="2317" actId="20577"/>
          <ac:spMkLst>
            <pc:docMk/>
            <pc:sldMk cId="2495735420" sldId="408"/>
            <ac:spMk id="46" creationId="{1932B26C-12DB-4D12-A08E-F5141D0954EC}"/>
          </ac:spMkLst>
        </pc:spChg>
        <pc:spChg chg="mod">
          <ac:chgData name="Priyakant Patel" userId="dec3d285-ec36-4791-ac5d-dd238aaef6e9" providerId="ADAL" clId="{EC2A87B8-B851-4D8B-8083-5DAB1A33A495}" dt="2019-09-04T03:17:42.677" v="2294" actId="207"/>
          <ac:spMkLst>
            <pc:docMk/>
            <pc:sldMk cId="2495735420" sldId="408"/>
            <ac:spMk id="48" creationId="{535B0D00-CA75-4BC5-A9CB-12A3881E3A25}"/>
          </ac:spMkLst>
        </pc:spChg>
        <pc:spChg chg="mod">
          <ac:chgData name="Priyakant Patel" userId="dec3d285-ec36-4791-ac5d-dd238aaef6e9" providerId="ADAL" clId="{EC2A87B8-B851-4D8B-8083-5DAB1A33A495}" dt="2019-09-04T03:21:48.699" v="2318" actId="208"/>
          <ac:spMkLst>
            <pc:docMk/>
            <pc:sldMk cId="2495735420" sldId="408"/>
            <ac:spMk id="105" creationId="{BA12B8BA-7AC9-4A4F-8880-AF6BFF1C8325}"/>
          </ac:spMkLst>
        </pc:spChg>
      </pc:sldChg>
      <pc:sldChg chg="addSp delSp modSp add">
        <pc:chgData name="Priyakant Patel" userId="dec3d285-ec36-4791-ac5d-dd238aaef6e9" providerId="ADAL" clId="{EC2A87B8-B851-4D8B-8083-5DAB1A33A495}" dt="2019-09-04T19:16:52.872" v="3934" actId="20577"/>
        <pc:sldMkLst>
          <pc:docMk/>
          <pc:sldMk cId="764616551" sldId="409"/>
        </pc:sldMkLst>
        <pc:spChg chg="add del mod">
          <ac:chgData name="Priyakant Patel" userId="dec3d285-ec36-4791-ac5d-dd238aaef6e9" providerId="ADAL" clId="{EC2A87B8-B851-4D8B-8083-5DAB1A33A495}" dt="2019-09-04T18:51:04.651" v="3561" actId="1076"/>
          <ac:spMkLst>
            <pc:docMk/>
            <pc:sldMk cId="764616551" sldId="409"/>
            <ac:spMk id="2" creationId="{00000000-0000-0000-0000-000000000000}"/>
          </ac:spMkLst>
        </pc:spChg>
        <pc:spChg chg="del mod">
          <ac:chgData name="Priyakant Patel" userId="dec3d285-ec36-4791-ac5d-dd238aaef6e9" providerId="ADAL" clId="{EC2A87B8-B851-4D8B-8083-5DAB1A33A495}" dt="2019-09-03T20:29:04.349" v="2110" actId="478"/>
          <ac:spMkLst>
            <pc:docMk/>
            <pc:sldMk cId="764616551" sldId="409"/>
            <ac:spMk id="3" creationId="{00000000-0000-0000-0000-000000000000}"/>
          </ac:spMkLst>
        </pc:spChg>
        <pc:spChg chg="del mod">
          <ac:chgData name="Priyakant Patel" userId="dec3d285-ec36-4791-ac5d-dd238aaef6e9" providerId="ADAL" clId="{EC2A87B8-B851-4D8B-8083-5DAB1A33A495}" dt="2019-09-03T20:25:58.256" v="2057" actId="478"/>
          <ac:spMkLst>
            <pc:docMk/>
            <pc:sldMk cId="764616551" sldId="409"/>
            <ac:spMk id="4" creationId="{00000000-0000-0000-0000-000000000000}"/>
          </ac:spMkLst>
        </pc:spChg>
        <pc:spChg chg="add mod">
          <ac:chgData name="Priyakant Patel" userId="dec3d285-ec36-4791-ac5d-dd238aaef6e9" providerId="ADAL" clId="{EC2A87B8-B851-4D8B-8083-5DAB1A33A495}" dt="2019-09-04T18:51:51.722" v="3574" actId="20577"/>
          <ac:spMkLst>
            <pc:docMk/>
            <pc:sldMk cId="764616551" sldId="409"/>
            <ac:spMk id="6" creationId="{450D112E-EEA9-450B-9FA8-BA2C33483951}"/>
          </ac:spMkLst>
        </pc:spChg>
        <pc:spChg chg="add del mod">
          <ac:chgData name="Priyakant Patel" userId="dec3d285-ec36-4791-ac5d-dd238aaef6e9" providerId="ADAL" clId="{EC2A87B8-B851-4D8B-8083-5DAB1A33A495}" dt="2019-09-03T20:26:03.329" v="2059" actId="478"/>
          <ac:spMkLst>
            <pc:docMk/>
            <pc:sldMk cId="764616551" sldId="409"/>
            <ac:spMk id="8" creationId="{6EFF8746-1239-4E9D-AF0C-CA9C6034367D}"/>
          </ac:spMkLst>
        </pc:spChg>
        <pc:spChg chg="add mod">
          <ac:chgData name="Priyakant Patel" userId="dec3d285-ec36-4791-ac5d-dd238aaef6e9" providerId="ADAL" clId="{EC2A87B8-B851-4D8B-8083-5DAB1A33A495}" dt="2019-09-04T18:51:11.949" v="3562" actId="1076"/>
          <ac:spMkLst>
            <pc:docMk/>
            <pc:sldMk cId="764616551" sldId="409"/>
            <ac:spMk id="9" creationId="{93311CAE-04DD-4EA7-8113-3EF42BFABEDB}"/>
          </ac:spMkLst>
        </pc:spChg>
        <pc:graphicFrameChg chg="add mod modGraphic">
          <ac:chgData name="Priyakant Patel" userId="dec3d285-ec36-4791-ac5d-dd238aaef6e9" providerId="ADAL" clId="{EC2A87B8-B851-4D8B-8083-5DAB1A33A495}" dt="2019-09-04T18:51:04.651" v="3561" actId="1076"/>
          <ac:graphicFrameMkLst>
            <pc:docMk/>
            <pc:sldMk cId="764616551" sldId="409"/>
            <ac:graphicFrameMk id="10" creationId="{DE1404FF-BD66-4004-AC73-C2F5CCB65382}"/>
          </ac:graphicFrameMkLst>
        </pc:graphicFrameChg>
        <pc:graphicFrameChg chg="add mod modGraphic">
          <ac:chgData name="Priyakant Patel" userId="dec3d285-ec36-4791-ac5d-dd238aaef6e9" providerId="ADAL" clId="{EC2A87B8-B851-4D8B-8083-5DAB1A33A495}" dt="2019-09-04T19:16:52.872" v="3934" actId="20577"/>
          <ac:graphicFrameMkLst>
            <pc:docMk/>
            <pc:sldMk cId="764616551" sldId="409"/>
            <ac:graphicFrameMk id="11" creationId="{2F874636-489E-4BA8-BE15-00475815C0DA}"/>
          </ac:graphicFrameMkLst>
        </pc:graphicFrameChg>
      </pc:sldChg>
      <pc:sldChg chg="modSp">
        <pc:chgData name="Priyakant Patel" userId="dec3d285-ec36-4791-ac5d-dd238aaef6e9" providerId="ADAL" clId="{EC2A87B8-B851-4D8B-8083-5DAB1A33A495}" dt="2019-09-04T19:24:31.825" v="4059" actId="1076"/>
        <pc:sldMkLst>
          <pc:docMk/>
          <pc:sldMk cId="4028119535" sldId="416"/>
        </pc:sldMkLst>
        <pc:spChg chg="mod">
          <ac:chgData name="Priyakant Patel" userId="dec3d285-ec36-4791-ac5d-dd238aaef6e9" providerId="ADAL" clId="{EC2A87B8-B851-4D8B-8083-5DAB1A33A495}" dt="2019-09-04T19:24:31.825" v="4059" actId="1076"/>
          <ac:spMkLst>
            <pc:docMk/>
            <pc:sldMk cId="4028119535" sldId="416"/>
            <ac:spMk id="4" creationId="{827DB566-2B8E-49C4-BB46-6AC75815D538}"/>
          </ac:spMkLst>
        </pc:spChg>
      </pc:sldChg>
      <pc:sldChg chg="modSp">
        <pc:chgData name="Priyakant Patel" userId="dec3d285-ec36-4791-ac5d-dd238aaef6e9" providerId="ADAL" clId="{EC2A87B8-B851-4D8B-8083-5DAB1A33A495}" dt="2019-09-04T19:26:25.692" v="4111" actId="20577"/>
        <pc:sldMkLst>
          <pc:docMk/>
          <pc:sldMk cId="3157836675" sldId="417"/>
        </pc:sldMkLst>
        <pc:spChg chg="mod">
          <ac:chgData name="Priyakant Patel" userId="dec3d285-ec36-4791-ac5d-dd238aaef6e9" providerId="ADAL" clId="{EC2A87B8-B851-4D8B-8083-5DAB1A33A495}" dt="2019-09-04T19:26:25.692" v="4111" actId="20577"/>
          <ac:spMkLst>
            <pc:docMk/>
            <pc:sldMk cId="3157836675" sldId="417"/>
            <ac:spMk id="2" creationId="{75EA2362-BC6F-4A5F-B7ED-035C5A37C1DB}"/>
          </ac:spMkLst>
        </pc:spChg>
        <pc:spChg chg="mod">
          <ac:chgData name="Priyakant Patel" userId="dec3d285-ec36-4791-ac5d-dd238aaef6e9" providerId="ADAL" clId="{EC2A87B8-B851-4D8B-8083-5DAB1A33A495}" dt="2019-09-04T19:25:45.822" v="4088" actId="20577"/>
          <ac:spMkLst>
            <pc:docMk/>
            <pc:sldMk cId="3157836675" sldId="417"/>
            <ac:spMk id="3" creationId="{DAF6E3A0-9B7A-46E0-89EC-3BB040C06381}"/>
          </ac:spMkLst>
        </pc:spChg>
      </pc:sldChg>
      <pc:sldChg chg="addSp delSp modSp add ord">
        <pc:chgData name="Priyakant Patel" userId="dec3d285-ec36-4791-ac5d-dd238aaef6e9" providerId="ADAL" clId="{EC2A87B8-B851-4D8B-8083-5DAB1A33A495}" dt="2019-09-04T18:42:55.232" v="3420" actId="20577"/>
        <pc:sldMkLst>
          <pc:docMk/>
          <pc:sldMk cId="2521175102" sldId="418"/>
        </pc:sldMkLst>
        <pc:spChg chg="add del mod">
          <ac:chgData name="Priyakant Patel" userId="dec3d285-ec36-4791-ac5d-dd238aaef6e9" providerId="ADAL" clId="{EC2A87B8-B851-4D8B-8083-5DAB1A33A495}" dt="2019-09-04T15:51:05.335" v="2869" actId="478"/>
          <ac:spMkLst>
            <pc:docMk/>
            <pc:sldMk cId="2521175102" sldId="418"/>
            <ac:spMk id="3" creationId="{2F03372A-7C49-4A7D-8C48-DC4275A33CFC}"/>
          </ac:spMkLst>
        </pc:spChg>
        <pc:spChg chg="mod">
          <ac:chgData name="Priyakant Patel" userId="dec3d285-ec36-4791-ac5d-dd238aaef6e9" providerId="ADAL" clId="{EC2A87B8-B851-4D8B-8083-5DAB1A33A495}" dt="2019-09-04T18:42:55.232" v="3420" actId="20577"/>
          <ac:spMkLst>
            <pc:docMk/>
            <pc:sldMk cId="2521175102" sldId="418"/>
            <ac:spMk id="4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9-04T17:02:48.164" v="3261" actId="14100"/>
          <ac:spMkLst>
            <pc:docMk/>
            <pc:sldMk cId="2521175102" sldId="418"/>
            <ac:spMk id="6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9-04T17:02:09.503" v="3258" actId="692"/>
          <ac:spMkLst>
            <pc:docMk/>
            <pc:sldMk cId="2521175102" sldId="418"/>
            <ac:spMk id="7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9-04T16:59:59.242" v="3244" actId="14100"/>
          <ac:spMkLst>
            <pc:docMk/>
            <pc:sldMk cId="2521175102" sldId="418"/>
            <ac:spMk id="8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9-04T17:03:45.947" v="3281" actId="1076"/>
          <ac:spMkLst>
            <pc:docMk/>
            <pc:sldMk cId="2521175102" sldId="418"/>
            <ac:spMk id="9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9-04T16:59:53.789" v="3243" actId="14100"/>
          <ac:spMkLst>
            <pc:docMk/>
            <pc:sldMk cId="2521175102" sldId="418"/>
            <ac:spMk id="10" creationId="{00000000-0000-0000-0000-000000000000}"/>
          </ac:spMkLst>
        </pc:spChg>
        <pc:spChg chg="del mod">
          <ac:chgData name="Priyakant Patel" userId="dec3d285-ec36-4791-ac5d-dd238aaef6e9" providerId="ADAL" clId="{EC2A87B8-B851-4D8B-8083-5DAB1A33A495}" dt="2019-09-04T16:52:44.251" v="3189" actId="478"/>
          <ac:spMkLst>
            <pc:docMk/>
            <pc:sldMk cId="2521175102" sldId="418"/>
            <ac:spMk id="13" creationId="{00000000-0000-0000-0000-000000000000}"/>
          </ac:spMkLst>
        </pc:spChg>
        <pc:spChg chg="del mod">
          <ac:chgData name="Priyakant Patel" userId="dec3d285-ec36-4791-ac5d-dd238aaef6e9" providerId="ADAL" clId="{EC2A87B8-B851-4D8B-8083-5DAB1A33A495}" dt="2019-09-04T15:56:10.128" v="2919" actId="478"/>
          <ac:spMkLst>
            <pc:docMk/>
            <pc:sldMk cId="2521175102" sldId="418"/>
            <ac:spMk id="14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9-04T17:03:05.716" v="3271" actId="1037"/>
          <ac:spMkLst>
            <pc:docMk/>
            <pc:sldMk cId="2521175102" sldId="418"/>
            <ac:spMk id="17" creationId="{00000000-0000-0000-0000-000000000000}"/>
          </ac:spMkLst>
        </pc:spChg>
        <pc:spChg chg="del mod">
          <ac:chgData name="Priyakant Patel" userId="dec3d285-ec36-4791-ac5d-dd238aaef6e9" providerId="ADAL" clId="{EC2A87B8-B851-4D8B-8083-5DAB1A33A495}" dt="2019-09-04T16:31:23.960" v="2961" actId="478"/>
          <ac:spMkLst>
            <pc:docMk/>
            <pc:sldMk cId="2521175102" sldId="418"/>
            <ac:spMk id="19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9-04T16:56:00.878" v="3232" actId="207"/>
          <ac:spMkLst>
            <pc:docMk/>
            <pc:sldMk cId="2521175102" sldId="418"/>
            <ac:spMk id="20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9-04T16:56:03.828" v="3233" actId="108"/>
          <ac:spMkLst>
            <pc:docMk/>
            <pc:sldMk cId="2521175102" sldId="418"/>
            <ac:spMk id="21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9-04T16:56:08.809" v="3234" actId="108"/>
          <ac:spMkLst>
            <pc:docMk/>
            <pc:sldMk cId="2521175102" sldId="418"/>
            <ac:spMk id="22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9-04T16:42:43.885" v="3096" actId="1036"/>
          <ac:spMkLst>
            <pc:docMk/>
            <pc:sldMk cId="2521175102" sldId="418"/>
            <ac:spMk id="26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9-04T16:42:43.885" v="3096" actId="1036"/>
          <ac:spMkLst>
            <pc:docMk/>
            <pc:sldMk cId="2521175102" sldId="418"/>
            <ac:spMk id="27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9-04T16:42:43.885" v="3096" actId="1036"/>
          <ac:spMkLst>
            <pc:docMk/>
            <pc:sldMk cId="2521175102" sldId="418"/>
            <ac:spMk id="28" creationId="{00000000-0000-0000-0000-000000000000}"/>
          </ac:spMkLst>
        </pc:spChg>
        <pc:spChg chg="del mod">
          <ac:chgData name="Priyakant Patel" userId="dec3d285-ec36-4791-ac5d-dd238aaef6e9" providerId="ADAL" clId="{EC2A87B8-B851-4D8B-8083-5DAB1A33A495}" dt="2019-09-04T16:56:46.489" v="3237" actId="478"/>
          <ac:spMkLst>
            <pc:docMk/>
            <pc:sldMk cId="2521175102" sldId="418"/>
            <ac:spMk id="29" creationId="{00000000-0000-0000-0000-000000000000}"/>
          </ac:spMkLst>
        </pc:spChg>
        <pc:spChg chg="del mod">
          <ac:chgData name="Priyakant Patel" userId="dec3d285-ec36-4791-ac5d-dd238aaef6e9" providerId="ADAL" clId="{EC2A87B8-B851-4D8B-8083-5DAB1A33A495}" dt="2019-09-04T16:56:46.489" v="3237" actId="478"/>
          <ac:spMkLst>
            <pc:docMk/>
            <pc:sldMk cId="2521175102" sldId="418"/>
            <ac:spMk id="30" creationId="{00000000-0000-0000-0000-000000000000}"/>
          </ac:spMkLst>
        </pc:spChg>
        <pc:spChg chg="del mod">
          <ac:chgData name="Priyakant Patel" userId="dec3d285-ec36-4791-ac5d-dd238aaef6e9" providerId="ADAL" clId="{EC2A87B8-B851-4D8B-8083-5DAB1A33A495}" dt="2019-09-04T16:56:43.735" v="3236" actId="478"/>
          <ac:spMkLst>
            <pc:docMk/>
            <pc:sldMk cId="2521175102" sldId="418"/>
            <ac:spMk id="31" creationId="{00000000-0000-0000-0000-000000000000}"/>
          </ac:spMkLst>
        </pc:spChg>
        <pc:spChg chg="del mod">
          <ac:chgData name="Priyakant Patel" userId="dec3d285-ec36-4791-ac5d-dd238aaef6e9" providerId="ADAL" clId="{EC2A87B8-B851-4D8B-8083-5DAB1A33A495}" dt="2019-09-04T16:56:43.735" v="3236" actId="478"/>
          <ac:spMkLst>
            <pc:docMk/>
            <pc:sldMk cId="2521175102" sldId="418"/>
            <ac:spMk id="32" creationId="{00000000-0000-0000-0000-000000000000}"/>
          </ac:spMkLst>
        </pc:spChg>
        <pc:spChg chg="del mod">
          <ac:chgData name="Priyakant Patel" userId="dec3d285-ec36-4791-ac5d-dd238aaef6e9" providerId="ADAL" clId="{EC2A87B8-B851-4D8B-8083-5DAB1A33A495}" dt="2019-09-04T16:56:43.735" v="3236" actId="478"/>
          <ac:spMkLst>
            <pc:docMk/>
            <pc:sldMk cId="2521175102" sldId="418"/>
            <ac:spMk id="33" creationId="{00000000-0000-0000-0000-000000000000}"/>
          </ac:spMkLst>
        </pc:spChg>
        <pc:spChg chg="del mod">
          <ac:chgData name="Priyakant Patel" userId="dec3d285-ec36-4791-ac5d-dd238aaef6e9" providerId="ADAL" clId="{EC2A87B8-B851-4D8B-8083-5DAB1A33A495}" dt="2019-09-04T16:56:43.735" v="3236" actId="478"/>
          <ac:spMkLst>
            <pc:docMk/>
            <pc:sldMk cId="2521175102" sldId="418"/>
            <ac:spMk id="34" creationId="{00000000-0000-0000-0000-000000000000}"/>
          </ac:spMkLst>
        </pc:spChg>
        <pc:spChg chg="del mod">
          <ac:chgData name="Priyakant Patel" userId="dec3d285-ec36-4791-ac5d-dd238aaef6e9" providerId="ADAL" clId="{EC2A87B8-B851-4D8B-8083-5DAB1A33A495}" dt="2019-09-04T16:56:43.735" v="3236" actId="478"/>
          <ac:spMkLst>
            <pc:docMk/>
            <pc:sldMk cId="2521175102" sldId="418"/>
            <ac:spMk id="35" creationId="{00000000-0000-0000-0000-000000000000}"/>
          </ac:spMkLst>
        </pc:spChg>
        <pc:spChg chg="del mod">
          <ac:chgData name="Priyakant Patel" userId="dec3d285-ec36-4791-ac5d-dd238aaef6e9" providerId="ADAL" clId="{EC2A87B8-B851-4D8B-8083-5DAB1A33A495}" dt="2019-09-04T16:56:43.735" v="3236" actId="478"/>
          <ac:spMkLst>
            <pc:docMk/>
            <pc:sldMk cId="2521175102" sldId="418"/>
            <ac:spMk id="36" creationId="{00000000-0000-0000-0000-000000000000}"/>
          </ac:spMkLst>
        </pc:spChg>
        <pc:spChg chg="mod">
          <ac:chgData name="Priyakant Patel" userId="dec3d285-ec36-4791-ac5d-dd238aaef6e9" providerId="ADAL" clId="{EC2A87B8-B851-4D8B-8083-5DAB1A33A495}" dt="2019-09-04T17:00:22.474" v="3257" actId="1035"/>
          <ac:spMkLst>
            <pc:docMk/>
            <pc:sldMk cId="2521175102" sldId="418"/>
            <ac:spMk id="37" creationId="{00000000-0000-0000-0000-000000000000}"/>
          </ac:spMkLst>
        </pc:spChg>
        <pc:spChg chg="add del mod">
          <ac:chgData name="Priyakant Patel" userId="dec3d285-ec36-4791-ac5d-dd238aaef6e9" providerId="ADAL" clId="{EC2A87B8-B851-4D8B-8083-5DAB1A33A495}" dt="2019-09-04T15:51:20.946" v="2872" actId="478"/>
          <ac:spMkLst>
            <pc:docMk/>
            <pc:sldMk cId="2521175102" sldId="418"/>
            <ac:spMk id="38" creationId="{802701CF-FE2B-4F9B-B52A-81E4B5237197}"/>
          </ac:spMkLst>
        </pc:spChg>
        <pc:spChg chg="add mod">
          <ac:chgData name="Priyakant Patel" userId="dec3d285-ec36-4791-ac5d-dd238aaef6e9" providerId="ADAL" clId="{EC2A87B8-B851-4D8B-8083-5DAB1A33A495}" dt="2019-09-04T17:05:25.250" v="3287" actId="207"/>
          <ac:spMkLst>
            <pc:docMk/>
            <pc:sldMk cId="2521175102" sldId="418"/>
            <ac:spMk id="41" creationId="{D9A267E2-F9E1-497A-B306-D721DD93757D}"/>
          </ac:spMkLst>
        </pc:spChg>
        <pc:spChg chg="add mod">
          <ac:chgData name="Priyakant Patel" userId="dec3d285-ec36-4791-ac5d-dd238aaef6e9" providerId="ADAL" clId="{EC2A87B8-B851-4D8B-8083-5DAB1A33A495}" dt="2019-09-04T17:06:21.375" v="3289" actId="207"/>
          <ac:spMkLst>
            <pc:docMk/>
            <pc:sldMk cId="2521175102" sldId="418"/>
            <ac:spMk id="42" creationId="{D9610961-5184-4EA8-B5F1-0DB000BBEFD1}"/>
          </ac:spMkLst>
        </pc:spChg>
        <pc:spChg chg="add mod">
          <ac:chgData name="Priyakant Patel" userId="dec3d285-ec36-4791-ac5d-dd238aaef6e9" providerId="ADAL" clId="{EC2A87B8-B851-4D8B-8083-5DAB1A33A495}" dt="2019-09-04T17:05:00.679" v="3286" actId="1076"/>
          <ac:spMkLst>
            <pc:docMk/>
            <pc:sldMk cId="2521175102" sldId="418"/>
            <ac:spMk id="50" creationId="{13312BAD-AB1B-4CEE-ADE1-39E69F1051AD}"/>
          </ac:spMkLst>
        </pc:spChg>
        <pc:graphicFrameChg chg="add del mod">
          <ac:chgData name="Priyakant Patel" userId="dec3d285-ec36-4791-ac5d-dd238aaef6e9" providerId="ADAL" clId="{EC2A87B8-B851-4D8B-8083-5DAB1A33A495}" dt="2019-09-04T15:45:42.848" v="2866" actId="478"/>
          <ac:graphicFrameMkLst>
            <pc:docMk/>
            <pc:sldMk cId="2521175102" sldId="418"/>
            <ac:graphicFrameMk id="2" creationId="{ABCA65DE-702B-41FF-AF15-348405FFE6F8}"/>
          </ac:graphicFrameMkLst>
        </pc:graphicFrameChg>
        <pc:graphicFrameChg chg="add mod modGraphic">
          <ac:chgData name="Priyakant Patel" userId="dec3d285-ec36-4791-ac5d-dd238aaef6e9" providerId="ADAL" clId="{EC2A87B8-B851-4D8B-8083-5DAB1A33A495}" dt="2019-09-04T17:00:22.474" v="3257" actId="1035"/>
          <ac:graphicFrameMkLst>
            <pc:docMk/>
            <pc:sldMk cId="2521175102" sldId="418"/>
            <ac:graphicFrameMk id="77" creationId="{F6138077-D07F-46A0-9F13-E1B010D504E5}"/>
          </ac:graphicFrameMkLst>
        </pc:graphicFrameChg>
        <pc:graphicFrameChg chg="add mod modGraphic">
          <ac:chgData name="Priyakant Patel" userId="dec3d285-ec36-4791-ac5d-dd238aaef6e9" providerId="ADAL" clId="{EC2A87B8-B851-4D8B-8083-5DAB1A33A495}" dt="2019-09-04T17:00:22.474" v="3257" actId="1035"/>
          <ac:graphicFrameMkLst>
            <pc:docMk/>
            <pc:sldMk cId="2521175102" sldId="418"/>
            <ac:graphicFrameMk id="78" creationId="{70B57B42-D90C-49E9-8EB3-5441CE779781}"/>
          </ac:graphicFrameMkLst>
        </pc:graphicFrameChg>
        <pc:graphicFrameChg chg="add mod modGraphic">
          <ac:chgData name="Priyakant Patel" userId="dec3d285-ec36-4791-ac5d-dd238aaef6e9" providerId="ADAL" clId="{EC2A87B8-B851-4D8B-8083-5DAB1A33A495}" dt="2019-09-04T17:00:22.474" v="3257" actId="1035"/>
          <ac:graphicFrameMkLst>
            <pc:docMk/>
            <pc:sldMk cId="2521175102" sldId="418"/>
            <ac:graphicFrameMk id="79" creationId="{1AE45DD0-2258-45CD-8155-11078876B64F}"/>
          </ac:graphicFrameMkLst>
        </pc:graphicFrameChg>
        <pc:graphicFrameChg chg="add del mod modGraphic">
          <ac:chgData name="Priyakant Patel" userId="dec3d285-ec36-4791-ac5d-dd238aaef6e9" providerId="ADAL" clId="{EC2A87B8-B851-4D8B-8083-5DAB1A33A495}" dt="2019-09-04T16:46:06.980" v="3128" actId="3680"/>
          <ac:graphicFrameMkLst>
            <pc:docMk/>
            <pc:sldMk cId="2521175102" sldId="418"/>
            <ac:graphicFrameMk id="1034" creationId="{8A48FDA5-A19E-4FF2-A2E2-06AD7F61AFCC}"/>
          </ac:graphicFrameMkLst>
        </pc:graphicFrameChg>
        <pc:graphicFrameChg chg="add del mod modGraphic">
          <ac:chgData name="Priyakant Patel" userId="dec3d285-ec36-4791-ac5d-dd238aaef6e9" providerId="ADAL" clId="{EC2A87B8-B851-4D8B-8083-5DAB1A33A495}" dt="2019-09-04T16:46:05.878" v="3126" actId="3680"/>
          <ac:graphicFrameMkLst>
            <pc:docMk/>
            <pc:sldMk cId="2521175102" sldId="418"/>
            <ac:graphicFrameMk id="1035" creationId="{4130F7A0-75EB-4C82-B331-15E38BEB60A8}"/>
          </ac:graphicFrameMkLst>
        </pc:graphicFrameChg>
        <pc:graphicFrameChg chg="add mod modGraphic">
          <ac:chgData name="Priyakant Patel" userId="dec3d285-ec36-4791-ac5d-dd238aaef6e9" providerId="ADAL" clId="{EC2A87B8-B851-4D8B-8083-5DAB1A33A495}" dt="2019-09-04T17:00:22.474" v="3257" actId="1035"/>
          <ac:graphicFrameMkLst>
            <pc:docMk/>
            <pc:sldMk cId="2521175102" sldId="418"/>
            <ac:graphicFrameMk id="1036" creationId="{2F6A679A-1B86-4C46-A625-DA1439CAEDBF}"/>
          </ac:graphicFrameMkLst>
        </pc:graphicFrameChg>
        <pc:picChg chg="del mod">
          <ac:chgData name="Priyakant Patel" userId="dec3d285-ec36-4791-ac5d-dd238aaef6e9" providerId="ADAL" clId="{EC2A87B8-B851-4D8B-8083-5DAB1A33A495}" dt="2019-09-04T15:57:44.853" v="2929" actId="478"/>
          <ac:picMkLst>
            <pc:docMk/>
            <pc:sldMk cId="2521175102" sldId="418"/>
            <ac:picMk id="15" creationId="{00000000-0000-0000-0000-000000000000}"/>
          </ac:picMkLst>
        </pc:picChg>
        <pc:picChg chg="del mod">
          <ac:chgData name="Priyakant Patel" userId="dec3d285-ec36-4791-ac5d-dd238aaef6e9" providerId="ADAL" clId="{EC2A87B8-B851-4D8B-8083-5DAB1A33A495}" dt="2019-09-04T15:59:34.033" v="2945" actId="478"/>
          <ac:picMkLst>
            <pc:docMk/>
            <pc:sldMk cId="2521175102" sldId="418"/>
            <ac:picMk id="16" creationId="{00000000-0000-0000-0000-000000000000}"/>
          </ac:picMkLst>
        </pc:picChg>
        <pc:picChg chg="del mod">
          <ac:chgData name="Priyakant Patel" userId="dec3d285-ec36-4791-ac5d-dd238aaef6e9" providerId="ADAL" clId="{EC2A87B8-B851-4D8B-8083-5DAB1A33A495}" dt="2019-09-04T16:31:20.788" v="2959" actId="478"/>
          <ac:picMkLst>
            <pc:docMk/>
            <pc:sldMk cId="2521175102" sldId="418"/>
            <ac:picMk id="18" creationId="{00000000-0000-0000-0000-000000000000}"/>
          </ac:picMkLst>
        </pc:picChg>
        <pc:picChg chg="add mod">
          <ac:chgData name="Priyakant Patel" userId="dec3d285-ec36-4791-ac5d-dd238aaef6e9" providerId="ADAL" clId="{EC2A87B8-B851-4D8B-8083-5DAB1A33A495}" dt="2019-09-04T17:03:56.366" v="3282" actId="1076"/>
          <ac:picMkLst>
            <pc:docMk/>
            <pc:sldMk cId="2521175102" sldId="418"/>
            <ac:picMk id="44" creationId="{EFC6D1C8-5AA7-43E6-9B41-B1E6E86C1E4D}"/>
          </ac:picMkLst>
        </pc:picChg>
        <pc:picChg chg="add mod">
          <ac:chgData name="Priyakant Patel" userId="dec3d285-ec36-4791-ac5d-dd238aaef6e9" providerId="ADAL" clId="{EC2A87B8-B851-4D8B-8083-5DAB1A33A495}" dt="2019-09-04T17:03:05.716" v="3271" actId="1037"/>
          <ac:picMkLst>
            <pc:docMk/>
            <pc:sldMk cId="2521175102" sldId="418"/>
            <ac:picMk id="45" creationId="{2DF828CD-175E-4D41-BB67-01CE10EB3EBF}"/>
          </ac:picMkLst>
        </pc:picChg>
        <pc:picChg chg="add mod">
          <ac:chgData name="Priyakant Patel" userId="dec3d285-ec36-4791-ac5d-dd238aaef6e9" providerId="ADAL" clId="{EC2A87B8-B851-4D8B-8083-5DAB1A33A495}" dt="2019-09-04T17:03:05.716" v="3271" actId="1037"/>
          <ac:picMkLst>
            <pc:docMk/>
            <pc:sldMk cId="2521175102" sldId="418"/>
            <ac:picMk id="46" creationId="{66F891B1-3723-4B1E-8DDC-92021D928ECE}"/>
          </ac:picMkLst>
        </pc:picChg>
        <pc:picChg chg="add del mod">
          <ac:chgData name="Priyakant Patel" userId="dec3d285-ec36-4791-ac5d-dd238aaef6e9" providerId="ADAL" clId="{EC2A87B8-B851-4D8B-8083-5DAB1A33A495}" dt="2019-09-04T16:31:42.441" v="2965" actId="478"/>
          <ac:picMkLst>
            <pc:docMk/>
            <pc:sldMk cId="2521175102" sldId="418"/>
            <ac:picMk id="48" creationId="{910C3A6B-143E-4930-8E4F-8592DDD23D7D}"/>
          </ac:picMkLst>
        </pc:picChg>
        <pc:picChg chg="add mod">
          <ac:chgData name="Priyakant Patel" userId="dec3d285-ec36-4791-ac5d-dd238aaef6e9" providerId="ADAL" clId="{EC2A87B8-B851-4D8B-8083-5DAB1A33A495}" dt="2019-09-04T17:04:55.298" v="3285" actId="1076"/>
          <ac:picMkLst>
            <pc:docMk/>
            <pc:sldMk cId="2521175102" sldId="418"/>
            <ac:picMk id="49" creationId="{594F34B4-0D6D-40D2-B878-EC5105A1A647}"/>
          </ac:picMkLst>
        </pc:picChg>
        <pc:picChg chg="add mod">
          <ac:chgData name="Priyakant Patel" userId="dec3d285-ec36-4791-ac5d-dd238aaef6e9" providerId="ADAL" clId="{EC2A87B8-B851-4D8B-8083-5DAB1A33A495}" dt="2019-09-04T17:03:05.716" v="3271" actId="1037"/>
          <ac:picMkLst>
            <pc:docMk/>
            <pc:sldMk cId="2521175102" sldId="418"/>
            <ac:picMk id="1026" creationId="{E7C05C29-2E9D-41FC-AAF5-F75465A9EDC6}"/>
          </ac:picMkLst>
        </pc:picChg>
        <pc:cxnChg chg="del">
          <ac:chgData name="Priyakant Patel" userId="dec3d285-ec36-4791-ac5d-dd238aaef6e9" providerId="ADAL" clId="{EC2A87B8-B851-4D8B-8083-5DAB1A33A495}" dt="2019-09-04T15:51:42.243" v="2876" actId="478"/>
          <ac:cxnSpMkLst>
            <pc:docMk/>
            <pc:sldMk cId="2521175102" sldId="418"/>
            <ac:cxnSpMk id="11" creationId="{00000000-0000-0000-0000-000000000000}"/>
          </ac:cxnSpMkLst>
        </pc:cxnChg>
        <pc:cxnChg chg="del mod">
          <ac:chgData name="Priyakant Patel" userId="dec3d285-ec36-4791-ac5d-dd238aaef6e9" providerId="ADAL" clId="{EC2A87B8-B851-4D8B-8083-5DAB1A33A495}" dt="2019-09-04T15:55:55.471" v="2915" actId="478"/>
          <ac:cxnSpMkLst>
            <pc:docMk/>
            <pc:sldMk cId="2521175102" sldId="418"/>
            <ac:cxnSpMk id="12" creationId="{00000000-0000-0000-0000-000000000000}"/>
          </ac:cxnSpMkLst>
        </pc:cxnChg>
        <pc:cxnChg chg="mod">
          <ac:chgData name="Priyakant Patel" userId="dec3d285-ec36-4791-ac5d-dd238aaef6e9" providerId="ADAL" clId="{EC2A87B8-B851-4D8B-8083-5DAB1A33A495}" dt="2019-09-04T16:42:43.885" v="3096" actId="1036"/>
          <ac:cxnSpMkLst>
            <pc:docMk/>
            <pc:sldMk cId="2521175102" sldId="418"/>
            <ac:cxnSpMk id="23" creationId="{00000000-0000-0000-0000-000000000000}"/>
          </ac:cxnSpMkLst>
        </pc:cxnChg>
        <pc:cxnChg chg="del mod">
          <ac:chgData name="Priyakant Patel" userId="dec3d285-ec36-4791-ac5d-dd238aaef6e9" providerId="ADAL" clId="{EC2A87B8-B851-4D8B-8083-5DAB1A33A495}" dt="2019-09-04T16:37:53.811" v="3051" actId="478"/>
          <ac:cxnSpMkLst>
            <pc:docMk/>
            <pc:sldMk cId="2521175102" sldId="418"/>
            <ac:cxnSpMk id="24" creationId="{00000000-0000-0000-0000-000000000000}"/>
          </ac:cxnSpMkLst>
        </pc:cxnChg>
        <pc:cxnChg chg="mod">
          <ac:chgData name="Priyakant Patel" userId="dec3d285-ec36-4791-ac5d-dd238aaef6e9" providerId="ADAL" clId="{EC2A87B8-B851-4D8B-8083-5DAB1A33A495}" dt="2019-09-04T16:56:23.242" v="3235" actId="14100"/>
          <ac:cxnSpMkLst>
            <pc:docMk/>
            <pc:sldMk cId="2521175102" sldId="418"/>
            <ac:cxnSpMk id="25" creationId="{00000000-0000-0000-0000-000000000000}"/>
          </ac:cxnSpMkLst>
        </pc:cxnChg>
        <pc:cxnChg chg="add del mod">
          <ac:chgData name="Priyakant Patel" userId="dec3d285-ec36-4791-ac5d-dd238aaef6e9" providerId="ADAL" clId="{EC2A87B8-B851-4D8B-8083-5DAB1A33A495}" dt="2019-09-04T15:51:32.067" v="2874" actId="11529"/>
          <ac:cxnSpMkLst>
            <pc:docMk/>
            <pc:sldMk cId="2521175102" sldId="418"/>
            <ac:cxnSpMk id="40" creationId="{9F78B621-F6EE-4557-BE8A-6706F5173BE6}"/>
          </ac:cxnSpMkLst>
        </pc:cxnChg>
        <pc:cxnChg chg="add mod">
          <ac:chgData name="Priyakant Patel" userId="dec3d285-ec36-4791-ac5d-dd238aaef6e9" providerId="ADAL" clId="{EC2A87B8-B851-4D8B-8083-5DAB1A33A495}" dt="2019-09-04T16:42:43.885" v="3096" actId="1036"/>
          <ac:cxnSpMkLst>
            <pc:docMk/>
            <pc:sldMk cId="2521175102" sldId="418"/>
            <ac:cxnSpMk id="1025" creationId="{58D2A7E1-B42C-4311-8425-2DFEB9E30AB1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AECAB6-8458-4F1F-8738-55648021C2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Platform roadmap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81E1D-C1E2-4E6C-AB30-8E509106DB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88220-B712-4956-84D2-AF73C7C74C1B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21C29-A8EC-4981-BDE1-E744DD105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65650-ECDB-497E-81B5-3731806EE0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A0A5B-E6E0-4D41-A139-19C791C240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0398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Platform roadmap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B60D2-0C51-4560-9964-65A83565E331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3CAF3-A2CC-4584-9A55-FEE00E8E2B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0090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Platform roadmap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3CAF3-A2CC-4584-9A55-FEE00E8E2B8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05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Platform roadmap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3CAF3-A2CC-4584-9A55-FEE00E8E2B8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90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</a:t>
            </a:r>
            <a:r>
              <a:rPr lang="en-US" dirty="0" err="1"/>
              <a:t>env</a:t>
            </a:r>
            <a:r>
              <a:rPr lang="en-US" dirty="0"/>
              <a:t>, different values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Platform roadmap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3CAF3-A2CC-4584-9A55-FEE00E8E2B8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570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Version needs to match, new version do not have tiller. What we are saying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Platform roadmap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3CAF3-A2CC-4584-9A55-FEE00E8E2B8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73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Platform roadmap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3CAF3-A2CC-4584-9A55-FEE00E8E2B8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44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</a:t>
            </a:r>
            <a:r>
              <a:rPr lang="en-US" dirty="0" err="1"/>
              <a:t>env</a:t>
            </a:r>
            <a:r>
              <a:rPr lang="en-US" dirty="0"/>
              <a:t>, different values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Platform roadmap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3CAF3-A2CC-4584-9A55-FEE00E8E2B8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605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</a:t>
            </a:r>
            <a:r>
              <a:rPr lang="en-US" dirty="0" err="1"/>
              <a:t>env</a:t>
            </a:r>
            <a:r>
              <a:rPr lang="en-US" dirty="0"/>
              <a:t>, different values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Platform roadmap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3CAF3-A2CC-4584-9A55-FEE00E8E2B8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94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</a:t>
            </a:r>
            <a:r>
              <a:rPr lang="en-US" dirty="0" err="1"/>
              <a:t>env</a:t>
            </a:r>
            <a:r>
              <a:rPr lang="en-US" dirty="0"/>
              <a:t>, different values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Platform roadmap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3CAF3-A2CC-4584-9A55-FEE00E8E2B8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59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1" y="1122364"/>
            <a:ext cx="9144000" cy="2387600"/>
          </a:xfrm>
        </p:spPr>
        <p:txBody>
          <a:bodyPr anchor="b">
            <a:normAutofit/>
          </a:bodyPr>
          <a:lstStyle>
            <a:lvl1pPr algn="ctr">
              <a:defRPr sz="6580" b="0" i="0"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322">
                <a:latin typeface="Georgia" charset="0"/>
                <a:ea typeface="Georgia" charset="0"/>
                <a:cs typeface="Georgia" charset="0"/>
              </a:defRPr>
            </a:lvl1pPr>
            <a:lvl2pPr marL="442300" indent="0" algn="ctr">
              <a:buNone/>
              <a:defRPr sz="1934"/>
            </a:lvl2pPr>
            <a:lvl3pPr marL="884600" indent="0" algn="ctr">
              <a:buNone/>
              <a:defRPr sz="1741"/>
            </a:lvl3pPr>
            <a:lvl4pPr marL="1326900" indent="0" algn="ctr">
              <a:buNone/>
              <a:defRPr sz="1548"/>
            </a:lvl4pPr>
            <a:lvl5pPr marL="1769198" indent="0" algn="ctr">
              <a:buNone/>
              <a:defRPr sz="1548"/>
            </a:lvl5pPr>
            <a:lvl6pPr marL="2211498" indent="0" algn="ctr">
              <a:buNone/>
              <a:defRPr sz="1548"/>
            </a:lvl6pPr>
            <a:lvl7pPr marL="2653798" indent="0" algn="ctr">
              <a:buNone/>
              <a:defRPr sz="1548"/>
            </a:lvl7pPr>
            <a:lvl8pPr marL="3096098" indent="0" algn="ctr">
              <a:buNone/>
              <a:defRPr sz="1548"/>
            </a:lvl8pPr>
            <a:lvl9pPr marL="3538398" indent="0" algn="ctr">
              <a:buNone/>
              <a:defRPr sz="1548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7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232">
          <p15:clr>
            <a:srgbClr val="FBAE40"/>
          </p15:clr>
        </p15:guide>
        <p15:guide id="4" pos="383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8201" y="1192695"/>
            <a:ext cx="10515600" cy="497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10955933" y="6356351"/>
            <a:ext cx="795736" cy="365125"/>
          </a:xfrm>
          <a:prstGeom prst="rect">
            <a:avLst/>
          </a:prstGeom>
        </p:spPr>
        <p:txBody>
          <a:bodyPr vert="horz" lIns="88490" tIns="44245" rIns="88490" bIns="44245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sz="1161" dirty="0"/>
              <a:t>| </a:t>
            </a:r>
            <a:fld id="{C5D1C6DA-A402-2641-BC7C-6341285FB870}" type="slidenum">
              <a:rPr lang="en-US" sz="1161" smtClean="0"/>
              <a:pPr/>
              <a:t>‹#›</a:t>
            </a:fld>
            <a:endParaRPr lang="en-US" sz="116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642B87-47D6-E140-87C2-4E97F8FAB5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3209" y="6380614"/>
            <a:ext cx="870448" cy="26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2549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0" i="0"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10955933" y="6356351"/>
            <a:ext cx="795736" cy="365125"/>
          </a:xfrm>
          <a:prstGeom prst="rect">
            <a:avLst/>
          </a:prstGeom>
        </p:spPr>
        <p:txBody>
          <a:bodyPr vert="horz" lIns="88490" tIns="44245" rIns="88490" bIns="44245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sz="1161" dirty="0"/>
              <a:t>| </a:t>
            </a:r>
            <a:fld id="{C5D1C6DA-A402-2641-BC7C-6341285FB870}" type="slidenum">
              <a:rPr lang="en-US" sz="1161" smtClean="0"/>
              <a:pPr/>
              <a:t>‹#›</a:t>
            </a:fld>
            <a:endParaRPr lang="en-US" sz="116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6AE9DF-82C8-7E4B-894E-B9D43C3ABE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3209" y="6380614"/>
            <a:ext cx="870448" cy="26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5759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bg>
      <p:bgPr>
        <a:solidFill>
          <a:srgbClr val="004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0"/>
            <a:ext cx="9144000" cy="6858000"/>
          </a:xfrm>
        </p:spPr>
        <p:txBody>
          <a:bodyPr anchor="ctr" anchorCtr="0">
            <a:noAutofit/>
          </a:bodyPr>
          <a:lstStyle>
            <a:lvl1pPr algn="l">
              <a:defRPr sz="8465" b="0" i="0" baseline="0">
                <a:solidFill>
                  <a:schemeClr val="bg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&lt;#&gt;</a:t>
            </a:r>
          </a:p>
        </p:txBody>
      </p:sp>
    </p:spTree>
    <p:extLst>
      <p:ext uri="{BB962C8B-B14F-4D97-AF65-F5344CB8AC3E}">
        <p14:creationId xmlns:p14="http://schemas.microsoft.com/office/powerpoint/2010/main" val="1665153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0"/>
            <a:ext cx="9144000" cy="6858000"/>
          </a:xfrm>
        </p:spPr>
        <p:txBody>
          <a:bodyPr anchor="ctr" anchorCtr="0">
            <a:noAutofit/>
          </a:bodyPr>
          <a:lstStyle>
            <a:lvl1pPr algn="l">
              <a:defRPr sz="8465" b="0" i="0" baseline="0">
                <a:solidFill>
                  <a:schemeClr val="tx2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&lt;#&gt;</a:t>
            </a:r>
          </a:p>
        </p:txBody>
      </p:sp>
    </p:spTree>
    <p:extLst>
      <p:ext uri="{BB962C8B-B14F-4D97-AF65-F5344CB8AC3E}">
        <p14:creationId xmlns:p14="http://schemas.microsoft.com/office/powerpoint/2010/main" val="352713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Slide">
    <p:bg>
      <p:bgPr>
        <a:solidFill>
          <a:srgbClr val="00B4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3152959"/>
            <a:ext cx="10549099" cy="20237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70000"/>
              </a:lnSpc>
              <a:buNone/>
              <a:defRPr sz="5418" b="0" i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42344" indent="0" algn="ctr">
              <a:buNone/>
              <a:defRPr sz="1935"/>
            </a:lvl2pPr>
            <a:lvl3pPr marL="884688" indent="0" algn="ctr">
              <a:buNone/>
              <a:defRPr sz="1742"/>
            </a:lvl3pPr>
            <a:lvl4pPr marL="1327032" indent="0" algn="ctr">
              <a:buNone/>
              <a:defRPr sz="1548"/>
            </a:lvl4pPr>
            <a:lvl5pPr marL="1769376" indent="0" algn="ctr">
              <a:buNone/>
              <a:defRPr sz="1548"/>
            </a:lvl5pPr>
            <a:lvl6pPr marL="2211720" indent="0" algn="ctr">
              <a:buNone/>
              <a:defRPr sz="1548"/>
            </a:lvl6pPr>
            <a:lvl7pPr marL="2654063" indent="0" algn="ctr">
              <a:buNone/>
              <a:defRPr sz="1548"/>
            </a:lvl7pPr>
            <a:lvl8pPr marL="3096408" indent="0" algn="ctr">
              <a:buNone/>
              <a:defRPr sz="1548"/>
            </a:lvl8pPr>
            <a:lvl9pPr marL="3538751" indent="0" algn="ctr">
              <a:buNone/>
              <a:defRPr sz="1548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71500" y="545690"/>
            <a:ext cx="10515600" cy="2470356"/>
          </a:xfrm>
        </p:spPr>
        <p:txBody>
          <a:bodyPr anchor="b" anchorCtr="0"/>
          <a:lstStyle>
            <a:lvl1pPr>
              <a:defRPr sz="5418" b="0" i="0" baseline="0">
                <a:solidFill>
                  <a:schemeClr val="bg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/>
              <a:t>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998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2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3152959"/>
            <a:ext cx="10549099" cy="20237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70000"/>
              </a:lnSpc>
              <a:buNone/>
              <a:defRPr sz="5418" b="0" i="1" baseline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42344" indent="0" algn="ctr">
              <a:buNone/>
              <a:defRPr sz="1935"/>
            </a:lvl2pPr>
            <a:lvl3pPr marL="884688" indent="0" algn="ctr">
              <a:buNone/>
              <a:defRPr sz="1742"/>
            </a:lvl3pPr>
            <a:lvl4pPr marL="1327032" indent="0" algn="ctr">
              <a:buNone/>
              <a:defRPr sz="1548"/>
            </a:lvl4pPr>
            <a:lvl5pPr marL="1769376" indent="0" algn="ctr">
              <a:buNone/>
              <a:defRPr sz="1548"/>
            </a:lvl5pPr>
            <a:lvl6pPr marL="2211720" indent="0" algn="ctr">
              <a:buNone/>
              <a:defRPr sz="1548"/>
            </a:lvl6pPr>
            <a:lvl7pPr marL="2654063" indent="0" algn="ctr">
              <a:buNone/>
              <a:defRPr sz="1548"/>
            </a:lvl7pPr>
            <a:lvl8pPr marL="3096408" indent="0" algn="ctr">
              <a:buNone/>
              <a:defRPr sz="1548"/>
            </a:lvl8pPr>
            <a:lvl9pPr marL="3538751" indent="0" algn="ctr">
              <a:buNone/>
              <a:defRPr sz="1548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71500" y="545690"/>
            <a:ext cx="10515600" cy="2470356"/>
          </a:xfrm>
        </p:spPr>
        <p:txBody>
          <a:bodyPr anchor="b" anchorCtr="0"/>
          <a:lstStyle>
            <a:lvl1pPr>
              <a:defRPr sz="5418" b="0" i="0" baseline="0">
                <a:solidFill>
                  <a:schemeClr val="tx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/>
              <a:t>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74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2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Slide">
    <p:bg>
      <p:bgPr>
        <a:solidFill>
          <a:srgbClr val="00B4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952128"/>
            <a:ext cx="9144000" cy="3125176"/>
          </a:xfrm>
        </p:spPr>
        <p:txBody>
          <a:bodyPr anchor="b">
            <a:noAutofit/>
          </a:bodyPr>
          <a:lstStyle>
            <a:lvl1pPr algn="l">
              <a:defRPr sz="5418" b="0" i="1" cap="none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“</a:t>
            </a:r>
            <a:r>
              <a:rPr lang="en-US" err="1"/>
              <a:t>Curabitur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  </a:t>
            </a:r>
            <a:r>
              <a:rPr lang="en-US" err="1"/>
              <a:t>feugiat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ante non.”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78193"/>
          <a:stretch/>
        </p:blipFill>
        <p:spPr>
          <a:xfrm>
            <a:off x="5935801" y="4556423"/>
            <a:ext cx="466667" cy="546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r="78193"/>
          <a:stretch/>
        </p:blipFill>
        <p:spPr>
          <a:xfrm>
            <a:off x="5935801" y="4556423"/>
            <a:ext cx="466667" cy="546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9AD310-895B-C54B-9BAA-74D3DCD76AD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343" y="4480391"/>
            <a:ext cx="1641795" cy="62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66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2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952128"/>
            <a:ext cx="9144000" cy="3125176"/>
          </a:xfrm>
        </p:spPr>
        <p:txBody>
          <a:bodyPr anchor="b">
            <a:noAutofit/>
          </a:bodyPr>
          <a:lstStyle>
            <a:lvl1pPr algn="l">
              <a:defRPr sz="5418" b="0" i="1" cap="none" baseline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“</a:t>
            </a:r>
            <a:r>
              <a:rPr lang="en-US" err="1"/>
              <a:t>Curabitur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  </a:t>
            </a:r>
            <a:r>
              <a:rPr lang="en-US" err="1"/>
              <a:t>feugiat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ante non.”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308"/>
          <a:stretch/>
        </p:blipFill>
        <p:spPr>
          <a:xfrm>
            <a:off x="5856167" y="4556423"/>
            <a:ext cx="526977" cy="570485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E54991-2B36-A648-911C-77B5E9187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40"/>
          <a:stretch/>
        </p:blipFill>
        <p:spPr>
          <a:xfrm>
            <a:off x="6383145" y="4488300"/>
            <a:ext cx="2027517" cy="6386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31760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2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Slide">
    <p:bg>
      <p:bgPr>
        <a:solidFill>
          <a:srgbClr val="FF8F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20747"/>
            <a:ext cx="9144000" cy="6858000"/>
          </a:xfrm>
        </p:spPr>
        <p:txBody>
          <a:bodyPr anchor="ctr" anchorCtr="0">
            <a:noAutofit/>
          </a:bodyPr>
          <a:lstStyle>
            <a:lvl1pPr algn="l">
              <a:defRPr sz="8465" b="0" i="0" baseline="0">
                <a:solidFill>
                  <a:schemeClr val="bg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406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2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20747"/>
            <a:ext cx="9144000" cy="6858000"/>
          </a:xfrm>
        </p:spPr>
        <p:txBody>
          <a:bodyPr anchor="ctr" anchorCtr="0">
            <a:noAutofit/>
          </a:bodyPr>
          <a:lstStyle>
            <a:lvl1pPr algn="l">
              <a:defRPr sz="8465" b="0" i="0" baseline="0">
                <a:solidFill>
                  <a:schemeClr val="accent3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5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2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613740"/>
            <a:ext cx="10515600" cy="4351338"/>
          </a:xfrm>
        </p:spPr>
        <p:txBody>
          <a:bodyPr>
            <a:normAutofit/>
          </a:bodyPr>
          <a:lstStyle>
            <a:lvl1pPr>
              <a:defRPr sz="1935">
                <a:latin typeface="Georgia" charset="0"/>
                <a:ea typeface="Georgia" charset="0"/>
                <a:cs typeface="Georgia" charset="0"/>
              </a:defRPr>
            </a:lvl1pPr>
            <a:lvl2pPr>
              <a:defRPr sz="1935">
                <a:latin typeface="Georgia" charset="0"/>
                <a:ea typeface="Georgia" charset="0"/>
                <a:cs typeface="Georgia" charset="0"/>
              </a:defRPr>
            </a:lvl2pPr>
            <a:lvl3pPr>
              <a:defRPr sz="1935">
                <a:latin typeface="Georgia" charset="0"/>
                <a:ea typeface="Georgia" charset="0"/>
                <a:cs typeface="Georgia" charset="0"/>
              </a:defRPr>
            </a:lvl3pPr>
            <a:lvl4pPr>
              <a:defRPr sz="1935">
                <a:latin typeface="Georgia" charset="0"/>
                <a:ea typeface="Georgia" charset="0"/>
                <a:cs typeface="Georgia" charset="0"/>
              </a:defRPr>
            </a:lvl4pPr>
            <a:lvl5pPr>
              <a:defRPr sz="1935"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8201" y="1192695"/>
            <a:ext cx="10515600" cy="497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10955933" y="6356351"/>
            <a:ext cx="795736" cy="365125"/>
          </a:xfrm>
          <a:prstGeom prst="rect">
            <a:avLst/>
          </a:prstGeom>
        </p:spPr>
        <p:txBody>
          <a:bodyPr vert="horz" lIns="88490" tIns="44245" rIns="88490" bIns="44245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sz="1161" dirty="0"/>
              <a:t>| </a:t>
            </a:r>
            <a:fld id="{C5D1C6DA-A402-2641-BC7C-6341285FB870}" type="slidenum">
              <a:rPr lang="en-US" sz="1161" smtClean="0"/>
              <a:pPr/>
              <a:t>‹#›</a:t>
            </a:fld>
            <a:endParaRPr lang="en-US" sz="1161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3209" y="6380614"/>
            <a:ext cx="870448" cy="26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16411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1500" y="2391799"/>
            <a:ext cx="6745606" cy="2968919"/>
          </a:xfrm>
        </p:spPr>
        <p:txBody>
          <a:bodyPr/>
          <a:lstStyle>
            <a:lvl1pPr marL="0" marR="0" indent="0" algn="l" defTabSz="884688" rtl="0" eaLnBrk="1" fontAlgn="auto" latinLnBrk="0" hangingPunct="1">
              <a:lnSpc>
                <a:spcPct val="90000"/>
              </a:lnSpc>
              <a:spcBef>
                <a:spcPts val="968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742" b="1" i="0" baseline="0">
                <a:solidFill>
                  <a:srgbClr val="004261"/>
                </a:solidFill>
                <a:latin typeface="Georgia Bold" charset="0"/>
                <a:ea typeface="Georgia" charset="0"/>
                <a:cs typeface="Georgia Bold" charset="0"/>
              </a:defRPr>
            </a:lvl1pPr>
            <a:lvl2pPr>
              <a:defRPr sz="1693" baseline="0"/>
            </a:lvl2pPr>
            <a:lvl3pPr>
              <a:defRPr sz="1693" baseline="0"/>
            </a:lvl3pPr>
            <a:lvl4pPr>
              <a:defRPr sz="1693" baseline="0"/>
            </a:lvl4pPr>
            <a:lvl5pPr>
              <a:defRPr sz="1693" baseline="0"/>
            </a:lvl5pPr>
          </a:lstStyle>
          <a:p>
            <a:pPr marL="0" marR="0" lvl="0" indent="0" algn="l" defTabSz="884688" rtl="0" eaLnBrk="1" fontAlgn="auto" latinLnBrk="0" hangingPunct="1">
              <a:lnSpc>
                <a:spcPct val="90000"/>
              </a:lnSpc>
              <a:spcBef>
                <a:spcPts val="968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612" err="1"/>
              <a:t>Lorem</a:t>
            </a:r>
            <a:r>
              <a:rPr lang="en-US" sz="2612"/>
              <a:t> </a:t>
            </a:r>
            <a:r>
              <a:rPr lang="en-US" sz="2612" err="1"/>
              <a:t>ipsum</a:t>
            </a:r>
            <a:r>
              <a:rPr lang="en-US" sz="2612"/>
              <a:t> dolor sit </a:t>
            </a:r>
            <a:r>
              <a:rPr lang="en-US" sz="2612" err="1"/>
              <a:t>amet</a:t>
            </a:r>
            <a:r>
              <a:rPr lang="en-US" sz="2612"/>
              <a:t>.</a:t>
            </a:r>
            <a:br>
              <a:rPr lang="en-US" sz="2612"/>
            </a:br>
            <a:r>
              <a:rPr lang="en-US" sz="2612" err="1"/>
              <a:t>Donec</a:t>
            </a:r>
            <a:r>
              <a:rPr lang="en-US" sz="2612"/>
              <a:t> vitae </a:t>
            </a:r>
            <a:r>
              <a:rPr lang="en-US" sz="2612" err="1"/>
              <a:t>elit</a:t>
            </a:r>
            <a:r>
              <a:rPr lang="en-US" sz="2612"/>
              <a:t> id </a:t>
            </a:r>
            <a:r>
              <a:rPr lang="en-US" sz="2612" err="1"/>
              <a:t>leo</a:t>
            </a:r>
            <a:r>
              <a:rPr lang="en-US" sz="2612"/>
              <a:t> </a:t>
            </a:r>
            <a:r>
              <a:rPr lang="en-US" sz="2612">
                <a:solidFill>
                  <a:srgbClr val="01B4D2"/>
                </a:solidFill>
                <a:latin typeface="Sentinel Semibold"/>
                <a:cs typeface="Sentinel Semibold"/>
              </a:rPr>
              <a:t>Id </a:t>
            </a:r>
            <a:r>
              <a:rPr lang="en-US" sz="2612" err="1">
                <a:solidFill>
                  <a:srgbClr val="01B4D2"/>
                </a:solidFill>
                <a:latin typeface="Sentinel Semibold"/>
                <a:cs typeface="Sentinel Semibold"/>
              </a:rPr>
              <a:t>Vineque</a:t>
            </a:r>
            <a:r>
              <a:rPr lang="en-US" sz="2612">
                <a:solidFill>
                  <a:srgbClr val="01B4D2"/>
                </a:solidFill>
              </a:rPr>
              <a:t> </a:t>
            </a:r>
            <a:r>
              <a:rPr lang="en-US" sz="2612" err="1"/>
              <a:t>posuere</a:t>
            </a:r>
            <a:r>
              <a:rPr lang="en-US" sz="2612"/>
              <a:t>. </a:t>
            </a:r>
            <a:r>
              <a:rPr lang="en-US" sz="2612" err="1"/>
              <a:t>Ut</a:t>
            </a:r>
            <a:r>
              <a:rPr lang="en-US" sz="2612"/>
              <a:t> vitae </a:t>
            </a:r>
            <a:r>
              <a:rPr lang="en-US" sz="2612" err="1"/>
              <a:t>neque</a:t>
            </a:r>
            <a:r>
              <a:rPr lang="en-US" sz="2612"/>
              <a:t> a </a:t>
            </a:r>
            <a:r>
              <a:rPr lang="en-US" sz="2612" err="1"/>
              <a:t>tortor</a:t>
            </a:r>
            <a:r>
              <a:rPr lang="en-US" sz="2612"/>
              <a:t> </a:t>
            </a:r>
            <a:r>
              <a:rPr lang="en-US" sz="2612" err="1"/>
              <a:t>tincidunt</a:t>
            </a:r>
            <a:r>
              <a:rPr lang="en-US" sz="2612"/>
              <a:t> </a:t>
            </a:r>
            <a:r>
              <a:rPr lang="en-US" sz="2612" err="1"/>
              <a:t>luctus</a:t>
            </a:r>
            <a:r>
              <a:rPr lang="en-US" sz="2612"/>
              <a:t> </a:t>
            </a:r>
            <a:r>
              <a:rPr lang="en-US" sz="2612" err="1"/>
              <a:t>eget</a:t>
            </a:r>
            <a:r>
              <a:rPr lang="en-US" sz="2612"/>
              <a:t> id </a:t>
            </a:r>
            <a:r>
              <a:rPr lang="en-US" sz="2612" err="1"/>
              <a:t>libero</a:t>
            </a:r>
            <a:r>
              <a:rPr lang="en-US" sz="2612"/>
              <a:t>. </a:t>
            </a:r>
            <a:r>
              <a:rPr lang="en-US" sz="2612" err="1"/>
              <a:t>Donec</a:t>
            </a:r>
            <a:r>
              <a:rPr lang="en-US" sz="2612"/>
              <a:t> </a:t>
            </a:r>
            <a:r>
              <a:rPr lang="en-US" sz="2612" err="1"/>
              <a:t>orci</a:t>
            </a:r>
            <a:r>
              <a:rPr lang="en-US" sz="2612"/>
              <a:t> dui, semper non </a:t>
            </a:r>
            <a:r>
              <a:rPr lang="en-US" sz="2612" err="1"/>
              <a:t>elementum</a:t>
            </a:r>
            <a:r>
              <a:rPr lang="en-US" sz="2612"/>
              <a:t> et, </a:t>
            </a:r>
            <a:r>
              <a:rPr lang="en-US" sz="2612" err="1"/>
              <a:t>elementum</a:t>
            </a:r>
            <a:r>
              <a:rPr lang="en-US" sz="2612"/>
              <a:t> </a:t>
            </a:r>
            <a:r>
              <a:rPr lang="en-US" sz="2612" err="1"/>
              <a:t>ut</a:t>
            </a:r>
            <a:r>
              <a:rPr lang="en-US" sz="2612"/>
              <a:t> </a:t>
            </a:r>
            <a:r>
              <a:rPr lang="en-US" sz="2612" err="1"/>
              <a:t>odio</a:t>
            </a:r>
            <a:r>
              <a:rPr lang="en-US" sz="2612"/>
              <a:t>.</a:t>
            </a:r>
          </a:p>
          <a:p>
            <a:pPr lvl="0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1501" y="427704"/>
            <a:ext cx="3173361" cy="24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8" b="0" i="0" baseline="0" dirty="0">
                <a:solidFill>
                  <a:srgbClr val="01B4D2"/>
                </a:solidFill>
                <a:latin typeface="Brandon Grotesque Bold" charset="0"/>
              </a:rPr>
              <a:t>INVICTIAL MALLINUM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71501" y="427704"/>
            <a:ext cx="3173361" cy="24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8" b="0" i="0" baseline="0" dirty="0">
                <a:solidFill>
                  <a:srgbClr val="01B4D2"/>
                </a:solidFill>
                <a:latin typeface="Brandon Grotesque Bold" charset="0"/>
              </a:rPr>
              <a:t>INVICTIAL MALLINUM</a:t>
            </a:r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10955933" y="6356351"/>
            <a:ext cx="795736" cy="365125"/>
          </a:xfrm>
          <a:prstGeom prst="rect">
            <a:avLst/>
          </a:prstGeom>
        </p:spPr>
        <p:txBody>
          <a:bodyPr vert="horz" lIns="88490" tIns="44245" rIns="88490" bIns="44245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sz="1161" dirty="0"/>
              <a:t>| </a:t>
            </a:r>
            <a:fld id="{C5D1C6DA-A402-2641-BC7C-6341285FB870}" type="slidenum">
              <a:rPr lang="en-US" sz="1161" smtClean="0"/>
              <a:pPr/>
              <a:t>‹#›</a:t>
            </a:fld>
            <a:endParaRPr lang="en-US" sz="116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8AAF15-7781-844C-9766-6BC05A6CE4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3209" y="6380614"/>
            <a:ext cx="870448" cy="26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934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1500" y="1772674"/>
            <a:ext cx="7691438" cy="505389"/>
          </a:xfrm>
        </p:spPr>
        <p:txBody>
          <a:bodyPr/>
          <a:lstStyle>
            <a:lvl1pPr marL="0" marR="0" indent="0" algn="l" defTabSz="884688" rtl="0" eaLnBrk="1" fontAlgn="auto" latinLnBrk="0" hangingPunct="1">
              <a:lnSpc>
                <a:spcPct val="90000"/>
              </a:lnSpc>
              <a:spcBef>
                <a:spcPts val="968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742" b="1" i="0" baseline="0">
                <a:latin typeface="Georgia Bold" charset="0"/>
                <a:ea typeface="Georgia" charset="0"/>
                <a:cs typeface="Georgia Bold" charset="0"/>
              </a:defRPr>
            </a:lvl1pPr>
            <a:lvl2pPr>
              <a:defRPr sz="1693" baseline="0"/>
            </a:lvl2pPr>
            <a:lvl3pPr>
              <a:defRPr sz="1693" baseline="0"/>
            </a:lvl3pPr>
            <a:lvl4pPr>
              <a:defRPr sz="1693" baseline="0"/>
            </a:lvl4pPr>
            <a:lvl5pPr>
              <a:defRPr sz="1693" baseline="0"/>
            </a:lvl5pPr>
          </a:lstStyle>
          <a:p>
            <a:pPr marL="0" marR="0" lvl="0" indent="0" algn="l" defTabSz="884688" rtl="0" eaLnBrk="1" fontAlgn="auto" latinLnBrk="0" hangingPunct="1">
              <a:lnSpc>
                <a:spcPct val="90000"/>
              </a:lnSpc>
              <a:spcBef>
                <a:spcPts val="968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612"/>
              <a:t>Vitae nib </a:t>
            </a:r>
            <a:r>
              <a:rPr lang="en-US" sz="2612" err="1"/>
              <a:t>biben</a:t>
            </a:r>
            <a:r>
              <a:rPr lang="en-US" sz="2612"/>
              <a:t> </a:t>
            </a:r>
            <a:r>
              <a:rPr lang="en-US" sz="2612" err="1">
                <a:solidFill>
                  <a:srgbClr val="01B4D2"/>
                </a:solidFill>
                <a:latin typeface="Sentinel Semibold"/>
                <a:cs typeface="Sentinel Semibold"/>
              </a:rPr>
              <a:t>Convalis</a:t>
            </a:r>
            <a:r>
              <a:rPr lang="en-US" sz="2612">
                <a:solidFill>
                  <a:srgbClr val="01B4D2"/>
                </a:solidFill>
              </a:rPr>
              <a:t> </a:t>
            </a:r>
            <a:r>
              <a:rPr lang="en-US" sz="2612" err="1"/>
              <a:t>ullamcorp</a:t>
            </a:r>
            <a:r>
              <a:rPr lang="en-US" sz="2612"/>
              <a:t>.</a:t>
            </a:r>
          </a:p>
          <a:p>
            <a:pPr lvl="0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1501" y="427704"/>
            <a:ext cx="3173361" cy="24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8" b="0" i="0" baseline="0" dirty="0">
                <a:solidFill>
                  <a:srgbClr val="01B4D2"/>
                </a:solidFill>
                <a:latin typeface="Brandon Grotesque Bold" charset="0"/>
              </a:rPr>
              <a:t>INVICTIAL MALLINUM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71500" y="2471174"/>
            <a:ext cx="7691439" cy="2767576"/>
          </a:xfrm>
        </p:spPr>
        <p:txBody>
          <a:bodyPr>
            <a:noAutofit/>
          </a:bodyPr>
          <a:lstStyle>
            <a:lvl1pPr marL="0" marR="0" indent="0" algn="l" defTabSz="884688" rtl="0" eaLnBrk="1" fontAlgn="auto" latinLnBrk="0" hangingPunct="1">
              <a:lnSpc>
                <a:spcPct val="90000"/>
              </a:lnSpc>
              <a:spcBef>
                <a:spcPts val="968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419" b="1" i="0" u="none" baseline="0">
                <a:latin typeface="Georgia Bold" charset="0"/>
                <a:ea typeface="Georgia" charset="0"/>
                <a:cs typeface="Georgia Bold" charset="0"/>
              </a:defRPr>
            </a:lvl1pPr>
            <a:lvl2pPr>
              <a:defRPr sz="1693" baseline="0"/>
            </a:lvl2pPr>
            <a:lvl3pPr>
              <a:defRPr sz="1693" baseline="0"/>
            </a:lvl3pPr>
            <a:lvl4pPr>
              <a:defRPr sz="1693" baseline="0"/>
            </a:lvl4pPr>
            <a:lvl5pPr>
              <a:defRPr sz="1693" baseline="0"/>
            </a:lvl5pPr>
          </a:lstStyle>
          <a:p>
            <a:pPr marL="0" marR="0" lvl="0" indent="0" algn="l" defTabSz="884688" rtl="0" eaLnBrk="1" fontAlgn="auto" latinLnBrk="0" hangingPunct="1">
              <a:lnSpc>
                <a:spcPct val="90000"/>
              </a:lnSpc>
              <a:spcBef>
                <a:spcPts val="968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612"/>
              <a:t>Lorem ipsum dolor sit </a:t>
            </a:r>
            <a:r>
              <a:rPr lang="en-US" sz="2612" err="1"/>
              <a:t>amet</a:t>
            </a:r>
            <a:r>
              <a:rPr lang="en-US" sz="2612"/>
              <a:t>. </a:t>
            </a:r>
            <a:r>
              <a:rPr lang="en-US" sz="2612" err="1"/>
              <a:t>Donec</a:t>
            </a:r>
            <a:r>
              <a:rPr lang="en-US" sz="2612"/>
              <a:t> vitae </a:t>
            </a:r>
            <a:r>
              <a:rPr lang="en-US" sz="2612" err="1"/>
              <a:t>elit</a:t>
            </a:r>
            <a:r>
              <a:rPr lang="en-US" sz="2612"/>
              <a:t> id </a:t>
            </a:r>
            <a:r>
              <a:rPr lang="en-US" sz="2612" err="1"/>
              <a:t>leo</a:t>
            </a:r>
            <a:r>
              <a:rPr lang="en-US" sz="2612"/>
              <a:t> </a:t>
            </a:r>
            <a:r>
              <a:rPr lang="en-US" sz="2612">
                <a:solidFill>
                  <a:srgbClr val="01B4D2"/>
                </a:solidFill>
                <a:latin typeface="Sentinel Semibold"/>
                <a:cs typeface="Sentinel Semibold"/>
              </a:rPr>
              <a:t>Id </a:t>
            </a:r>
            <a:r>
              <a:rPr lang="en-US" sz="2612" err="1">
                <a:solidFill>
                  <a:srgbClr val="01B4D2"/>
                </a:solidFill>
                <a:latin typeface="Sentinel Semibold"/>
                <a:cs typeface="Sentinel Semibold"/>
              </a:rPr>
              <a:t>Vineque</a:t>
            </a:r>
            <a:r>
              <a:rPr lang="en-US" sz="2612">
                <a:solidFill>
                  <a:srgbClr val="01B4D2"/>
                </a:solidFill>
              </a:rPr>
              <a:t> </a:t>
            </a:r>
            <a:r>
              <a:rPr lang="en-US" sz="2612" err="1"/>
              <a:t>posuere</a:t>
            </a:r>
            <a:r>
              <a:rPr lang="en-US" sz="2612"/>
              <a:t>. </a:t>
            </a:r>
            <a:r>
              <a:rPr lang="en-US" sz="2612" err="1"/>
              <a:t>Ut</a:t>
            </a:r>
            <a:r>
              <a:rPr lang="en-US" sz="2612"/>
              <a:t> vitae </a:t>
            </a:r>
            <a:r>
              <a:rPr lang="en-US" sz="2612" err="1"/>
              <a:t>neque</a:t>
            </a:r>
            <a:r>
              <a:rPr lang="en-US" sz="2612"/>
              <a:t> a </a:t>
            </a:r>
            <a:r>
              <a:rPr lang="en-US" sz="2612" err="1"/>
              <a:t>tortor</a:t>
            </a:r>
            <a:r>
              <a:rPr lang="en-US" sz="2612"/>
              <a:t> </a:t>
            </a:r>
            <a:r>
              <a:rPr lang="en-US" sz="2612" err="1"/>
              <a:t>tincidunt</a:t>
            </a:r>
            <a:r>
              <a:rPr lang="en-US" sz="2612"/>
              <a:t> </a:t>
            </a:r>
            <a:r>
              <a:rPr lang="en-US" sz="2612" err="1"/>
              <a:t>luctus</a:t>
            </a:r>
            <a:r>
              <a:rPr lang="en-US" sz="2612"/>
              <a:t> </a:t>
            </a:r>
            <a:r>
              <a:rPr lang="en-US" sz="2612" err="1"/>
              <a:t>eget</a:t>
            </a:r>
            <a:r>
              <a:rPr lang="en-US" sz="2612"/>
              <a:t> id libero. </a:t>
            </a:r>
            <a:r>
              <a:rPr lang="en-US" sz="2612" err="1"/>
              <a:t>Donec</a:t>
            </a:r>
            <a:r>
              <a:rPr lang="en-US" sz="2612"/>
              <a:t> </a:t>
            </a:r>
            <a:r>
              <a:rPr lang="en-US" sz="2612" err="1"/>
              <a:t>orci</a:t>
            </a:r>
            <a:r>
              <a:rPr lang="en-US" sz="2612"/>
              <a:t> dui, semper non </a:t>
            </a:r>
            <a:r>
              <a:rPr lang="en-US" sz="2612" err="1"/>
              <a:t>elementum</a:t>
            </a:r>
            <a:r>
              <a:rPr lang="en-US" sz="2612"/>
              <a:t> et, </a:t>
            </a:r>
            <a:r>
              <a:rPr lang="en-US" sz="2612" err="1"/>
              <a:t>elementum</a:t>
            </a:r>
            <a:r>
              <a:rPr lang="en-US" sz="2612"/>
              <a:t> </a:t>
            </a:r>
            <a:r>
              <a:rPr lang="en-US" sz="2612" err="1"/>
              <a:t>ut</a:t>
            </a:r>
            <a:r>
              <a:rPr lang="en-US" sz="2612"/>
              <a:t> </a:t>
            </a:r>
            <a:r>
              <a:rPr lang="en-US" sz="2612" err="1"/>
              <a:t>odio</a:t>
            </a:r>
            <a:r>
              <a:rPr lang="en-US" sz="2612"/>
              <a:t>.</a:t>
            </a:r>
          </a:p>
          <a:p>
            <a:pPr marL="0" marR="0" lvl="0" indent="0" algn="l" defTabSz="884688" rtl="0" eaLnBrk="1" fontAlgn="auto" latinLnBrk="0" hangingPunct="1">
              <a:lnSpc>
                <a:spcPct val="90000"/>
              </a:lnSpc>
              <a:spcBef>
                <a:spcPts val="968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612"/>
              <a:t>Lorem ipsum dolor sit </a:t>
            </a:r>
            <a:r>
              <a:rPr lang="en-US" sz="2612" err="1"/>
              <a:t>amet</a:t>
            </a:r>
            <a:r>
              <a:rPr lang="en-US" sz="2612"/>
              <a:t>. </a:t>
            </a:r>
            <a:r>
              <a:rPr lang="en-US" sz="2612" err="1"/>
              <a:t>Donec</a:t>
            </a:r>
            <a:r>
              <a:rPr lang="en-US" sz="2612"/>
              <a:t> vitae </a:t>
            </a:r>
            <a:r>
              <a:rPr lang="en-US" sz="2612" err="1"/>
              <a:t>elit</a:t>
            </a:r>
            <a:r>
              <a:rPr lang="en-US" sz="2612"/>
              <a:t> id </a:t>
            </a:r>
            <a:r>
              <a:rPr lang="en-US" sz="2612" err="1"/>
              <a:t>leo</a:t>
            </a:r>
            <a:r>
              <a:rPr lang="en-US" sz="2612"/>
              <a:t> </a:t>
            </a:r>
            <a:r>
              <a:rPr lang="en-US" sz="2612">
                <a:solidFill>
                  <a:srgbClr val="01B4D2"/>
                </a:solidFill>
                <a:latin typeface="Sentinel Semibold"/>
                <a:cs typeface="Sentinel Semibold"/>
              </a:rPr>
              <a:t>Id </a:t>
            </a:r>
            <a:r>
              <a:rPr lang="en-US" sz="2612" err="1">
                <a:solidFill>
                  <a:srgbClr val="01B4D2"/>
                </a:solidFill>
                <a:latin typeface="Sentinel Semibold"/>
                <a:cs typeface="Sentinel Semibold"/>
              </a:rPr>
              <a:t>Vineque</a:t>
            </a:r>
            <a:r>
              <a:rPr lang="en-US" sz="2612">
                <a:solidFill>
                  <a:srgbClr val="01B4D2"/>
                </a:solidFill>
              </a:rPr>
              <a:t> </a:t>
            </a:r>
            <a:r>
              <a:rPr lang="en-US" sz="2612" err="1"/>
              <a:t>posuere</a:t>
            </a:r>
            <a:r>
              <a:rPr lang="en-US" sz="2612"/>
              <a:t>. </a:t>
            </a:r>
            <a:r>
              <a:rPr lang="en-US" sz="2612" err="1"/>
              <a:t>Ut</a:t>
            </a:r>
            <a:r>
              <a:rPr lang="en-US" sz="2612"/>
              <a:t> vitae </a:t>
            </a:r>
            <a:r>
              <a:rPr lang="en-US" sz="2612" err="1"/>
              <a:t>neque</a:t>
            </a:r>
            <a:r>
              <a:rPr lang="en-US" sz="2612"/>
              <a:t> a </a:t>
            </a:r>
            <a:r>
              <a:rPr lang="en-US" sz="2612" err="1"/>
              <a:t>tortor</a:t>
            </a:r>
            <a:r>
              <a:rPr lang="en-US" sz="2612"/>
              <a:t> </a:t>
            </a:r>
            <a:r>
              <a:rPr lang="en-US" sz="2612" err="1"/>
              <a:t>tincidunt</a:t>
            </a:r>
            <a:r>
              <a:rPr lang="en-US" sz="2612"/>
              <a:t> </a:t>
            </a:r>
            <a:r>
              <a:rPr lang="en-US" sz="2612" err="1"/>
              <a:t>luctus</a:t>
            </a:r>
            <a:r>
              <a:rPr lang="en-US" sz="2612"/>
              <a:t> </a:t>
            </a:r>
            <a:r>
              <a:rPr lang="en-US" sz="2612" err="1"/>
              <a:t>eget</a:t>
            </a:r>
            <a:r>
              <a:rPr lang="en-US" sz="2612"/>
              <a:t> id libero. </a:t>
            </a:r>
            <a:r>
              <a:rPr lang="en-US" sz="2612" err="1"/>
              <a:t>Donec</a:t>
            </a:r>
            <a:r>
              <a:rPr lang="en-US" sz="2612"/>
              <a:t> </a:t>
            </a:r>
            <a:r>
              <a:rPr lang="en-US" sz="2612" err="1"/>
              <a:t>orci</a:t>
            </a:r>
            <a:r>
              <a:rPr lang="en-US" sz="2612"/>
              <a:t> dui, semper non </a:t>
            </a:r>
            <a:r>
              <a:rPr lang="en-US" sz="2612" err="1"/>
              <a:t>elementum</a:t>
            </a:r>
            <a:r>
              <a:rPr lang="en-US" sz="2612"/>
              <a:t> et, </a:t>
            </a:r>
            <a:r>
              <a:rPr lang="en-US" sz="2612" err="1"/>
              <a:t>elementum</a:t>
            </a:r>
            <a:r>
              <a:rPr lang="en-US" sz="2612"/>
              <a:t> </a:t>
            </a:r>
            <a:r>
              <a:rPr lang="en-US" sz="2612" err="1"/>
              <a:t>ut</a:t>
            </a:r>
            <a:r>
              <a:rPr lang="en-US" sz="2612"/>
              <a:t> </a:t>
            </a:r>
            <a:r>
              <a:rPr lang="en-US" sz="2612" err="1"/>
              <a:t>odio</a:t>
            </a:r>
            <a:r>
              <a:rPr lang="en-US" sz="2612"/>
              <a:t>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71501" y="427704"/>
            <a:ext cx="3173361" cy="24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8" b="0" i="0" baseline="0" dirty="0">
                <a:solidFill>
                  <a:srgbClr val="01B4D2"/>
                </a:solidFill>
                <a:latin typeface="Brandon Grotesque Bold" charset="0"/>
              </a:rPr>
              <a:t>INVICTIAL MALLINUM</a:t>
            </a: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10955933" y="6356351"/>
            <a:ext cx="795736" cy="365125"/>
          </a:xfrm>
          <a:prstGeom prst="rect">
            <a:avLst/>
          </a:prstGeom>
        </p:spPr>
        <p:txBody>
          <a:bodyPr vert="horz" lIns="88490" tIns="44245" rIns="88490" bIns="44245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sz="1161" dirty="0"/>
              <a:t>| </a:t>
            </a:r>
            <a:fld id="{C5D1C6DA-A402-2641-BC7C-6341285FB870}" type="slidenum">
              <a:rPr lang="en-US" sz="1161" smtClean="0"/>
              <a:pPr/>
              <a:t>‹#›</a:t>
            </a:fld>
            <a:endParaRPr lang="en-US" sz="116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C4526E-9C6D-2B43-9F02-71260F8A90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3209" y="6380614"/>
            <a:ext cx="870448" cy="26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96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00B4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3770700"/>
            <a:ext cx="10549099" cy="20237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322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42344" indent="0" algn="ctr">
              <a:buNone/>
              <a:defRPr sz="1935"/>
            </a:lvl2pPr>
            <a:lvl3pPr marL="884688" indent="0" algn="ctr">
              <a:buNone/>
              <a:defRPr sz="1742"/>
            </a:lvl3pPr>
            <a:lvl4pPr marL="1327032" indent="0" algn="ctr">
              <a:buNone/>
              <a:defRPr sz="1548"/>
            </a:lvl4pPr>
            <a:lvl5pPr marL="1769376" indent="0" algn="ctr">
              <a:buNone/>
              <a:defRPr sz="1548"/>
            </a:lvl5pPr>
            <a:lvl6pPr marL="2211720" indent="0" algn="ctr">
              <a:buNone/>
              <a:defRPr sz="1548"/>
            </a:lvl6pPr>
            <a:lvl7pPr marL="2654063" indent="0" algn="ctr">
              <a:buNone/>
              <a:defRPr sz="1548"/>
            </a:lvl7pPr>
            <a:lvl8pPr marL="3096408" indent="0" algn="ctr">
              <a:buNone/>
              <a:defRPr sz="1548"/>
            </a:lvl8pPr>
            <a:lvl9pPr marL="3538751" indent="0" algn="ctr">
              <a:buNone/>
              <a:defRPr sz="1548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71500" y="1187243"/>
            <a:ext cx="10515600" cy="2470356"/>
          </a:xfrm>
        </p:spPr>
        <p:txBody>
          <a:bodyPr anchor="b" anchorCtr="0"/>
          <a:lstStyle>
            <a:lvl1pPr>
              <a:defRPr sz="5418" b="0" i="0" baseline="0">
                <a:solidFill>
                  <a:schemeClr val="bg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9276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232">
          <p15:clr>
            <a:srgbClr val="FBAE40"/>
          </p15:clr>
        </p15:guide>
        <p15:guide id="4" pos="3839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3770700"/>
            <a:ext cx="10549099" cy="20237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322" baseline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42344" indent="0" algn="ctr">
              <a:buNone/>
              <a:defRPr sz="1935"/>
            </a:lvl2pPr>
            <a:lvl3pPr marL="884688" indent="0" algn="ctr">
              <a:buNone/>
              <a:defRPr sz="1742"/>
            </a:lvl3pPr>
            <a:lvl4pPr marL="1327032" indent="0" algn="ctr">
              <a:buNone/>
              <a:defRPr sz="1548"/>
            </a:lvl4pPr>
            <a:lvl5pPr marL="1769376" indent="0" algn="ctr">
              <a:buNone/>
              <a:defRPr sz="1548"/>
            </a:lvl5pPr>
            <a:lvl6pPr marL="2211720" indent="0" algn="ctr">
              <a:buNone/>
              <a:defRPr sz="1548"/>
            </a:lvl6pPr>
            <a:lvl7pPr marL="2654063" indent="0" algn="ctr">
              <a:buNone/>
              <a:defRPr sz="1548"/>
            </a:lvl7pPr>
            <a:lvl8pPr marL="3096408" indent="0" algn="ctr">
              <a:buNone/>
              <a:defRPr sz="1548"/>
            </a:lvl8pPr>
            <a:lvl9pPr marL="3538751" indent="0" algn="ctr">
              <a:buNone/>
              <a:defRPr sz="1548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71500" y="1187243"/>
            <a:ext cx="10515600" cy="2470356"/>
          </a:xfrm>
        </p:spPr>
        <p:txBody>
          <a:bodyPr anchor="b" anchorCtr="0"/>
          <a:lstStyle>
            <a:lvl1pPr>
              <a:defRPr sz="5418" b="0" i="0" baseline="0">
                <a:solidFill>
                  <a:schemeClr val="tx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96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232">
          <p15:clr>
            <a:srgbClr val="FBAE40"/>
          </p15:clr>
        </p15:guide>
        <p15:guide id="4" pos="3839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rgbClr val="00B4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12999"/>
            <a:ext cx="9144000" cy="6858000"/>
          </a:xfrm>
        </p:spPr>
        <p:txBody>
          <a:bodyPr lIns="91440" anchor="ctr" anchorCtr="0">
            <a:noAutofit/>
          </a:bodyPr>
          <a:lstStyle>
            <a:lvl1pPr algn="l">
              <a:defRPr sz="8465" b="0" i="0" baseline="0">
                <a:solidFill>
                  <a:schemeClr val="bg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3559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12999"/>
            <a:ext cx="9144000" cy="6858000"/>
          </a:xfrm>
        </p:spPr>
        <p:txBody>
          <a:bodyPr lIns="91440" anchor="ctr" anchorCtr="0">
            <a:noAutofit/>
          </a:bodyPr>
          <a:lstStyle>
            <a:lvl1pPr algn="l">
              <a:defRPr sz="8465" b="0" i="0" baseline="0">
                <a:solidFill>
                  <a:schemeClr val="tx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871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0"/>
            <a:ext cx="9144000" cy="6858000"/>
          </a:xfrm>
        </p:spPr>
        <p:txBody>
          <a:bodyPr anchor="ctr" anchorCtr="0">
            <a:noAutofit/>
          </a:bodyPr>
          <a:lstStyle>
            <a:lvl1pPr algn="l">
              <a:defRPr sz="8465" b="0" i="0" baseline="0">
                <a:solidFill>
                  <a:schemeClr val="bg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806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0"/>
            <a:ext cx="9144000" cy="6858000"/>
          </a:xfrm>
        </p:spPr>
        <p:txBody>
          <a:bodyPr anchor="ctr" anchorCtr="0">
            <a:noAutofit/>
          </a:bodyPr>
          <a:lstStyle>
            <a:lvl1pPr algn="l">
              <a:defRPr sz="8465" b="0" i="0" baseline="0">
                <a:solidFill>
                  <a:schemeClr val="accent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011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bg>
      <p:bgPr>
        <a:solidFill>
          <a:srgbClr val="E40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0"/>
            <a:ext cx="9144000" cy="6858000"/>
          </a:xfrm>
        </p:spPr>
        <p:txBody>
          <a:bodyPr anchor="ctr" anchorCtr="0">
            <a:noAutofit/>
          </a:bodyPr>
          <a:lstStyle>
            <a:lvl1pPr algn="l">
              <a:defRPr sz="8465" b="0" i="0" baseline="0">
                <a:solidFill>
                  <a:schemeClr val="bg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505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0"/>
            <a:ext cx="9144000" cy="6858000"/>
          </a:xfrm>
        </p:spPr>
        <p:txBody>
          <a:bodyPr anchor="ctr" anchorCtr="0">
            <a:noAutofit/>
          </a:bodyPr>
          <a:lstStyle>
            <a:lvl1pPr algn="l">
              <a:defRPr sz="8465" b="0" i="0" baseline="0">
                <a:solidFill>
                  <a:schemeClr val="accent4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accent4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58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322">
                <a:solidFill>
                  <a:srgbClr val="0042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42300" indent="0">
              <a:buNone/>
              <a:defRPr sz="1934">
                <a:solidFill>
                  <a:schemeClr val="tx1">
                    <a:tint val="75000"/>
                  </a:schemeClr>
                </a:solidFill>
              </a:defRPr>
            </a:lvl2pPr>
            <a:lvl3pPr marL="884600" indent="0">
              <a:buNone/>
              <a:defRPr sz="1741">
                <a:solidFill>
                  <a:schemeClr val="tx1">
                    <a:tint val="75000"/>
                  </a:schemeClr>
                </a:solidFill>
              </a:defRPr>
            </a:lvl3pPr>
            <a:lvl4pPr marL="1326900" indent="0">
              <a:buNone/>
              <a:defRPr sz="1548">
                <a:solidFill>
                  <a:schemeClr val="tx1">
                    <a:tint val="75000"/>
                  </a:schemeClr>
                </a:solidFill>
              </a:defRPr>
            </a:lvl4pPr>
            <a:lvl5pPr marL="1769198" indent="0">
              <a:buNone/>
              <a:defRPr sz="1548">
                <a:solidFill>
                  <a:schemeClr val="tx1">
                    <a:tint val="75000"/>
                  </a:schemeClr>
                </a:solidFill>
              </a:defRPr>
            </a:lvl5pPr>
            <a:lvl6pPr marL="2211498" indent="0">
              <a:buNone/>
              <a:defRPr sz="1548">
                <a:solidFill>
                  <a:schemeClr val="tx1">
                    <a:tint val="75000"/>
                  </a:schemeClr>
                </a:solidFill>
              </a:defRPr>
            </a:lvl6pPr>
            <a:lvl7pPr marL="2653798" indent="0">
              <a:buNone/>
              <a:defRPr sz="1548">
                <a:solidFill>
                  <a:schemeClr val="tx1">
                    <a:tint val="75000"/>
                  </a:schemeClr>
                </a:solidFill>
              </a:defRPr>
            </a:lvl7pPr>
            <a:lvl8pPr marL="3096098" indent="0">
              <a:buNone/>
              <a:defRPr sz="1548">
                <a:solidFill>
                  <a:schemeClr val="tx1">
                    <a:tint val="75000"/>
                  </a:schemeClr>
                </a:solidFill>
              </a:defRPr>
            </a:lvl8pPr>
            <a:lvl9pPr marL="3538398" indent="0">
              <a:buNone/>
              <a:defRPr sz="15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6" name="Title Placeholder 1"/>
          <p:cNvSpPr txBox="1">
            <a:spLocks/>
          </p:cNvSpPr>
          <p:nvPr/>
        </p:nvSpPr>
        <p:spPr>
          <a:xfrm>
            <a:off x="838201" y="3372893"/>
            <a:ext cx="10515600" cy="1073937"/>
          </a:xfrm>
          <a:prstGeom prst="rect">
            <a:avLst/>
          </a:prstGeom>
        </p:spPr>
        <p:txBody>
          <a:bodyPr vert="horz" lIns="88490" tIns="44245" rIns="88490" bIns="44245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rgbClr val="00B4D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806" b="0" i="0" cap="none" spc="0" dirty="0">
                <a:latin typeface="Segoe UI Normal" charset="0"/>
              </a:rPr>
              <a:t>Click to edit Master title style</a:t>
            </a:r>
          </a:p>
        </p:txBody>
      </p:sp>
      <p:sp>
        <p:nvSpPr>
          <p:cNvPr id="8" name="Title Placeholder 1"/>
          <p:cNvSpPr txBox="1">
            <a:spLocks/>
          </p:cNvSpPr>
          <p:nvPr userDrawn="1"/>
        </p:nvSpPr>
        <p:spPr>
          <a:xfrm>
            <a:off x="838201" y="3372893"/>
            <a:ext cx="10515600" cy="1073937"/>
          </a:xfrm>
          <a:prstGeom prst="rect">
            <a:avLst/>
          </a:prstGeom>
        </p:spPr>
        <p:txBody>
          <a:bodyPr vert="horz" lIns="88490" tIns="44245" rIns="88490" bIns="44245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rgbClr val="00B4D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806" b="0" i="0" cap="none" spc="0" dirty="0">
                <a:latin typeface="Segoe UI Normal" charset="0"/>
              </a:rPr>
              <a:t>Click to edit Master title style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0955933" y="6356351"/>
            <a:ext cx="795736" cy="365125"/>
          </a:xfrm>
          <a:prstGeom prst="rect">
            <a:avLst/>
          </a:prstGeom>
        </p:spPr>
        <p:txBody>
          <a:bodyPr vert="horz" lIns="88490" tIns="44245" rIns="88490" bIns="44245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sz="1161" dirty="0"/>
              <a:t>| </a:t>
            </a:r>
            <a:fld id="{C5D1C6DA-A402-2641-BC7C-6341285FB870}" type="slidenum">
              <a:rPr lang="en-US" sz="1161" smtClean="0"/>
              <a:pPr/>
              <a:t>‹#›</a:t>
            </a:fld>
            <a:endParaRPr lang="en-US" sz="116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3C7315-10EF-4F49-B305-AD78915AAA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3209" y="6380614"/>
            <a:ext cx="870448" cy="26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24917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Slide">
    <p:bg>
      <p:bgPr>
        <a:solidFill>
          <a:srgbClr val="00AB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0"/>
            <a:ext cx="9144000" cy="6858000"/>
          </a:xfrm>
        </p:spPr>
        <p:txBody>
          <a:bodyPr anchor="ctr" anchorCtr="0">
            <a:noAutofit/>
          </a:bodyPr>
          <a:lstStyle>
            <a:lvl1pPr algn="l">
              <a:defRPr sz="8465" b="0" i="0" baseline="0">
                <a:solidFill>
                  <a:schemeClr val="bg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7396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0"/>
            <a:ext cx="9144000" cy="6858000"/>
          </a:xfrm>
        </p:spPr>
        <p:txBody>
          <a:bodyPr anchor="ctr" anchorCtr="0">
            <a:noAutofit/>
          </a:bodyPr>
          <a:lstStyle>
            <a:lvl1pPr algn="l">
              <a:defRPr sz="8465" b="0" i="0" baseline="0">
                <a:solidFill>
                  <a:schemeClr val="accent5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accent5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7784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Slide">
    <p:bg>
      <p:bgPr>
        <a:solidFill>
          <a:srgbClr val="B000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0"/>
            <a:ext cx="9144000" cy="6858000"/>
          </a:xfrm>
        </p:spPr>
        <p:txBody>
          <a:bodyPr anchor="ctr" anchorCtr="0">
            <a:noAutofit/>
          </a:bodyPr>
          <a:lstStyle>
            <a:lvl1pPr algn="l">
              <a:defRPr sz="8465" b="0" i="0" baseline="0">
                <a:solidFill>
                  <a:schemeClr val="bg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5868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0"/>
            <a:ext cx="9144000" cy="6858000"/>
          </a:xfrm>
        </p:spPr>
        <p:txBody>
          <a:bodyPr anchor="ctr" anchorCtr="0">
            <a:noAutofit/>
          </a:bodyPr>
          <a:lstStyle>
            <a:lvl1pPr algn="l">
              <a:defRPr sz="8465" b="0" i="0" baseline="0">
                <a:solidFill>
                  <a:schemeClr val="accent6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accent6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732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613740"/>
            <a:ext cx="10515600" cy="4351338"/>
          </a:xfrm>
        </p:spPr>
        <p:txBody>
          <a:bodyPr>
            <a:normAutofit/>
          </a:bodyPr>
          <a:lstStyle>
            <a:lvl1pPr>
              <a:defRPr sz="1935">
                <a:latin typeface="Georgia" charset="0"/>
                <a:ea typeface="Georgia" charset="0"/>
                <a:cs typeface="Georgia" charset="0"/>
              </a:defRPr>
            </a:lvl1pPr>
            <a:lvl2pPr>
              <a:defRPr sz="1935">
                <a:latin typeface="Georgia" charset="0"/>
                <a:ea typeface="Georgia" charset="0"/>
                <a:cs typeface="Georgia" charset="0"/>
              </a:defRPr>
            </a:lvl2pPr>
            <a:lvl3pPr>
              <a:defRPr sz="1935">
                <a:latin typeface="Georgia" charset="0"/>
                <a:ea typeface="Georgia" charset="0"/>
                <a:cs typeface="Georgia" charset="0"/>
              </a:defRPr>
            </a:lvl3pPr>
            <a:lvl4pPr>
              <a:defRPr sz="1935">
                <a:latin typeface="Georgia" charset="0"/>
                <a:ea typeface="Georgia" charset="0"/>
                <a:cs typeface="Georgia" charset="0"/>
              </a:defRPr>
            </a:lvl4pPr>
            <a:lvl5pPr>
              <a:defRPr sz="1935"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8201" y="1192695"/>
            <a:ext cx="10515600" cy="497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10955933" y="6356351"/>
            <a:ext cx="795736" cy="365125"/>
          </a:xfrm>
          <a:prstGeom prst="rect">
            <a:avLst/>
          </a:prstGeom>
        </p:spPr>
        <p:txBody>
          <a:bodyPr vert="horz" lIns="88490" tIns="44245" rIns="88490" bIns="44245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sz="1161" dirty="0"/>
              <a:t>| </a:t>
            </a:r>
            <a:fld id="{C5D1C6DA-A402-2641-BC7C-6341285FB870}" type="slidenum">
              <a:rPr lang="en-US" sz="1161" smtClean="0"/>
              <a:pPr/>
              <a:t>‹#›</a:t>
            </a:fld>
            <a:endParaRPr lang="en-US" sz="116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83F1CB-C2AC-5948-9384-A25B72AF28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3209" y="6380614"/>
            <a:ext cx="870448" cy="26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63816"/>
      </p:ext>
    </p:extLst>
  </p:cSld>
  <p:clrMapOvr>
    <a:masterClrMapping/>
  </p:clrMapOvr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322">
                <a:solidFill>
                  <a:srgbClr val="0042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42300" indent="0">
              <a:buNone/>
              <a:defRPr sz="1934">
                <a:solidFill>
                  <a:schemeClr val="tx1">
                    <a:tint val="75000"/>
                  </a:schemeClr>
                </a:solidFill>
              </a:defRPr>
            </a:lvl2pPr>
            <a:lvl3pPr marL="884600" indent="0">
              <a:buNone/>
              <a:defRPr sz="1741">
                <a:solidFill>
                  <a:schemeClr val="tx1">
                    <a:tint val="75000"/>
                  </a:schemeClr>
                </a:solidFill>
              </a:defRPr>
            </a:lvl3pPr>
            <a:lvl4pPr marL="1326900" indent="0">
              <a:buNone/>
              <a:defRPr sz="1548">
                <a:solidFill>
                  <a:schemeClr val="tx1">
                    <a:tint val="75000"/>
                  </a:schemeClr>
                </a:solidFill>
              </a:defRPr>
            </a:lvl4pPr>
            <a:lvl5pPr marL="1769198" indent="0">
              <a:buNone/>
              <a:defRPr sz="1548">
                <a:solidFill>
                  <a:schemeClr val="tx1">
                    <a:tint val="75000"/>
                  </a:schemeClr>
                </a:solidFill>
              </a:defRPr>
            </a:lvl5pPr>
            <a:lvl6pPr marL="2211498" indent="0">
              <a:buNone/>
              <a:defRPr sz="1548">
                <a:solidFill>
                  <a:schemeClr val="tx1">
                    <a:tint val="75000"/>
                  </a:schemeClr>
                </a:solidFill>
              </a:defRPr>
            </a:lvl6pPr>
            <a:lvl7pPr marL="2653798" indent="0">
              <a:buNone/>
              <a:defRPr sz="1548">
                <a:solidFill>
                  <a:schemeClr val="tx1">
                    <a:tint val="75000"/>
                  </a:schemeClr>
                </a:solidFill>
              </a:defRPr>
            </a:lvl7pPr>
            <a:lvl8pPr marL="3096098" indent="0">
              <a:buNone/>
              <a:defRPr sz="1548">
                <a:solidFill>
                  <a:schemeClr val="tx1">
                    <a:tint val="75000"/>
                  </a:schemeClr>
                </a:solidFill>
              </a:defRPr>
            </a:lvl8pPr>
            <a:lvl9pPr marL="3538398" indent="0">
              <a:buNone/>
              <a:defRPr sz="15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838201" y="3372893"/>
            <a:ext cx="10515600" cy="1073937"/>
          </a:xfrm>
          <a:prstGeom prst="rect">
            <a:avLst/>
          </a:prstGeom>
        </p:spPr>
        <p:txBody>
          <a:bodyPr vert="horz" lIns="88490" tIns="44245" rIns="88490" bIns="44245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rgbClr val="00B4D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806" b="0" i="0" cap="none" spc="0" dirty="0">
                <a:latin typeface="Segoe UI Normal" charset="0"/>
              </a:rPr>
              <a:t>Click to edit Master title style</a:t>
            </a:r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10955933" y="6356351"/>
            <a:ext cx="795736" cy="365125"/>
          </a:xfrm>
          <a:prstGeom prst="rect">
            <a:avLst/>
          </a:prstGeom>
        </p:spPr>
        <p:txBody>
          <a:bodyPr vert="horz" lIns="88490" tIns="44245" rIns="88490" bIns="44245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sz="1161" dirty="0"/>
              <a:t>| </a:t>
            </a:r>
            <a:fld id="{C5D1C6DA-A402-2641-BC7C-6341285FB870}" type="slidenum">
              <a:rPr lang="en-US" sz="1161" smtClean="0"/>
              <a:pPr/>
              <a:t>‹#›</a:t>
            </a:fld>
            <a:endParaRPr lang="en-US" sz="116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401444-E63E-8E47-991F-CFF143F042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3209" y="6380614"/>
            <a:ext cx="870448" cy="26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15054"/>
      </p:ext>
    </p:extLst>
  </p:cSld>
  <p:clrMapOvr>
    <a:masterClrMapping/>
  </p:clrMapOvr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2629941"/>
            <a:ext cx="5181600" cy="4351338"/>
          </a:xfr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629941"/>
            <a:ext cx="5181600" cy="4351338"/>
          </a:xfr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8201" y="1192695"/>
            <a:ext cx="10515600" cy="497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10955933" y="6356351"/>
            <a:ext cx="795736" cy="365125"/>
          </a:xfrm>
          <a:prstGeom prst="rect">
            <a:avLst/>
          </a:prstGeom>
        </p:spPr>
        <p:txBody>
          <a:bodyPr vert="horz" lIns="88490" tIns="44245" rIns="88490" bIns="44245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sz="1161" dirty="0"/>
              <a:t>| </a:t>
            </a:r>
            <a:fld id="{C5D1C6DA-A402-2641-BC7C-6341285FB870}" type="slidenum">
              <a:rPr lang="en-US" sz="1161" smtClean="0"/>
              <a:pPr/>
              <a:t>‹#›</a:t>
            </a:fld>
            <a:endParaRPr lang="en-US" sz="116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2F8AEB-6B8D-CF47-9D70-F17C6E073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3209" y="6380614"/>
            <a:ext cx="870448" cy="26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664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322" b="1"/>
            </a:lvl1pPr>
            <a:lvl2pPr marL="442300" indent="0">
              <a:buNone/>
              <a:defRPr sz="1934" b="1"/>
            </a:lvl2pPr>
            <a:lvl3pPr marL="884600" indent="0">
              <a:buNone/>
              <a:defRPr sz="1741" b="1"/>
            </a:lvl3pPr>
            <a:lvl4pPr marL="1326900" indent="0">
              <a:buNone/>
              <a:defRPr sz="1548" b="1"/>
            </a:lvl4pPr>
            <a:lvl5pPr marL="1769198" indent="0">
              <a:buNone/>
              <a:defRPr sz="1548" b="1"/>
            </a:lvl5pPr>
            <a:lvl6pPr marL="2211498" indent="0">
              <a:buNone/>
              <a:defRPr sz="1548" b="1"/>
            </a:lvl6pPr>
            <a:lvl7pPr marL="2653798" indent="0">
              <a:buNone/>
              <a:defRPr sz="1548" b="1"/>
            </a:lvl7pPr>
            <a:lvl8pPr marL="3096098" indent="0">
              <a:buNone/>
              <a:defRPr sz="1548" b="1"/>
            </a:lvl8pPr>
            <a:lvl9pPr marL="3538398" indent="0">
              <a:buNone/>
              <a:defRPr sz="154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322" b="1"/>
            </a:lvl1pPr>
            <a:lvl2pPr marL="442300" indent="0">
              <a:buNone/>
              <a:defRPr sz="1934" b="1"/>
            </a:lvl2pPr>
            <a:lvl3pPr marL="884600" indent="0">
              <a:buNone/>
              <a:defRPr sz="1741" b="1"/>
            </a:lvl3pPr>
            <a:lvl4pPr marL="1326900" indent="0">
              <a:buNone/>
              <a:defRPr sz="1548" b="1"/>
            </a:lvl4pPr>
            <a:lvl5pPr marL="1769198" indent="0">
              <a:buNone/>
              <a:defRPr sz="1548" b="1"/>
            </a:lvl5pPr>
            <a:lvl6pPr marL="2211498" indent="0">
              <a:buNone/>
              <a:defRPr sz="1548" b="1"/>
            </a:lvl6pPr>
            <a:lvl7pPr marL="2653798" indent="0">
              <a:buNone/>
              <a:defRPr sz="1548" b="1"/>
            </a:lvl7pPr>
            <a:lvl8pPr marL="3096098" indent="0">
              <a:buNone/>
              <a:defRPr sz="1548" b="1"/>
            </a:lvl8pPr>
            <a:lvl9pPr marL="3538398" indent="0">
              <a:buNone/>
              <a:defRPr sz="154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8201" y="1192695"/>
            <a:ext cx="10515600" cy="497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10955933" y="6356351"/>
            <a:ext cx="795736" cy="365125"/>
          </a:xfrm>
          <a:prstGeom prst="rect">
            <a:avLst/>
          </a:prstGeom>
        </p:spPr>
        <p:txBody>
          <a:bodyPr vert="horz" lIns="88490" tIns="44245" rIns="88490" bIns="44245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sz="1161" dirty="0"/>
              <a:t>| </a:t>
            </a:r>
            <a:fld id="{C5D1C6DA-A402-2641-BC7C-6341285FB870}" type="slidenum">
              <a:rPr lang="en-US" sz="1161" smtClean="0"/>
              <a:pPr/>
              <a:t>‹#›</a:t>
            </a:fld>
            <a:endParaRPr lang="en-US" sz="116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5C223A-A34B-AF47-84C7-96BFB8E9DF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3209" y="6380614"/>
            <a:ext cx="870448" cy="26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52737"/>
      </p:ext>
    </p:extLst>
  </p:cSld>
  <p:clrMapOvr>
    <a:masterClrMapping/>
  </p:clrMapOvr>
  <p:hf sldNum="0"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8201" y="1192695"/>
            <a:ext cx="10515600" cy="497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10955933" y="6356351"/>
            <a:ext cx="795736" cy="365125"/>
          </a:xfrm>
          <a:prstGeom prst="rect">
            <a:avLst/>
          </a:prstGeom>
        </p:spPr>
        <p:txBody>
          <a:bodyPr vert="horz" lIns="88490" tIns="44245" rIns="88490" bIns="44245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sz="1161" dirty="0"/>
              <a:t>| </a:t>
            </a:r>
            <a:fld id="{C5D1C6DA-A402-2641-BC7C-6341285FB870}" type="slidenum">
              <a:rPr lang="en-US" sz="1161" smtClean="0"/>
              <a:pPr/>
              <a:t>‹#›</a:t>
            </a:fld>
            <a:endParaRPr lang="en-US" sz="116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BEB2DC-29D2-7D44-87B9-D2FFE58AC7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3209" y="6380614"/>
            <a:ext cx="870448" cy="26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36228"/>
      </p:ext>
    </p:extLst>
  </p:cSld>
  <p:clrMapOvr>
    <a:masterClrMapping/>
  </p:clrMapOvr>
  <p:hf sldNum="0"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1"/>
          </a:xfrm>
        </p:spPr>
        <p:txBody>
          <a:bodyPr/>
          <a:lstStyle>
            <a:lvl1pPr>
              <a:defRPr sz="3096">
                <a:latin typeface="Georgia" charset="0"/>
                <a:ea typeface="Georgia" charset="0"/>
                <a:cs typeface="Georgia" charset="0"/>
              </a:defRPr>
            </a:lvl1pPr>
            <a:lvl2pPr>
              <a:defRPr sz="2709">
                <a:latin typeface="Georgia" charset="0"/>
                <a:ea typeface="Georgia" charset="0"/>
                <a:cs typeface="Georgia" charset="0"/>
              </a:defRPr>
            </a:lvl2pPr>
            <a:lvl3pPr>
              <a:defRPr sz="2322">
                <a:latin typeface="Georgia" charset="0"/>
                <a:ea typeface="Georgia" charset="0"/>
                <a:cs typeface="Georgia" charset="0"/>
              </a:defRPr>
            </a:lvl3pPr>
            <a:lvl4pPr>
              <a:defRPr sz="1934">
                <a:latin typeface="Georgia" charset="0"/>
                <a:ea typeface="Georgia" charset="0"/>
                <a:cs typeface="Georgia" charset="0"/>
              </a:defRPr>
            </a:lvl4pPr>
            <a:lvl5pPr>
              <a:defRPr sz="1934">
                <a:latin typeface="Georgia" charset="0"/>
                <a:ea typeface="Georgia" charset="0"/>
                <a:cs typeface="Georgia" charset="0"/>
              </a:defRPr>
            </a:lvl5pPr>
            <a:lvl6pPr>
              <a:defRPr sz="1934"/>
            </a:lvl6pPr>
            <a:lvl7pPr>
              <a:defRPr sz="1934"/>
            </a:lvl7pPr>
            <a:lvl8pPr>
              <a:defRPr sz="1934"/>
            </a:lvl8pPr>
            <a:lvl9pPr>
              <a:defRPr sz="193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</p:spPr>
        <p:txBody>
          <a:bodyPr/>
          <a:lstStyle>
            <a:lvl1pPr marL="0" indent="0">
              <a:buNone/>
              <a:defRPr sz="1548"/>
            </a:lvl1pPr>
            <a:lvl2pPr marL="442300" indent="0">
              <a:buNone/>
              <a:defRPr sz="1355"/>
            </a:lvl2pPr>
            <a:lvl3pPr marL="884600" indent="0">
              <a:buNone/>
              <a:defRPr sz="1161"/>
            </a:lvl3pPr>
            <a:lvl4pPr marL="1326900" indent="0">
              <a:buNone/>
              <a:defRPr sz="968"/>
            </a:lvl4pPr>
            <a:lvl5pPr marL="1769198" indent="0">
              <a:buNone/>
              <a:defRPr sz="968"/>
            </a:lvl5pPr>
            <a:lvl6pPr marL="2211498" indent="0">
              <a:buNone/>
              <a:defRPr sz="968"/>
            </a:lvl6pPr>
            <a:lvl7pPr marL="2653798" indent="0">
              <a:buNone/>
              <a:defRPr sz="968"/>
            </a:lvl7pPr>
            <a:lvl8pPr marL="3096098" indent="0">
              <a:buNone/>
              <a:defRPr sz="968"/>
            </a:lvl8pPr>
            <a:lvl9pPr marL="3538398" indent="0">
              <a:buNone/>
              <a:defRPr sz="96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7" name="Title Placeholder 1"/>
          <p:cNvSpPr txBox="1">
            <a:spLocks/>
          </p:cNvSpPr>
          <p:nvPr userDrawn="1"/>
        </p:nvSpPr>
        <p:spPr>
          <a:xfrm>
            <a:off x="838201" y="1192695"/>
            <a:ext cx="10515600" cy="497993"/>
          </a:xfrm>
          <a:prstGeom prst="rect">
            <a:avLst/>
          </a:prstGeom>
        </p:spPr>
        <p:txBody>
          <a:bodyPr vert="horz" lIns="88490" tIns="44245" rIns="88490" bIns="44245" rtlCol="0" anchor="ctr">
            <a:normAutofit fontScale="85000" lnSpcReduction="2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rgbClr val="00B4D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57" b="0" i="0" cap="none" spc="0" dirty="0">
                <a:latin typeface="Segoe UI Normal" charset="0"/>
              </a:rPr>
              <a:t>Click to edit Master title style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0955933" y="6356351"/>
            <a:ext cx="795736" cy="365125"/>
          </a:xfrm>
          <a:prstGeom prst="rect">
            <a:avLst/>
          </a:prstGeom>
        </p:spPr>
        <p:txBody>
          <a:bodyPr vert="horz" lIns="88490" tIns="44245" rIns="88490" bIns="44245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sz="1161" dirty="0"/>
              <a:t>| </a:t>
            </a:r>
            <a:fld id="{C5D1C6DA-A402-2641-BC7C-6341285FB870}" type="slidenum">
              <a:rPr lang="en-US" sz="1161" smtClean="0"/>
              <a:pPr/>
              <a:t>‹#›</a:t>
            </a:fld>
            <a:endParaRPr lang="en-US" sz="116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50F533-7D19-C242-AC12-546EE81AB3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3209" y="6380614"/>
            <a:ext cx="870448" cy="26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8840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2629941"/>
            <a:ext cx="5181600" cy="4351338"/>
          </a:xfr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629941"/>
            <a:ext cx="5181600" cy="4351338"/>
          </a:xfr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8201" y="1192695"/>
            <a:ext cx="10515600" cy="497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10955933" y="6356351"/>
            <a:ext cx="795736" cy="365125"/>
          </a:xfrm>
          <a:prstGeom prst="rect">
            <a:avLst/>
          </a:prstGeom>
        </p:spPr>
        <p:txBody>
          <a:bodyPr vert="horz" lIns="88490" tIns="44245" rIns="88490" bIns="44245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sz="1161" dirty="0"/>
              <a:t>| </a:t>
            </a:r>
            <a:fld id="{C5D1C6DA-A402-2641-BC7C-6341285FB870}" type="slidenum">
              <a:rPr lang="en-US" sz="1161" smtClean="0"/>
              <a:pPr/>
              <a:t>‹#›</a:t>
            </a:fld>
            <a:endParaRPr lang="en-US" sz="116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929F98-43F9-CD4B-90A9-4E3E9657A8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3209" y="6380614"/>
            <a:ext cx="870448" cy="26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55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57400"/>
            <a:ext cx="6172200" cy="3803651"/>
          </a:xfrm>
        </p:spPr>
        <p:txBody>
          <a:bodyPr anchor="t"/>
          <a:lstStyle>
            <a:lvl1pPr marL="0" indent="0">
              <a:buNone/>
              <a:defRPr sz="3096">
                <a:latin typeface="Georgia" charset="0"/>
                <a:ea typeface="Georgia" charset="0"/>
                <a:cs typeface="Georgia" charset="0"/>
              </a:defRPr>
            </a:lvl1pPr>
            <a:lvl2pPr marL="442300" indent="0">
              <a:buNone/>
              <a:defRPr sz="2709"/>
            </a:lvl2pPr>
            <a:lvl3pPr marL="884600" indent="0">
              <a:buNone/>
              <a:defRPr sz="2322"/>
            </a:lvl3pPr>
            <a:lvl4pPr marL="1326900" indent="0">
              <a:buNone/>
              <a:defRPr sz="1934"/>
            </a:lvl4pPr>
            <a:lvl5pPr marL="1769198" indent="0">
              <a:buNone/>
              <a:defRPr sz="1934"/>
            </a:lvl5pPr>
            <a:lvl6pPr marL="2211498" indent="0">
              <a:buNone/>
              <a:defRPr sz="1934"/>
            </a:lvl6pPr>
            <a:lvl7pPr marL="2653798" indent="0">
              <a:buNone/>
              <a:defRPr sz="1934"/>
            </a:lvl7pPr>
            <a:lvl8pPr marL="3096098" indent="0">
              <a:buNone/>
              <a:defRPr sz="1934"/>
            </a:lvl8pPr>
            <a:lvl9pPr marL="3538398" indent="0">
              <a:buNone/>
              <a:defRPr sz="1934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</p:spPr>
        <p:txBody>
          <a:bodyPr>
            <a:normAutofit/>
          </a:bodyPr>
          <a:lstStyle>
            <a:lvl1pPr marL="442432" indent="-442432">
              <a:buFont typeface="Arial" charset="0"/>
              <a:buChar char="•"/>
              <a:defRPr sz="2613"/>
            </a:lvl1pPr>
            <a:lvl2pPr marL="442300" indent="0">
              <a:buNone/>
              <a:defRPr sz="1355"/>
            </a:lvl2pPr>
            <a:lvl3pPr marL="884600" indent="0">
              <a:buNone/>
              <a:defRPr sz="1161"/>
            </a:lvl3pPr>
            <a:lvl4pPr marL="1326900" indent="0">
              <a:buNone/>
              <a:defRPr sz="968"/>
            </a:lvl4pPr>
            <a:lvl5pPr marL="1769198" indent="0">
              <a:buNone/>
              <a:defRPr sz="968"/>
            </a:lvl5pPr>
            <a:lvl6pPr marL="2211498" indent="0">
              <a:buNone/>
              <a:defRPr sz="968"/>
            </a:lvl6pPr>
            <a:lvl7pPr marL="2653798" indent="0">
              <a:buNone/>
              <a:defRPr sz="968"/>
            </a:lvl7pPr>
            <a:lvl8pPr marL="3096098" indent="0">
              <a:buNone/>
              <a:defRPr sz="968"/>
            </a:lvl8pPr>
            <a:lvl9pPr marL="3538398" indent="0">
              <a:buNone/>
              <a:defRPr sz="96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8201" y="1192695"/>
            <a:ext cx="10515600" cy="497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0955933" y="6356351"/>
            <a:ext cx="795736" cy="365125"/>
          </a:xfrm>
          <a:prstGeom prst="rect">
            <a:avLst/>
          </a:prstGeom>
        </p:spPr>
        <p:txBody>
          <a:bodyPr vert="horz" lIns="88490" tIns="44245" rIns="88490" bIns="44245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sz="1161" dirty="0"/>
              <a:t>| </a:t>
            </a:r>
            <a:fld id="{C5D1C6DA-A402-2641-BC7C-6341285FB870}" type="slidenum">
              <a:rPr lang="en-US" sz="1161" smtClean="0"/>
              <a:pPr/>
              <a:t>‹#›</a:t>
            </a:fld>
            <a:endParaRPr lang="en-US" sz="116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913A46-7D47-FD4E-BB0C-4478D5F2ED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3209" y="6380614"/>
            <a:ext cx="870448" cy="26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80608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322" b="1"/>
            </a:lvl1pPr>
            <a:lvl2pPr marL="442300" indent="0">
              <a:buNone/>
              <a:defRPr sz="1934" b="1"/>
            </a:lvl2pPr>
            <a:lvl3pPr marL="884600" indent="0">
              <a:buNone/>
              <a:defRPr sz="1741" b="1"/>
            </a:lvl3pPr>
            <a:lvl4pPr marL="1326900" indent="0">
              <a:buNone/>
              <a:defRPr sz="1548" b="1"/>
            </a:lvl4pPr>
            <a:lvl5pPr marL="1769198" indent="0">
              <a:buNone/>
              <a:defRPr sz="1548" b="1"/>
            </a:lvl5pPr>
            <a:lvl6pPr marL="2211498" indent="0">
              <a:buNone/>
              <a:defRPr sz="1548" b="1"/>
            </a:lvl6pPr>
            <a:lvl7pPr marL="2653798" indent="0">
              <a:buNone/>
              <a:defRPr sz="1548" b="1"/>
            </a:lvl7pPr>
            <a:lvl8pPr marL="3096098" indent="0">
              <a:buNone/>
              <a:defRPr sz="1548" b="1"/>
            </a:lvl8pPr>
            <a:lvl9pPr marL="3538398" indent="0">
              <a:buNone/>
              <a:defRPr sz="154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322" b="1"/>
            </a:lvl1pPr>
            <a:lvl2pPr marL="442300" indent="0">
              <a:buNone/>
              <a:defRPr sz="1934" b="1"/>
            </a:lvl2pPr>
            <a:lvl3pPr marL="884600" indent="0">
              <a:buNone/>
              <a:defRPr sz="1741" b="1"/>
            </a:lvl3pPr>
            <a:lvl4pPr marL="1326900" indent="0">
              <a:buNone/>
              <a:defRPr sz="1548" b="1"/>
            </a:lvl4pPr>
            <a:lvl5pPr marL="1769198" indent="0">
              <a:buNone/>
              <a:defRPr sz="1548" b="1"/>
            </a:lvl5pPr>
            <a:lvl6pPr marL="2211498" indent="0">
              <a:buNone/>
              <a:defRPr sz="1548" b="1"/>
            </a:lvl6pPr>
            <a:lvl7pPr marL="2653798" indent="0">
              <a:buNone/>
              <a:defRPr sz="1548" b="1"/>
            </a:lvl7pPr>
            <a:lvl8pPr marL="3096098" indent="0">
              <a:buNone/>
              <a:defRPr sz="1548" b="1"/>
            </a:lvl8pPr>
            <a:lvl9pPr marL="3538398" indent="0">
              <a:buNone/>
              <a:defRPr sz="154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8201" y="1192695"/>
            <a:ext cx="10515600" cy="497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10955933" y="6356351"/>
            <a:ext cx="795736" cy="365125"/>
          </a:xfrm>
          <a:prstGeom prst="rect">
            <a:avLst/>
          </a:prstGeom>
        </p:spPr>
        <p:txBody>
          <a:bodyPr vert="horz" lIns="88490" tIns="44245" rIns="88490" bIns="44245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sz="1161" dirty="0"/>
              <a:t>| </a:t>
            </a:r>
            <a:fld id="{C5D1C6DA-A402-2641-BC7C-6341285FB870}" type="slidenum">
              <a:rPr lang="en-US" sz="1161" smtClean="0"/>
              <a:pPr/>
              <a:t>‹#›</a:t>
            </a:fld>
            <a:endParaRPr lang="en-US" sz="116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4AB976-87AE-6D4C-821E-7D7DD67AD7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3209" y="6380614"/>
            <a:ext cx="870448" cy="26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3798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8201" y="1192695"/>
            <a:ext cx="10515600" cy="497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10955933" y="6356351"/>
            <a:ext cx="795736" cy="365125"/>
          </a:xfrm>
          <a:prstGeom prst="rect">
            <a:avLst/>
          </a:prstGeom>
        </p:spPr>
        <p:txBody>
          <a:bodyPr vert="horz" lIns="88490" tIns="44245" rIns="88490" bIns="44245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sz="1161" dirty="0"/>
              <a:t>| </a:t>
            </a:r>
            <a:fld id="{C5D1C6DA-A402-2641-BC7C-6341285FB870}" type="slidenum">
              <a:rPr lang="en-US" sz="1161" smtClean="0"/>
              <a:pPr/>
              <a:t>‹#›</a:t>
            </a:fld>
            <a:endParaRPr lang="en-US" sz="116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478BD7-BECD-4B4C-A53B-4783F9644C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3209" y="6380614"/>
            <a:ext cx="870448" cy="26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51549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4" name="Footer Placeholder 3"/>
          <p:cNvSpPr txBox="1">
            <a:spLocks/>
          </p:cNvSpPr>
          <p:nvPr userDrawn="1"/>
        </p:nvSpPr>
        <p:spPr>
          <a:xfrm>
            <a:off x="10955933" y="6356351"/>
            <a:ext cx="795736" cy="365125"/>
          </a:xfrm>
          <a:prstGeom prst="rect">
            <a:avLst/>
          </a:prstGeom>
        </p:spPr>
        <p:txBody>
          <a:bodyPr vert="horz" lIns="88490" tIns="44245" rIns="88490" bIns="44245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sz="1161" dirty="0"/>
              <a:t>| </a:t>
            </a:r>
            <a:fld id="{C5D1C6DA-A402-2641-BC7C-6341285FB870}" type="slidenum">
              <a:rPr lang="en-US" sz="1161" smtClean="0"/>
              <a:pPr/>
              <a:t>‹#›</a:t>
            </a:fld>
            <a:endParaRPr lang="en-US" sz="116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DE31D-19A9-7940-BE38-B7F6C5AC90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3209" y="6380614"/>
            <a:ext cx="870448" cy="26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4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1"/>
          </a:xfrm>
        </p:spPr>
        <p:txBody>
          <a:bodyPr/>
          <a:lstStyle>
            <a:lvl1pPr>
              <a:defRPr sz="3096">
                <a:latin typeface="Georgia" charset="0"/>
                <a:ea typeface="Georgia" charset="0"/>
                <a:cs typeface="Georgia" charset="0"/>
              </a:defRPr>
            </a:lvl1pPr>
            <a:lvl2pPr>
              <a:defRPr sz="2709">
                <a:latin typeface="Georgia" charset="0"/>
                <a:ea typeface="Georgia" charset="0"/>
                <a:cs typeface="Georgia" charset="0"/>
              </a:defRPr>
            </a:lvl2pPr>
            <a:lvl3pPr>
              <a:defRPr sz="2322">
                <a:latin typeface="Georgia" charset="0"/>
                <a:ea typeface="Georgia" charset="0"/>
                <a:cs typeface="Georgia" charset="0"/>
              </a:defRPr>
            </a:lvl3pPr>
            <a:lvl4pPr>
              <a:defRPr sz="1934">
                <a:latin typeface="Georgia" charset="0"/>
                <a:ea typeface="Georgia" charset="0"/>
                <a:cs typeface="Georgia" charset="0"/>
              </a:defRPr>
            </a:lvl4pPr>
            <a:lvl5pPr>
              <a:defRPr sz="1934">
                <a:latin typeface="Georgia" charset="0"/>
                <a:ea typeface="Georgia" charset="0"/>
                <a:cs typeface="Georgia" charset="0"/>
              </a:defRPr>
            </a:lvl5pPr>
            <a:lvl6pPr>
              <a:defRPr sz="1934"/>
            </a:lvl6pPr>
            <a:lvl7pPr>
              <a:defRPr sz="1934"/>
            </a:lvl7pPr>
            <a:lvl8pPr>
              <a:defRPr sz="1934"/>
            </a:lvl8pPr>
            <a:lvl9pPr>
              <a:defRPr sz="193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</p:spPr>
        <p:txBody>
          <a:bodyPr/>
          <a:lstStyle>
            <a:lvl1pPr marL="0" indent="0">
              <a:buNone/>
              <a:defRPr sz="1548"/>
            </a:lvl1pPr>
            <a:lvl2pPr marL="442300" indent="0">
              <a:buNone/>
              <a:defRPr sz="1355"/>
            </a:lvl2pPr>
            <a:lvl3pPr marL="884600" indent="0">
              <a:buNone/>
              <a:defRPr sz="1161"/>
            </a:lvl3pPr>
            <a:lvl4pPr marL="1326900" indent="0">
              <a:buNone/>
              <a:defRPr sz="968"/>
            </a:lvl4pPr>
            <a:lvl5pPr marL="1769198" indent="0">
              <a:buNone/>
              <a:defRPr sz="968"/>
            </a:lvl5pPr>
            <a:lvl6pPr marL="2211498" indent="0">
              <a:buNone/>
              <a:defRPr sz="968"/>
            </a:lvl6pPr>
            <a:lvl7pPr marL="2653798" indent="0">
              <a:buNone/>
              <a:defRPr sz="968"/>
            </a:lvl7pPr>
            <a:lvl8pPr marL="3096098" indent="0">
              <a:buNone/>
              <a:defRPr sz="968"/>
            </a:lvl8pPr>
            <a:lvl9pPr marL="3538398" indent="0">
              <a:buNone/>
              <a:defRPr sz="96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7" name="Title Placeholder 1"/>
          <p:cNvSpPr txBox="1">
            <a:spLocks/>
          </p:cNvSpPr>
          <p:nvPr/>
        </p:nvSpPr>
        <p:spPr>
          <a:xfrm>
            <a:off x="838201" y="1192695"/>
            <a:ext cx="10515600" cy="497993"/>
          </a:xfrm>
          <a:prstGeom prst="rect">
            <a:avLst/>
          </a:prstGeom>
        </p:spPr>
        <p:txBody>
          <a:bodyPr vert="horz" lIns="88490" tIns="44245" rIns="88490" bIns="44245" rtlCol="0" anchor="ctr">
            <a:normAutofit fontScale="85000" lnSpcReduction="2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rgbClr val="00B4D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57" b="0" i="0" cap="none" spc="0" dirty="0">
                <a:latin typeface="Segoe UI Normal" charset="0"/>
              </a:rPr>
              <a:t>Click to edit Master title style</a:t>
            </a:r>
          </a:p>
        </p:txBody>
      </p:sp>
      <p:sp>
        <p:nvSpPr>
          <p:cNvPr id="9" name="Title Placeholder 1"/>
          <p:cNvSpPr txBox="1">
            <a:spLocks/>
          </p:cNvSpPr>
          <p:nvPr userDrawn="1"/>
        </p:nvSpPr>
        <p:spPr>
          <a:xfrm>
            <a:off x="838201" y="1192695"/>
            <a:ext cx="10515600" cy="497993"/>
          </a:xfrm>
          <a:prstGeom prst="rect">
            <a:avLst/>
          </a:prstGeom>
        </p:spPr>
        <p:txBody>
          <a:bodyPr vert="horz" lIns="88490" tIns="44245" rIns="88490" bIns="44245" rtlCol="0" anchor="ctr">
            <a:normAutofit fontScale="85000" lnSpcReduction="2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rgbClr val="00B4D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57" b="0" i="0" cap="none" spc="0" dirty="0">
                <a:latin typeface="Segoe UI Normal" charset="0"/>
              </a:rPr>
              <a:t>Click to edit Master title style</a:t>
            </a: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10955933" y="6356351"/>
            <a:ext cx="795736" cy="365125"/>
          </a:xfrm>
          <a:prstGeom prst="rect">
            <a:avLst/>
          </a:prstGeom>
        </p:spPr>
        <p:txBody>
          <a:bodyPr vert="horz" lIns="88490" tIns="44245" rIns="88490" bIns="44245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sz="1161" dirty="0"/>
              <a:t>| </a:t>
            </a:r>
            <a:fld id="{C5D1C6DA-A402-2641-BC7C-6341285FB870}" type="slidenum">
              <a:rPr lang="en-US" sz="1161" smtClean="0"/>
              <a:pPr/>
              <a:t>‹#›</a:t>
            </a:fld>
            <a:endParaRPr lang="en-US" sz="116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B9244F-7AFF-E24A-8955-247BDB7D62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3209" y="6380614"/>
            <a:ext cx="870448" cy="26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3653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57400"/>
            <a:ext cx="6172200" cy="3803651"/>
          </a:xfrm>
        </p:spPr>
        <p:txBody>
          <a:bodyPr anchor="t"/>
          <a:lstStyle>
            <a:lvl1pPr marL="0" indent="0">
              <a:buNone/>
              <a:defRPr sz="3096">
                <a:latin typeface="Georgia" charset="0"/>
                <a:ea typeface="Georgia" charset="0"/>
                <a:cs typeface="Georgia" charset="0"/>
              </a:defRPr>
            </a:lvl1pPr>
            <a:lvl2pPr marL="442300" indent="0">
              <a:buNone/>
              <a:defRPr sz="2709"/>
            </a:lvl2pPr>
            <a:lvl3pPr marL="884600" indent="0">
              <a:buNone/>
              <a:defRPr sz="2322"/>
            </a:lvl3pPr>
            <a:lvl4pPr marL="1326900" indent="0">
              <a:buNone/>
              <a:defRPr sz="1934"/>
            </a:lvl4pPr>
            <a:lvl5pPr marL="1769198" indent="0">
              <a:buNone/>
              <a:defRPr sz="1934"/>
            </a:lvl5pPr>
            <a:lvl6pPr marL="2211498" indent="0">
              <a:buNone/>
              <a:defRPr sz="1934"/>
            </a:lvl6pPr>
            <a:lvl7pPr marL="2653798" indent="0">
              <a:buNone/>
              <a:defRPr sz="1934"/>
            </a:lvl7pPr>
            <a:lvl8pPr marL="3096098" indent="0">
              <a:buNone/>
              <a:defRPr sz="1934"/>
            </a:lvl8pPr>
            <a:lvl9pPr marL="3538398" indent="0">
              <a:buNone/>
              <a:defRPr sz="1934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613"/>
            </a:lvl1pPr>
            <a:lvl2pPr marL="442300" indent="0">
              <a:buNone/>
              <a:defRPr sz="1355"/>
            </a:lvl2pPr>
            <a:lvl3pPr marL="884600" indent="0">
              <a:buNone/>
              <a:defRPr sz="1161"/>
            </a:lvl3pPr>
            <a:lvl4pPr marL="1326900" indent="0">
              <a:buNone/>
              <a:defRPr sz="968"/>
            </a:lvl4pPr>
            <a:lvl5pPr marL="1769198" indent="0">
              <a:buNone/>
              <a:defRPr sz="968"/>
            </a:lvl5pPr>
            <a:lvl6pPr marL="2211498" indent="0">
              <a:buNone/>
              <a:defRPr sz="968"/>
            </a:lvl6pPr>
            <a:lvl7pPr marL="2653798" indent="0">
              <a:buNone/>
              <a:defRPr sz="968"/>
            </a:lvl7pPr>
            <a:lvl8pPr marL="3096098" indent="0">
              <a:buNone/>
              <a:defRPr sz="968"/>
            </a:lvl8pPr>
            <a:lvl9pPr marL="3538398" indent="0">
              <a:buNone/>
              <a:defRPr sz="96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8201" y="1192695"/>
            <a:ext cx="10515600" cy="497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10955933" y="6356351"/>
            <a:ext cx="795736" cy="365125"/>
          </a:xfrm>
          <a:prstGeom prst="rect">
            <a:avLst/>
          </a:prstGeom>
        </p:spPr>
        <p:txBody>
          <a:bodyPr vert="horz" lIns="88490" tIns="44245" rIns="88490" bIns="44245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sz="1161" dirty="0"/>
              <a:t>| </a:t>
            </a:r>
            <a:fld id="{C5D1C6DA-A402-2641-BC7C-6341285FB870}" type="slidenum">
              <a:rPr lang="en-US" sz="1161" smtClean="0"/>
              <a:pPr/>
              <a:t>‹#›</a:t>
            </a:fld>
            <a:endParaRPr lang="en-US" sz="116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12BE72-55B3-AD4A-B25F-20E5DA16A9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3209" y="6380614"/>
            <a:ext cx="870448" cy="26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38428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1192695"/>
            <a:ext cx="10515600" cy="497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LOREM IPSUM 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2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</p:sldLayoutIdLst>
  <p:hf sldNum="0" hdr="0" dt="0"/>
  <p:txStyles>
    <p:titleStyle>
      <a:lvl1pPr algn="l" defTabSz="884600" rtl="0" eaLnBrk="1" latinLnBrk="0" hangingPunct="1">
        <a:lnSpc>
          <a:spcPct val="90000"/>
        </a:lnSpc>
        <a:spcBef>
          <a:spcPct val="0"/>
        </a:spcBef>
        <a:buNone/>
        <a:defRPr sz="4257" b="0" i="0" kern="1200">
          <a:solidFill>
            <a:srgbClr val="00B4D2"/>
          </a:solidFill>
          <a:latin typeface="Segoe UI Normal" charset="0"/>
          <a:ea typeface="+mj-ea"/>
          <a:cs typeface="+mj-cs"/>
        </a:defRPr>
      </a:lvl1pPr>
    </p:titleStyle>
    <p:bodyStyle>
      <a:lvl1pPr marL="221149" indent="-221149" algn="l" defTabSz="884600" rtl="0" eaLnBrk="1" latinLnBrk="0" hangingPunct="1">
        <a:lnSpc>
          <a:spcPct val="90000"/>
        </a:lnSpc>
        <a:spcBef>
          <a:spcPts val="968"/>
        </a:spcBef>
        <a:buFont typeface="Arial" panose="020B0604020202020204" pitchFamily="34" charset="0"/>
        <a:buChar char="•"/>
        <a:defRPr sz="2709" kern="1200">
          <a:solidFill>
            <a:srgbClr val="004261"/>
          </a:solidFill>
          <a:latin typeface="Georgia" charset="0"/>
          <a:ea typeface="Georgia" charset="0"/>
          <a:cs typeface="Georgia" charset="0"/>
        </a:defRPr>
      </a:lvl1pPr>
      <a:lvl2pPr marL="663449" indent="-221149" algn="l" defTabSz="884600" rtl="0" eaLnBrk="1" latinLnBrk="0" hangingPunct="1">
        <a:lnSpc>
          <a:spcPct val="90000"/>
        </a:lnSpc>
        <a:spcBef>
          <a:spcPts val="484"/>
        </a:spcBef>
        <a:buFont typeface="Arial" panose="020B0604020202020204" pitchFamily="34" charset="0"/>
        <a:buChar char="•"/>
        <a:defRPr sz="2322" kern="1200">
          <a:solidFill>
            <a:srgbClr val="004261"/>
          </a:solidFill>
          <a:latin typeface="Georgia" charset="0"/>
          <a:ea typeface="Georgia" charset="0"/>
          <a:cs typeface="Georgia" charset="0"/>
        </a:defRPr>
      </a:lvl2pPr>
      <a:lvl3pPr marL="1105749" indent="-221149" algn="l" defTabSz="884600" rtl="0" eaLnBrk="1" latinLnBrk="0" hangingPunct="1">
        <a:lnSpc>
          <a:spcPct val="90000"/>
        </a:lnSpc>
        <a:spcBef>
          <a:spcPts val="484"/>
        </a:spcBef>
        <a:buFont typeface="Arial" panose="020B0604020202020204" pitchFamily="34" charset="0"/>
        <a:buChar char="•"/>
        <a:defRPr sz="1934" kern="1200">
          <a:solidFill>
            <a:srgbClr val="004261"/>
          </a:solidFill>
          <a:latin typeface="Georgia" charset="0"/>
          <a:ea typeface="Georgia" charset="0"/>
          <a:cs typeface="Georgia" charset="0"/>
        </a:defRPr>
      </a:lvl3pPr>
      <a:lvl4pPr marL="1548049" indent="-221149" algn="l" defTabSz="884600" rtl="0" eaLnBrk="1" latinLnBrk="0" hangingPunct="1">
        <a:lnSpc>
          <a:spcPct val="90000"/>
        </a:lnSpc>
        <a:spcBef>
          <a:spcPts val="484"/>
        </a:spcBef>
        <a:buFont typeface="Arial" panose="020B0604020202020204" pitchFamily="34" charset="0"/>
        <a:buChar char="•"/>
        <a:defRPr sz="1741" kern="1200">
          <a:solidFill>
            <a:srgbClr val="004261"/>
          </a:solidFill>
          <a:latin typeface="Georgia" charset="0"/>
          <a:ea typeface="Georgia" charset="0"/>
          <a:cs typeface="Georgia" charset="0"/>
        </a:defRPr>
      </a:lvl4pPr>
      <a:lvl5pPr marL="1990349" indent="-221149" algn="l" defTabSz="884600" rtl="0" eaLnBrk="1" latinLnBrk="0" hangingPunct="1">
        <a:lnSpc>
          <a:spcPct val="90000"/>
        </a:lnSpc>
        <a:spcBef>
          <a:spcPts val="484"/>
        </a:spcBef>
        <a:buFont typeface="Arial" panose="020B0604020202020204" pitchFamily="34" charset="0"/>
        <a:buChar char="•"/>
        <a:defRPr sz="1741" kern="1200">
          <a:solidFill>
            <a:srgbClr val="004261"/>
          </a:solidFill>
          <a:latin typeface="Georgia" charset="0"/>
          <a:ea typeface="Georgia" charset="0"/>
          <a:cs typeface="Georgia" charset="0"/>
        </a:defRPr>
      </a:lvl5pPr>
      <a:lvl6pPr marL="2432649" indent="-221149" algn="l" defTabSz="884600" rtl="0" eaLnBrk="1" latinLnBrk="0" hangingPunct="1">
        <a:lnSpc>
          <a:spcPct val="90000"/>
        </a:lnSpc>
        <a:spcBef>
          <a:spcPts val="484"/>
        </a:spcBef>
        <a:buFont typeface="Arial" panose="020B0604020202020204" pitchFamily="34" charset="0"/>
        <a:buChar char="•"/>
        <a:defRPr sz="1741" kern="1200">
          <a:solidFill>
            <a:schemeClr val="tx1"/>
          </a:solidFill>
          <a:latin typeface="+mn-lt"/>
          <a:ea typeface="+mn-ea"/>
          <a:cs typeface="+mn-cs"/>
        </a:defRPr>
      </a:lvl6pPr>
      <a:lvl7pPr marL="2874948" indent="-221149" algn="l" defTabSz="884600" rtl="0" eaLnBrk="1" latinLnBrk="0" hangingPunct="1">
        <a:lnSpc>
          <a:spcPct val="90000"/>
        </a:lnSpc>
        <a:spcBef>
          <a:spcPts val="484"/>
        </a:spcBef>
        <a:buFont typeface="Arial" panose="020B0604020202020204" pitchFamily="34" charset="0"/>
        <a:buChar char="•"/>
        <a:defRPr sz="1741" kern="1200">
          <a:solidFill>
            <a:schemeClr val="tx1"/>
          </a:solidFill>
          <a:latin typeface="+mn-lt"/>
          <a:ea typeface="+mn-ea"/>
          <a:cs typeface="+mn-cs"/>
        </a:defRPr>
      </a:lvl7pPr>
      <a:lvl8pPr marL="3317248" indent="-221149" algn="l" defTabSz="884600" rtl="0" eaLnBrk="1" latinLnBrk="0" hangingPunct="1">
        <a:lnSpc>
          <a:spcPct val="90000"/>
        </a:lnSpc>
        <a:spcBef>
          <a:spcPts val="484"/>
        </a:spcBef>
        <a:buFont typeface="Arial" panose="020B0604020202020204" pitchFamily="34" charset="0"/>
        <a:buChar char="•"/>
        <a:defRPr sz="1741" kern="1200">
          <a:solidFill>
            <a:schemeClr val="tx1"/>
          </a:solidFill>
          <a:latin typeface="+mn-lt"/>
          <a:ea typeface="+mn-ea"/>
          <a:cs typeface="+mn-cs"/>
        </a:defRPr>
      </a:lvl8pPr>
      <a:lvl9pPr marL="3759547" indent="-221149" algn="l" defTabSz="884600" rtl="0" eaLnBrk="1" latinLnBrk="0" hangingPunct="1">
        <a:lnSpc>
          <a:spcPct val="90000"/>
        </a:lnSpc>
        <a:spcBef>
          <a:spcPts val="484"/>
        </a:spcBef>
        <a:buFont typeface="Arial" panose="020B0604020202020204" pitchFamily="34" charset="0"/>
        <a:buChar char="•"/>
        <a:defRPr sz="17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4600" rtl="0" eaLnBrk="1" latinLnBrk="0" hangingPunct="1">
        <a:defRPr sz="1741" kern="1200">
          <a:solidFill>
            <a:schemeClr val="tx1"/>
          </a:solidFill>
          <a:latin typeface="+mn-lt"/>
          <a:ea typeface="+mn-ea"/>
          <a:cs typeface="+mn-cs"/>
        </a:defRPr>
      </a:lvl1pPr>
      <a:lvl2pPr marL="442300" algn="l" defTabSz="884600" rtl="0" eaLnBrk="1" latinLnBrk="0" hangingPunct="1">
        <a:defRPr sz="1741" kern="1200">
          <a:solidFill>
            <a:schemeClr val="tx1"/>
          </a:solidFill>
          <a:latin typeface="+mn-lt"/>
          <a:ea typeface="+mn-ea"/>
          <a:cs typeface="+mn-cs"/>
        </a:defRPr>
      </a:lvl2pPr>
      <a:lvl3pPr marL="884600" algn="l" defTabSz="884600" rtl="0" eaLnBrk="1" latinLnBrk="0" hangingPunct="1">
        <a:defRPr sz="1741" kern="1200">
          <a:solidFill>
            <a:schemeClr val="tx1"/>
          </a:solidFill>
          <a:latin typeface="+mn-lt"/>
          <a:ea typeface="+mn-ea"/>
          <a:cs typeface="+mn-cs"/>
        </a:defRPr>
      </a:lvl3pPr>
      <a:lvl4pPr marL="1326900" algn="l" defTabSz="884600" rtl="0" eaLnBrk="1" latinLnBrk="0" hangingPunct="1">
        <a:defRPr sz="1741" kern="1200">
          <a:solidFill>
            <a:schemeClr val="tx1"/>
          </a:solidFill>
          <a:latin typeface="+mn-lt"/>
          <a:ea typeface="+mn-ea"/>
          <a:cs typeface="+mn-cs"/>
        </a:defRPr>
      </a:lvl4pPr>
      <a:lvl5pPr marL="1769198" algn="l" defTabSz="884600" rtl="0" eaLnBrk="1" latinLnBrk="0" hangingPunct="1">
        <a:defRPr sz="1741" kern="1200">
          <a:solidFill>
            <a:schemeClr val="tx1"/>
          </a:solidFill>
          <a:latin typeface="+mn-lt"/>
          <a:ea typeface="+mn-ea"/>
          <a:cs typeface="+mn-cs"/>
        </a:defRPr>
      </a:lvl5pPr>
      <a:lvl6pPr marL="2211498" algn="l" defTabSz="884600" rtl="0" eaLnBrk="1" latinLnBrk="0" hangingPunct="1">
        <a:defRPr sz="1741" kern="1200">
          <a:solidFill>
            <a:schemeClr val="tx1"/>
          </a:solidFill>
          <a:latin typeface="+mn-lt"/>
          <a:ea typeface="+mn-ea"/>
          <a:cs typeface="+mn-cs"/>
        </a:defRPr>
      </a:lvl6pPr>
      <a:lvl7pPr marL="2653798" algn="l" defTabSz="884600" rtl="0" eaLnBrk="1" latinLnBrk="0" hangingPunct="1">
        <a:defRPr sz="1741" kern="1200">
          <a:solidFill>
            <a:schemeClr val="tx1"/>
          </a:solidFill>
          <a:latin typeface="+mn-lt"/>
          <a:ea typeface="+mn-ea"/>
          <a:cs typeface="+mn-cs"/>
        </a:defRPr>
      </a:lvl7pPr>
      <a:lvl8pPr marL="3096098" algn="l" defTabSz="884600" rtl="0" eaLnBrk="1" latinLnBrk="0" hangingPunct="1">
        <a:defRPr sz="1741" kern="1200">
          <a:solidFill>
            <a:schemeClr val="tx1"/>
          </a:solidFill>
          <a:latin typeface="+mn-lt"/>
          <a:ea typeface="+mn-ea"/>
          <a:cs typeface="+mn-cs"/>
        </a:defRPr>
      </a:lvl8pPr>
      <a:lvl9pPr marL="3538398" algn="l" defTabSz="884600" rtl="0" eaLnBrk="1" latinLnBrk="0" hangingPunct="1">
        <a:defRPr sz="17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2232">
          <p15:clr>
            <a:srgbClr val="F26B43"/>
          </p15:clr>
        </p15:guide>
        <p15:guide id="5" pos="3839">
          <p15:clr>
            <a:srgbClr val="F26B43"/>
          </p15:clr>
        </p15:guide>
        <p15:guide id="6" pos="3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elm.sh/docs/chart_template_guide/#built-in-object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helm.sh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lm.s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7283-EA28-47E1-9B03-EC1939E97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073" y="2641600"/>
            <a:ext cx="9498494" cy="3858564"/>
          </a:xfrm>
        </p:spPr>
        <p:txBody>
          <a:bodyPr/>
          <a:lstStyle/>
          <a:p>
            <a:r>
              <a:rPr lang="en-US" sz="7200" dirty="0"/>
              <a:t>Kubernetes (k8s)</a:t>
            </a:r>
            <a:br>
              <a:rPr lang="en-US" sz="7200" dirty="0"/>
            </a:br>
            <a:r>
              <a:rPr lang="en-US" sz="7200" dirty="0"/>
              <a:t>Introduction Helm</a:t>
            </a:r>
            <a:br>
              <a:rPr lang="en-US" sz="7200" dirty="0"/>
            </a:br>
            <a:br>
              <a:rPr lang="en-US" sz="7200" dirty="0"/>
            </a:br>
            <a:r>
              <a:rPr lang="en-US" sz="2400" dirty="0"/>
              <a:t>By: Priyakant Patel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E6CED5-7B99-423B-8FD4-BE216C9C2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427" y="460375"/>
            <a:ext cx="20955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57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7DB566-2B8E-49C4-BB46-6AC75815D538}"/>
              </a:ext>
            </a:extLst>
          </p:cNvPr>
          <p:cNvSpPr/>
          <p:nvPr/>
        </p:nvSpPr>
        <p:spPr>
          <a:xfrm>
            <a:off x="2194038" y="3429000"/>
            <a:ext cx="7803924" cy="56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04131" hangingPunct="0">
              <a:lnSpc>
                <a:spcPct val="80000"/>
              </a:lnSpc>
              <a:spcBef>
                <a:spcPts val="587"/>
              </a:spcBef>
            </a:pPr>
            <a:r>
              <a:rPr lang="en-US" sz="3871" b="1" kern="0" dirty="0">
                <a:solidFill>
                  <a:srgbClr val="FFFFFF"/>
                </a:solidFill>
                <a:latin typeface="Segoe UI Normal"/>
                <a:cs typeface="Helvetica"/>
                <a:sym typeface="Helvetica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2811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CB01CD-9933-4C43-8B82-7ED439F9E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56232"/>
            <a:ext cx="10515600" cy="4802404"/>
          </a:xfrm>
        </p:spPr>
        <p:txBody>
          <a:bodyPr vert="horz" lIns="88490" tIns="44245" rIns="88490" bIns="44245" rtlCol="0" anchor="t">
            <a:normAutofit/>
          </a:bodyPr>
          <a:lstStyle/>
          <a:p>
            <a:pPr algn="just">
              <a:buFontTx/>
              <a:buChar char="-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is Kubernetes and what can it do</a:t>
            </a:r>
          </a:p>
          <a:p>
            <a:pPr algn="just">
              <a:buFontTx/>
              <a:buChar char="-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Kubernetes Components</a:t>
            </a:r>
          </a:p>
          <a:p>
            <a:pPr lvl="1" algn="just">
              <a:buFontTx/>
              <a:buChar char="-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Deployment</a:t>
            </a:r>
          </a:p>
          <a:p>
            <a:pPr lvl="1" algn="just">
              <a:buFontTx/>
              <a:buChar char="-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Service</a:t>
            </a:r>
          </a:p>
          <a:p>
            <a:pPr lvl="1" algn="just">
              <a:buFontTx/>
              <a:buChar char="-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Ingress</a:t>
            </a:r>
          </a:p>
          <a:p>
            <a:pPr lvl="1" algn="just">
              <a:buFontTx/>
              <a:buChar char="-"/>
            </a:pP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ConfigMap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buFontTx/>
              <a:buChar char="-"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8290DF-4117-46AD-B068-E3D37938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11480"/>
            <a:ext cx="10515600" cy="497993"/>
          </a:xfrm>
        </p:spPr>
        <p:txBody>
          <a:bodyPr>
            <a:noAutofit/>
          </a:bodyPr>
          <a:lstStyle/>
          <a:p>
            <a:r>
              <a:rPr lang="en-US" sz="4209" b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 Normal"/>
              </a:rPr>
              <a:t>Previous session</a:t>
            </a:r>
            <a:endParaRPr lang="en-US" sz="4209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A87320-8AA8-440C-9128-7F7B4543FCE4}"/>
              </a:ext>
            </a:extLst>
          </p:cNvPr>
          <p:cNvSpPr txBox="1"/>
          <p:nvPr/>
        </p:nvSpPr>
        <p:spPr>
          <a:xfrm>
            <a:off x="548640" y="137160"/>
            <a:ext cx="4454260" cy="24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4865"/>
            <a:r>
              <a:rPr lang="en-US" sz="968" kern="0" dirty="0">
                <a:solidFill>
                  <a:srgbClr val="01B4D2"/>
                </a:solidFill>
                <a:latin typeface="Brandon Grotesque Bold" charset="0"/>
              </a:rPr>
              <a:t>k8s Introduction</a:t>
            </a:r>
          </a:p>
        </p:txBody>
      </p:sp>
      <p:pic>
        <p:nvPicPr>
          <p:cNvPr id="6" name="Picture 2" descr="Image result for kubernetes logo">
            <a:extLst>
              <a:ext uri="{FF2B5EF4-FFF2-40B4-BE49-F238E27FC236}">
                <a16:creationId xmlns:a16="http://schemas.microsoft.com/office/drawing/2014/main" id="{D2E5E151-1C57-4342-93F3-FF7B1E6FB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027" y="412433"/>
            <a:ext cx="1453333" cy="141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80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A87320-8AA8-440C-9128-7F7B4543FCE4}"/>
              </a:ext>
            </a:extLst>
          </p:cNvPr>
          <p:cNvSpPr txBox="1"/>
          <p:nvPr/>
        </p:nvSpPr>
        <p:spPr>
          <a:xfrm>
            <a:off x="548640" y="137160"/>
            <a:ext cx="4454260" cy="24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4865"/>
            <a:r>
              <a:rPr lang="en-US" sz="968" kern="0" dirty="0">
                <a:solidFill>
                  <a:srgbClr val="01B4D2"/>
                </a:solidFill>
                <a:latin typeface="Brandon Grotesque Bold" charset="0"/>
              </a:rPr>
              <a:t>k8s Introduction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F4C1D3D3-4318-432F-A23F-02FA7339E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11480"/>
            <a:ext cx="10515600" cy="497993"/>
          </a:xfrm>
        </p:spPr>
        <p:txBody>
          <a:bodyPr>
            <a:noAutofit/>
          </a:bodyPr>
          <a:lstStyle/>
          <a:p>
            <a:r>
              <a:rPr lang="en-US" sz="4209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Kubernetes Components</a:t>
            </a:r>
          </a:p>
        </p:txBody>
      </p:sp>
      <p:pic>
        <p:nvPicPr>
          <p:cNvPr id="6148" name="Picture 4" descr="Image result for kubernetes services routing rule diagram">
            <a:extLst>
              <a:ext uri="{FF2B5EF4-FFF2-40B4-BE49-F238E27FC236}">
                <a16:creationId xmlns:a16="http://schemas.microsoft.com/office/drawing/2014/main" id="{4584D4B5-F091-4000-AE73-9A366DA25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247" y="2104703"/>
            <a:ext cx="6424393" cy="283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Monitor">
            <a:extLst>
              <a:ext uri="{FF2B5EF4-FFF2-40B4-BE49-F238E27FC236}">
                <a16:creationId xmlns:a16="http://schemas.microsoft.com/office/drawing/2014/main" id="{2B997863-7091-492B-973E-827E901C6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0092" y="2939757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6C21BD4-7864-4A40-AF87-767AD2257D4A}"/>
              </a:ext>
            </a:extLst>
          </p:cNvPr>
          <p:cNvSpPr/>
          <p:nvPr/>
        </p:nvSpPr>
        <p:spPr>
          <a:xfrm>
            <a:off x="4772563" y="1667651"/>
            <a:ext cx="333286" cy="37088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Ingress</a:t>
            </a:r>
          </a:p>
        </p:txBody>
      </p:sp>
      <p:pic>
        <p:nvPicPr>
          <p:cNvPr id="9" name="Graphic 8" descr="Cloud">
            <a:extLst>
              <a:ext uri="{FF2B5EF4-FFF2-40B4-BE49-F238E27FC236}">
                <a16:creationId xmlns:a16="http://schemas.microsoft.com/office/drawing/2014/main" id="{C3A4A862-BEAF-4CC6-831D-F3AA2E7A66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51855" y="2939757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11329E-225D-4879-94E2-C1C411A6DFCE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1264492" y="3396957"/>
            <a:ext cx="1387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B916AA-E960-4DFB-8946-160A74BE933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566255" y="3396957"/>
            <a:ext cx="11615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62EC7B-8EDC-4CA3-9C95-4A9C658EC0F0}"/>
              </a:ext>
            </a:extLst>
          </p:cNvPr>
          <p:cNvCxnSpPr>
            <a:cxnSpLocks/>
          </p:cNvCxnSpPr>
          <p:nvPr/>
        </p:nvCxnSpPr>
        <p:spPr>
          <a:xfrm>
            <a:off x="5105849" y="3396957"/>
            <a:ext cx="14290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435092-8C87-403F-AD05-300108F0CA65}"/>
              </a:ext>
            </a:extLst>
          </p:cNvPr>
          <p:cNvSpPr txBox="1"/>
          <p:nvPr/>
        </p:nvSpPr>
        <p:spPr>
          <a:xfrm>
            <a:off x="10742064" y="2104703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POD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FA4676-6E4F-4DAE-8D0F-871B4069D617}"/>
              </a:ext>
            </a:extLst>
          </p:cNvPr>
          <p:cNvSpPr txBox="1"/>
          <p:nvPr/>
        </p:nvSpPr>
        <p:spPr>
          <a:xfrm>
            <a:off x="9672415" y="1482985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Node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8C3E64-2679-4DAA-8771-8A98E8EE474D}"/>
              </a:ext>
            </a:extLst>
          </p:cNvPr>
          <p:cNvCxnSpPr>
            <a:cxnSpLocks/>
          </p:cNvCxnSpPr>
          <p:nvPr/>
        </p:nvCxnSpPr>
        <p:spPr>
          <a:xfrm flipH="1">
            <a:off x="9915589" y="2409914"/>
            <a:ext cx="954661" cy="905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9E3101-FAEA-46F6-BB7C-E2C1C54DEC9C}"/>
              </a:ext>
            </a:extLst>
          </p:cNvPr>
          <p:cNvCxnSpPr>
            <a:cxnSpLocks/>
          </p:cNvCxnSpPr>
          <p:nvPr/>
        </p:nvCxnSpPr>
        <p:spPr>
          <a:xfrm flipH="1">
            <a:off x="9467191" y="1804382"/>
            <a:ext cx="444453" cy="545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D5D9555-78FB-4F92-86BD-BA7EC7E7E447}"/>
              </a:ext>
            </a:extLst>
          </p:cNvPr>
          <p:cNvSpPr txBox="1"/>
          <p:nvPr/>
        </p:nvSpPr>
        <p:spPr>
          <a:xfrm>
            <a:off x="1593873" y="3429000"/>
            <a:ext cx="701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HTTP</a:t>
            </a:r>
          </a:p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348997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CB01CD-9933-4C43-8B82-7ED439F9E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56232"/>
            <a:ext cx="10515600" cy="4802404"/>
          </a:xfrm>
        </p:spPr>
        <p:txBody>
          <a:bodyPr vert="horz" lIns="88490" tIns="44245" rIns="88490" bIns="44245" rtlCol="0" anchor="t"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Deploying applications to Kubernetes can be complex. Setting up a single application can involve creating multiple interdependent Kubernetes resources such 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Deployments, Services, Ingress , </a:t>
            </a:r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ConfigMap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etc.</a:t>
            </a:r>
          </a:p>
          <a:p>
            <a:pPr marL="0" indent="0" algn="just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Typical </a:t>
            </a:r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MicroService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 algn="just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1-Pod</a:t>
            </a:r>
          </a:p>
          <a:p>
            <a:pPr lvl="1" algn="just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1-Service</a:t>
            </a:r>
          </a:p>
          <a:p>
            <a:pPr lvl="1" algn="just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1-Ingress</a:t>
            </a:r>
          </a:p>
          <a:p>
            <a:pPr lvl="1" algn="just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Some Configuration</a:t>
            </a:r>
          </a:p>
          <a:p>
            <a:pPr lvl="1" algn="just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Resource requirements (CPU, Memory)</a:t>
            </a:r>
          </a:p>
          <a:p>
            <a:pPr lvl="1" algn="just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Etc.</a:t>
            </a:r>
          </a:p>
          <a:p>
            <a:pPr marL="0" indent="0" algn="just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Each requiring you to write a detailed YAML manifest file.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8290DF-4117-46AD-B068-E3D37938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11480"/>
            <a:ext cx="10515600" cy="497993"/>
          </a:xfrm>
        </p:spPr>
        <p:txBody>
          <a:bodyPr>
            <a:noAutofit/>
          </a:bodyPr>
          <a:lstStyle/>
          <a:p>
            <a:r>
              <a:rPr lang="en-US" sz="4209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Deployment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A87320-8AA8-440C-9128-7F7B4543FCE4}"/>
              </a:ext>
            </a:extLst>
          </p:cNvPr>
          <p:cNvSpPr txBox="1"/>
          <p:nvPr/>
        </p:nvSpPr>
        <p:spPr>
          <a:xfrm>
            <a:off x="548640" y="137160"/>
            <a:ext cx="4454260" cy="24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4865"/>
            <a:r>
              <a:rPr lang="en-US" sz="968" kern="0" dirty="0">
                <a:solidFill>
                  <a:srgbClr val="01B4D2"/>
                </a:solidFill>
                <a:latin typeface="Brandon Grotesque Bold" charset="0"/>
              </a:rPr>
              <a:t>k8s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4775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8290DF-4117-46AD-B068-E3D37938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11480"/>
            <a:ext cx="10515600" cy="497993"/>
          </a:xfrm>
        </p:spPr>
        <p:txBody>
          <a:bodyPr>
            <a:noAutofit/>
          </a:bodyPr>
          <a:lstStyle/>
          <a:p>
            <a:r>
              <a:rPr lang="en-US" sz="4209" b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 Normal"/>
              </a:rPr>
              <a:t>HELM to the rescue</a:t>
            </a:r>
            <a:endParaRPr lang="en-US" sz="4209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A87320-8AA8-440C-9128-7F7B4543FCE4}"/>
              </a:ext>
            </a:extLst>
          </p:cNvPr>
          <p:cNvSpPr txBox="1"/>
          <p:nvPr/>
        </p:nvSpPr>
        <p:spPr>
          <a:xfrm>
            <a:off x="548640" y="137160"/>
            <a:ext cx="4454260" cy="24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4865"/>
            <a:r>
              <a:rPr lang="en-US" sz="968" kern="0" dirty="0">
                <a:solidFill>
                  <a:srgbClr val="01B4D2"/>
                </a:solidFill>
                <a:latin typeface="Brandon Grotesque Bold" charset="0"/>
              </a:rPr>
              <a:t>k8s Introduction</a:t>
            </a:r>
          </a:p>
        </p:txBody>
      </p:sp>
      <p:pic>
        <p:nvPicPr>
          <p:cNvPr id="1032" name="Picture 8" descr="Super Hero Male Icon - Super Hero Icone Clipart (1600x1600), Png Download">
            <a:extLst>
              <a:ext uri="{FF2B5EF4-FFF2-40B4-BE49-F238E27FC236}">
                <a16:creationId xmlns:a16="http://schemas.microsoft.com/office/drawing/2014/main" id="{CCA58B0D-5FB7-4BDA-8F43-B318C934A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321" y="411479"/>
            <a:ext cx="3559039" cy="394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D6205BEF-DAEB-4613-8D8C-6F0E29B77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56232"/>
            <a:ext cx="6536820" cy="2529555"/>
          </a:xfrm>
        </p:spPr>
        <p:txBody>
          <a:bodyPr vert="horz" lIns="88490" tIns="44245" rIns="88490" bIns="44245" rtlCol="0" anchor="t"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Helm is a package manager for Kubernetes that allows developers and operators to more easily package, configure, and deploy applications onto Kubernetes clusters.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34DCED-F14B-41AB-BFF5-DB3DFE085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4225" y="1754226"/>
            <a:ext cx="574156" cy="5976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E92644-5922-4FF0-BD83-C54273C49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895" y="3903838"/>
            <a:ext cx="895043" cy="9316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2A08E6-80E6-4C6B-BEB2-66BF784D327C}"/>
              </a:ext>
            </a:extLst>
          </p:cNvPr>
          <p:cNvSpPr/>
          <p:nvPr/>
        </p:nvSpPr>
        <p:spPr>
          <a:xfrm>
            <a:off x="1324598" y="4836920"/>
            <a:ext cx="2783259" cy="151260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HELM Client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Command line Interface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Interacts with tiller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Local chart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BF4259-F9C8-43B6-8EDA-581C358BD384}"/>
              </a:ext>
            </a:extLst>
          </p:cNvPr>
          <p:cNvSpPr/>
          <p:nvPr/>
        </p:nvSpPr>
        <p:spPr>
          <a:xfrm>
            <a:off x="5484976" y="4835496"/>
            <a:ext cx="2904147" cy="151402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Tiller Server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Cluster component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Listens to HELM Client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Interacts with K8S API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Manages lifecycle</a:t>
            </a:r>
          </a:p>
        </p:txBody>
      </p:sp>
    </p:spTree>
    <p:extLst>
      <p:ext uri="{BB962C8B-B14F-4D97-AF65-F5344CB8AC3E}">
        <p14:creationId xmlns:p14="http://schemas.microsoft.com/office/powerpoint/2010/main" val="4290457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CB01CD-9933-4C43-8B82-7ED439F9E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4262602"/>
            <a:ext cx="2324100" cy="914400"/>
          </a:xfrm>
        </p:spPr>
        <p:txBody>
          <a:bodyPr vert="horz" lIns="88490" tIns="44245" rIns="88490" bIns="44245" rtlCol="0" anchor="t">
            <a:noAutofit/>
          </a:bodyPr>
          <a:lstStyle/>
          <a:p>
            <a:pPr marL="0" indent="0" algn="ctr">
              <a:buNone/>
            </a:pP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Packaged</a:t>
            </a:r>
          </a:p>
          <a:p>
            <a:pPr marL="0" indent="0" algn="ctr">
              <a:buNone/>
            </a:pP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Kubernetes Components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8290DF-4117-46AD-B068-E3D37938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11480"/>
            <a:ext cx="10515600" cy="497993"/>
          </a:xfrm>
        </p:spPr>
        <p:txBody>
          <a:bodyPr>
            <a:noAutofit/>
          </a:bodyPr>
          <a:lstStyle/>
          <a:p>
            <a:r>
              <a:rPr lang="en-US" sz="4209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HELM 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A87320-8AA8-440C-9128-7F7B4543FCE4}"/>
              </a:ext>
            </a:extLst>
          </p:cNvPr>
          <p:cNvSpPr txBox="1"/>
          <p:nvPr/>
        </p:nvSpPr>
        <p:spPr>
          <a:xfrm>
            <a:off x="548640" y="137160"/>
            <a:ext cx="4454260" cy="24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4865"/>
            <a:r>
              <a:rPr lang="en-US" sz="968" kern="0" dirty="0">
                <a:solidFill>
                  <a:srgbClr val="01B4D2"/>
                </a:solidFill>
                <a:latin typeface="Brandon Grotesque Bold" charset="0"/>
              </a:rPr>
              <a:t>k8s Introduction</a:t>
            </a:r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F69AE22F-223D-4496-A06D-0DD638149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6573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kubernetes logo">
            <a:extLst>
              <a:ext uri="{FF2B5EF4-FFF2-40B4-BE49-F238E27FC236}">
                <a16:creationId xmlns:a16="http://schemas.microsoft.com/office/drawing/2014/main" id="{C3EE42A3-4837-444E-A492-963ABF1F3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50" y="1725297"/>
            <a:ext cx="3009899" cy="292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DBDBE31-C6CB-4F00-8541-CD4FA679071C}"/>
              </a:ext>
            </a:extLst>
          </p:cNvPr>
          <p:cNvSpPr/>
          <p:nvPr/>
        </p:nvSpPr>
        <p:spPr>
          <a:xfrm>
            <a:off x="3895725" y="2576680"/>
            <a:ext cx="3143250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Deploy to K8S</a:t>
            </a:r>
          </a:p>
        </p:txBody>
      </p:sp>
    </p:spTree>
    <p:extLst>
      <p:ext uri="{BB962C8B-B14F-4D97-AF65-F5344CB8AC3E}">
        <p14:creationId xmlns:p14="http://schemas.microsoft.com/office/powerpoint/2010/main" val="724161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CB01CD-9933-4C43-8B82-7ED439F9E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56232"/>
            <a:ext cx="10515600" cy="4802404"/>
          </a:xfrm>
        </p:spPr>
        <p:txBody>
          <a:bodyPr vert="horz" lIns="88490" tIns="44245" rIns="88490" bIns="44245" rtlCol="0" anchor="t">
            <a:normAutofit/>
          </a:bodyPr>
          <a:lstStyle/>
          <a:p>
            <a:pPr algn="just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helm create my-chart-name</a:t>
            </a:r>
          </a:p>
          <a:p>
            <a:pPr algn="just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helm ls</a:t>
            </a:r>
          </a:p>
          <a:p>
            <a:pPr algn="just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helm install --debug --dry-run –name my-chart-name .</a:t>
            </a:r>
          </a:p>
          <a:p>
            <a:pPr algn="just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helm install --name my-chart-name .</a:t>
            </a:r>
          </a:p>
          <a:p>
            <a:pPr algn="just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helm upgrade my-chart-name .</a:t>
            </a:r>
          </a:p>
          <a:p>
            <a:pPr algn="just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helm upgrade my-chart-name . --set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replicaCount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=1</a:t>
            </a:r>
          </a:p>
          <a:p>
            <a:pPr algn="just"/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8290DF-4117-46AD-B068-E3D37938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11480"/>
            <a:ext cx="10515600" cy="497993"/>
          </a:xfrm>
        </p:spPr>
        <p:txBody>
          <a:bodyPr>
            <a:noAutofit/>
          </a:bodyPr>
          <a:lstStyle/>
          <a:p>
            <a:r>
              <a:rPr lang="en-US" sz="4209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HELM Commands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A87320-8AA8-440C-9128-7F7B4543FCE4}"/>
              </a:ext>
            </a:extLst>
          </p:cNvPr>
          <p:cNvSpPr txBox="1"/>
          <p:nvPr/>
        </p:nvSpPr>
        <p:spPr>
          <a:xfrm>
            <a:off x="548640" y="137160"/>
            <a:ext cx="4454260" cy="24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4865"/>
            <a:r>
              <a:rPr lang="en-US" sz="968" kern="0" dirty="0">
                <a:solidFill>
                  <a:srgbClr val="01B4D2"/>
                </a:solidFill>
                <a:latin typeface="Brandon Grotesque Bold" charset="0"/>
              </a:rPr>
              <a:t>k8s Introduction</a:t>
            </a:r>
          </a:p>
        </p:txBody>
      </p:sp>
    </p:spTree>
    <p:extLst>
      <p:ext uri="{BB962C8B-B14F-4D97-AF65-F5344CB8AC3E}">
        <p14:creationId xmlns:p14="http://schemas.microsoft.com/office/powerpoint/2010/main" val="402467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CB01CD-9933-4C43-8B82-7ED439F9E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56232"/>
            <a:ext cx="10515600" cy="2172768"/>
          </a:xfrm>
          <a:solidFill>
            <a:schemeClr val="accent1">
              <a:lumMod val="50000"/>
            </a:schemeClr>
          </a:solidFill>
        </p:spPr>
        <p:txBody>
          <a:bodyPr vert="horz" lIns="88490" tIns="44245" rIns="88490" bIns="44245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{{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template “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chart.fullname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” .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}}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values from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Chart.yaml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{{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Release.Name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}}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built in Release object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{{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Values.replicaCount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}}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value from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values.yaml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https://helm.sh/docs/chart_template_guide/#built-in-objects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8290DF-4117-46AD-B068-E3D37938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11480"/>
            <a:ext cx="10515600" cy="497993"/>
          </a:xfrm>
        </p:spPr>
        <p:txBody>
          <a:bodyPr>
            <a:noAutofit/>
          </a:bodyPr>
          <a:lstStyle/>
          <a:p>
            <a:r>
              <a:rPr lang="en-US" sz="4209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Templates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A87320-8AA8-440C-9128-7F7B4543FCE4}"/>
              </a:ext>
            </a:extLst>
          </p:cNvPr>
          <p:cNvSpPr txBox="1"/>
          <p:nvPr/>
        </p:nvSpPr>
        <p:spPr>
          <a:xfrm>
            <a:off x="548640" y="137160"/>
            <a:ext cx="4454260" cy="24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4865"/>
            <a:r>
              <a:rPr lang="en-US" sz="968" kern="0" dirty="0">
                <a:solidFill>
                  <a:srgbClr val="01B4D2"/>
                </a:solidFill>
                <a:latin typeface="Brandon Grotesque Bold" charset="0"/>
              </a:rPr>
              <a:t>k8s Introduction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5786759-F07D-4746-9B94-CDF6B53F2907}"/>
              </a:ext>
            </a:extLst>
          </p:cNvPr>
          <p:cNvSpPr txBox="1">
            <a:spLocks/>
          </p:cNvSpPr>
          <p:nvPr/>
        </p:nvSpPr>
        <p:spPr>
          <a:xfrm>
            <a:off x="847726" y="3686174"/>
            <a:ext cx="10515600" cy="2372461"/>
          </a:xfrm>
          <a:prstGeom prst="rect">
            <a:avLst/>
          </a:prstGeom>
        </p:spPr>
        <p:txBody>
          <a:bodyPr vert="horz" lIns="88490" tIns="44245" rIns="88490" bIns="44245" rtlCol="0" anchor="t">
            <a:normAutofit/>
          </a:bodyPr>
          <a:lstStyle>
            <a:lvl1pPr marL="221149" indent="-221149" algn="l" defTabSz="884600" rtl="0" eaLnBrk="1" latinLnBrk="0" hangingPunct="1">
              <a:lnSpc>
                <a:spcPct val="90000"/>
              </a:lnSpc>
              <a:spcBef>
                <a:spcPts val="968"/>
              </a:spcBef>
              <a:buFont typeface="Arial" panose="020B0604020202020204" pitchFamily="34" charset="0"/>
              <a:buChar char="•"/>
              <a:defRPr sz="1935" kern="1200">
                <a:solidFill>
                  <a:srgbClr val="0042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663449" indent="-221149" algn="l" defTabSz="884600" rtl="0" eaLnBrk="1" latinLnBrk="0" hangingPunct="1">
              <a:lnSpc>
                <a:spcPct val="90000"/>
              </a:lnSpc>
              <a:spcBef>
                <a:spcPts val="484"/>
              </a:spcBef>
              <a:buFont typeface="Arial" panose="020B0604020202020204" pitchFamily="34" charset="0"/>
              <a:buChar char="•"/>
              <a:defRPr sz="1935" kern="1200">
                <a:solidFill>
                  <a:srgbClr val="004261"/>
                </a:solidFill>
                <a:latin typeface="Georgia" charset="0"/>
                <a:ea typeface="Georgia" charset="0"/>
                <a:cs typeface="Georgia" charset="0"/>
              </a:defRPr>
            </a:lvl2pPr>
            <a:lvl3pPr marL="1105749" indent="-221149" algn="l" defTabSz="884600" rtl="0" eaLnBrk="1" latinLnBrk="0" hangingPunct="1">
              <a:lnSpc>
                <a:spcPct val="90000"/>
              </a:lnSpc>
              <a:spcBef>
                <a:spcPts val="484"/>
              </a:spcBef>
              <a:buFont typeface="Arial" panose="020B0604020202020204" pitchFamily="34" charset="0"/>
              <a:buChar char="•"/>
              <a:defRPr sz="1935" kern="1200">
                <a:solidFill>
                  <a:srgbClr val="004261"/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548049" indent="-221149" algn="l" defTabSz="884600" rtl="0" eaLnBrk="1" latinLnBrk="0" hangingPunct="1">
              <a:lnSpc>
                <a:spcPct val="90000"/>
              </a:lnSpc>
              <a:spcBef>
                <a:spcPts val="484"/>
              </a:spcBef>
              <a:buFont typeface="Arial" panose="020B0604020202020204" pitchFamily="34" charset="0"/>
              <a:buChar char="•"/>
              <a:defRPr sz="1935" kern="1200">
                <a:solidFill>
                  <a:srgbClr val="004261"/>
                </a:solidFill>
                <a:latin typeface="Georgia" charset="0"/>
                <a:ea typeface="Georgia" charset="0"/>
                <a:cs typeface="Georgia" charset="0"/>
              </a:defRPr>
            </a:lvl4pPr>
            <a:lvl5pPr marL="1990349" indent="-221149" algn="l" defTabSz="884600" rtl="0" eaLnBrk="1" latinLnBrk="0" hangingPunct="1">
              <a:lnSpc>
                <a:spcPct val="90000"/>
              </a:lnSpc>
              <a:spcBef>
                <a:spcPts val="484"/>
              </a:spcBef>
              <a:buFont typeface="Arial" panose="020B0604020202020204" pitchFamily="34" charset="0"/>
              <a:buChar char="•"/>
              <a:defRPr sz="1935" kern="1200">
                <a:solidFill>
                  <a:srgbClr val="004261"/>
                </a:solidFill>
                <a:latin typeface="Georgia" charset="0"/>
                <a:ea typeface="Georgia" charset="0"/>
                <a:cs typeface="Georgia" charset="0"/>
              </a:defRPr>
            </a:lvl5pPr>
            <a:lvl6pPr marL="2432649" indent="-221149" algn="l" defTabSz="884600" rtl="0" eaLnBrk="1" latinLnBrk="0" hangingPunct="1">
              <a:lnSpc>
                <a:spcPct val="90000"/>
              </a:lnSpc>
              <a:spcBef>
                <a:spcPts val="484"/>
              </a:spcBef>
              <a:buFont typeface="Arial" panose="020B0604020202020204" pitchFamily="34" charset="0"/>
              <a:buChar char="•"/>
              <a:defRPr sz="17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4948" indent="-221149" algn="l" defTabSz="884600" rtl="0" eaLnBrk="1" latinLnBrk="0" hangingPunct="1">
              <a:lnSpc>
                <a:spcPct val="90000"/>
              </a:lnSpc>
              <a:spcBef>
                <a:spcPts val="484"/>
              </a:spcBef>
              <a:buFont typeface="Arial" panose="020B0604020202020204" pitchFamily="34" charset="0"/>
              <a:buChar char="•"/>
              <a:defRPr sz="17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7248" indent="-221149" algn="l" defTabSz="884600" rtl="0" eaLnBrk="1" latinLnBrk="0" hangingPunct="1">
              <a:lnSpc>
                <a:spcPct val="90000"/>
              </a:lnSpc>
              <a:spcBef>
                <a:spcPts val="484"/>
              </a:spcBef>
              <a:buFont typeface="Arial" panose="020B0604020202020204" pitchFamily="34" charset="0"/>
              <a:buChar char="•"/>
              <a:defRPr sz="17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59547" indent="-221149" algn="l" defTabSz="884600" rtl="0" eaLnBrk="1" latinLnBrk="0" hangingPunct="1">
              <a:lnSpc>
                <a:spcPct val="90000"/>
              </a:lnSpc>
              <a:spcBef>
                <a:spcPts val="484"/>
              </a:spcBef>
              <a:buFont typeface="Arial" panose="020B0604020202020204" pitchFamily="34" charset="0"/>
              <a:buChar char="•"/>
              <a:defRPr sz="17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Go Template language  </a:t>
            </a:r>
          </a:p>
        </p:txBody>
      </p:sp>
    </p:spTree>
    <p:extLst>
      <p:ext uri="{BB962C8B-B14F-4D97-AF65-F5344CB8AC3E}">
        <p14:creationId xmlns:p14="http://schemas.microsoft.com/office/powerpoint/2010/main" val="3307340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CB01CD-9933-4C43-8B82-7ED439F9E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56232"/>
            <a:ext cx="10515600" cy="4802404"/>
          </a:xfrm>
        </p:spPr>
        <p:txBody>
          <a:bodyPr vert="horz" lIns="88490" tIns="44245" rIns="88490" bIns="44245" rtlCol="0" anchor="t">
            <a:normAutofit/>
          </a:bodyPr>
          <a:lstStyle/>
          <a:p>
            <a:pPr algn="just"/>
            <a:r>
              <a:rPr lang="en-US" sz="2800" dirty="0">
                <a:hlinkClick r:id="rId3"/>
              </a:rPr>
              <a:t>https://hub.helm.sh/</a:t>
            </a:r>
            <a:endParaRPr lang="en-US" sz="2800" dirty="0"/>
          </a:p>
          <a:p>
            <a:pPr algn="just"/>
            <a:r>
              <a:rPr lang="en-US" sz="2800" dirty="0">
                <a:hlinkClick r:id="rId4"/>
              </a:rPr>
              <a:t>https://helm.sh/</a:t>
            </a: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  <a:p>
            <a:pPr algn="just"/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8290DF-4117-46AD-B068-E3D37938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11480"/>
            <a:ext cx="10515600" cy="497993"/>
          </a:xfrm>
        </p:spPr>
        <p:txBody>
          <a:bodyPr>
            <a:noAutofit/>
          </a:bodyPr>
          <a:lstStyle/>
          <a:p>
            <a:r>
              <a:rPr lang="en-US" sz="4209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Showcase &amp; Reference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A87320-8AA8-440C-9128-7F7B4543FCE4}"/>
              </a:ext>
            </a:extLst>
          </p:cNvPr>
          <p:cNvSpPr txBox="1"/>
          <p:nvPr/>
        </p:nvSpPr>
        <p:spPr>
          <a:xfrm>
            <a:off x="548640" y="137160"/>
            <a:ext cx="4454260" cy="24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4865"/>
            <a:r>
              <a:rPr lang="en-US" sz="968" kern="0" dirty="0">
                <a:solidFill>
                  <a:srgbClr val="01B4D2"/>
                </a:solidFill>
                <a:latin typeface="Brandon Grotesque Bold" charset="0"/>
              </a:rPr>
              <a:t>k8s Introduction</a:t>
            </a:r>
          </a:p>
        </p:txBody>
      </p:sp>
    </p:spTree>
    <p:extLst>
      <p:ext uri="{BB962C8B-B14F-4D97-AF65-F5344CB8AC3E}">
        <p14:creationId xmlns:p14="http://schemas.microsoft.com/office/powerpoint/2010/main" val="706537410"/>
      </p:ext>
    </p:extLst>
  </p:cSld>
  <p:clrMapOvr>
    <a:masterClrMapping/>
  </p:clrMapOvr>
</p:sld>
</file>

<file path=ppt/theme/theme1.xml><?xml version="1.0" encoding="utf-8"?>
<a:theme xmlns:a="http://schemas.openxmlformats.org/drawingml/2006/main" name="MrCooper_PRESENTATION_NEW">
  <a:themeElements>
    <a:clrScheme name="Mr Cooper Colors">
      <a:dk1>
        <a:srgbClr val="00B4D2"/>
      </a:dk1>
      <a:lt1>
        <a:srgbClr val="FFFFFF"/>
      </a:lt1>
      <a:dk2>
        <a:srgbClr val="004261"/>
      </a:dk2>
      <a:lt2>
        <a:srgbClr val="FFFFFF"/>
      </a:lt2>
      <a:accent1>
        <a:srgbClr val="53565A"/>
      </a:accent1>
      <a:accent2>
        <a:srgbClr val="888B8D"/>
      </a:accent2>
      <a:accent3>
        <a:srgbClr val="FF8F1C"/>
      </a:accent3>
      <a:accent4>
        <a:srgbClr val="E4002B"/>
      </a:accent4>
      <a:accent5>
        <a:srgbClr val="00AB84"/>
      </a:accent5>
      <a:accent6>
        <a:srgbClr val="B0008E"/>
      </a:accent6>
      <a:hlink>
        <a:srgbClr val="00B4D2"/>
      </a:hlink>
      <a:folHlink>
        <a:srgbClr val="FF8019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7AE7861-0001-0A49-A385-E50F77BAA49C}" vid="{1E501B8F-A216-C34F-A3EC-CEF96E34DB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BB67CB3FB150479B9D740D75718150" ma:contentTypeVersion="2" ma:contentTypeDescription="Create a new document." ma:contentTypeScope="" ma:versionID="9cf281c473c5d0a264cf94796141fb3c">
  <xsd:schema xmlns:xsd="http://www.w3.org/2001/XMLSchema" xmlns:xs="http://www.w3.org/2001/XMLSchema" xmlns:p="http://schemas.microsoft.com/office/2006/metadata/properties" xmlns:ns2="303bc0d0-2cd4-42f2-b688-17e8a79e943d" targetNamespace="http://schemas.microsoft.com/office/2006/metadata/properties" ma:root="true" ma:fieldsID="f59a33a8dc4d8c0e70ef59f8ad6450c5" ns2:_="">
    <xsd:import namespace="303bc0d0-2cd4-42f2-b688-17e8a79e94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3bc0d0-2cd4-42f2-b688-17e8a79e94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BB1133-2383-4201-B01B-96D2C66F565F}">
  <ds:schemaRefs>
    <ds:schemaRef ds:uri="303bc0d0-2cd4-42f2-b688-17e8a79e943d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75979F4-4849-4D5C-9A46-C5318C2851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3bc0d0-2cd4-42f2-b688-17e8a79e94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458A7B-DE38-4DB7-91C5-4714B0A000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39976</TotalTime>
  <Words>288</Words>
  <Application>Microsoft Office PowerPoint</Application>
  <PresentationFormat>Widescreen</PresentationFormat>
  <Paragraphs>91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Brandon Grotesque Bold</vt:lpstr>
      <vt:lpstr>Calibri</vt:lpstr>
      <vt:lpstr>Consolas</vt:lpstr>
      <vt:lpstr>Georgia</vt:lpstr>
      <vt:lpstr>Georgia Bold</vt:lpstr>
      <vt:lpstr>Helvetica</vt:lpstr>
      <vt:lpstr>Segoe UI</vt:lpstr>
      <vt:lpstr>Segoe UI Normal</vt:lpstr>
      <vt:lpstr>Sentinel Semibold</vt:lpstr>
      <vt:lpstr>MrCooper_PRESENTATION_NEW</vt:lpstr>
      <vt:lpstr>Kubernetes (k8s) Introduction Helm  By: Priyakant Patel</vt:lpstr>
      <vt:lpstr>Previous session</vt:lpstr>
      <vt:lpstr>Kubernetes Components</vt:lpstr>
      <vt:lpstr>Deployment</vt:lpstr>
      <vt:lpstr>HELM to the rescue</vt:lpstr>
      <vt:lpstr>HELM Chart</vt:lpstr>
      <vt:lpstr>HELM Commands</vt:lpstr>
      <vt:lpstr>Templates</vt:lpstr>
      <vt:lpstr>Showcase &amp; 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MODERNIZATION</dc:title>
  <dc:creator>Kishorekumar Torangallu</dc:creator>
  <cp:lastModifiedBy>Priyakant Patel</cp:lastModifiedBy>
  <cp:revision>481</cp:revision>
  <dcterms:created xsi:type="dcterms:W3CDTF">2019-06-20T14:50:22Z</dcterms:created>
  <dcterms:modified xsi:type="dcterms:W3CDTF">2020-01-24T05:24:17Z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0x010100C1BB67CB3FB150479B9D740D75718150</vt:lpwstr>
  </property>
</Properties>
</file>