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0" r:id="rId1"/>
  </p:sldMasterIdLst>
  <p:notesMasterIdLst>
    <p:notesMasterId r:id="rId13"/>
  </p:notesMasterIdLst>
  <p:handoutMasterIdLst>
    <p:handoutMasterId r:id="rId14"/>
  </p:handoutMasterIdLst>
  <p:sldIdLst>
    <p:sldId id="442" r:id="rId2"/>
    <p:sldId id="453" r:id="rId3"/>
    <p:sldId id="460" r:id="rId4"/>
    <p:sldId id="461" r:id="rId5"/>
    <p:sldId id="466" r:id="rId6"/>
    <p:sldId id="462" r:id="rId7"/>
    <p:sldId id="463" r:id="rId8"/>
    <p:sldId id="464" r:id="rId9"/>
    <p:sldId id="465" r:id="rId10"/>
    <p:sldId id="467" r:id="rId11"/>
    <p:sldId id="468" r:id="rId12"/>
  </p:sldIdLst>
  <p:sldSz cx="12809538" cy="720566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801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603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4404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9206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400757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880909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361060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841212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E75940D-1E0C-5848-9DA8-40CB90B63804}">
          <p14:sldIdLst>
            <p14:sldId id="442"/>
            <p14:sldId id="453"/>
            <p14:sldId id="460"/>
            <p14:sldId id="461"/>
            <p14:sldId id="466"/>
            <p14:sldId id="462"/>
            <p14:sldId id="463"/>
            <p14:sldId id="464"/>
            <p14:sldId id="465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orient="horz" pos="2270" userDrawn="1">
          <p15:clr>
            <a:srgbClr val="A4A3A4"/>
          </p15:clr>
        </p15:guide>
        <p15:guide id="4" pos="40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7900"/>
    <a:srgbClr val="A40000"/>
    <a:srgbClr val="000000"/>
    <a:srgbClr val="CBECDE"/>
    <a:srgbClr val="E7F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976" autoAdjust="0"/>
  </p:normalViewPr>
  <p:slideViewPr>
    <p:cSldViewPr>
      <p:cViewPr varScale="1">
        <p:scale>
          <a:sx n="98" d="100"/>
          <a:sy n="98" d="100"/>
        </p:scale>
        <p:origin x="-816" y="-108"/>
      </p:cViewPr>
      <p:guideLst>
        <p:guide orient="horz" pos="2160"/>
        <p:guide orient="horz" pos="2270"/>
        <p:guide pos="3842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7152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9082A5DE-7945-4EC3-8294-E9182ACB579E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18DB4C88-242B-4A4C-8F58-46F070C01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0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0151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0303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0454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0606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0757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909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106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1212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5038" y="696913"/>
            <a:ext cx="5668962" cy="3189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0DB846-2124-48CD-96B7-38D846A22303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7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8F34CD-0209-47F3-81A6-3B806EAEBBF3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3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3CE909-4B93-4C39-AB57-378F73238D46}" type="datetime1">
              <a:rPr lang="en-US" altLang="zh-CN" smtClean="0"/>
              <a:t>2/28/2019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7" y="173831"/>
            <a:ext cx="11528584" cy="70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 b="1">
                <a:solidFill>
                  <a:srgbClr val="007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477" y="880692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40477" y="1200944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7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 lIns="96030" tIns="48015" rIns="96030" bIns="48015"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0303" rtl="0" eaLnBrk="1" latinLnBrk="0" hangingPunct="1">
        <a:spcBef>
          <a:spcPct val="0"/>
        </a:spcBef>
        <a:buNone/>
        <a:defRPr sz="34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114" indent="-360114" algn="l" defTabSz="96030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80246" indent="-300095" algn="l" defTabSz="960303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9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0379" indent="-240076" algn="l" defTabSz="960303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85532" indent="-235075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60681" indent="-240076" algn="l" defTabSz="96030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640833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84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1136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287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151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303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454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606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757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909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106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1212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8369" y="1117019"/>
            <a:ext cx="11049000" cy="2562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4800" b="1" dirty="0" smtClean="0"/>
              <a:t>Digital </a:t>
            </a:r>
            <a:r>
              <a:rPr lang="en-US" sz="4800" b="1" dirty="0"/>
              <a:t>Control in </a:t>
            </a:r>
            <a:r>
              <a:rPr lang="en-US" sz="4800" b="1" dirty="0" smtClean="0"/>
              <a:t>Power Electronics</a:t>
            </a:r>
            <a:endParaRPr lang="en-US" sz="48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3082449" y="4102723"/>
            <a:ext cx="6720840" cy="2161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杭丽君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ljhang@hdu.edu.cn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002060"/>
              </a:solidFill>
              <a:latin typeface="Times" pitchFamily="18" charset="0"/>
              <a:ea typeface="方正姚体" pitchFamily="2" charset="-122"/>
              <a:cs typeface="Times" pitchFamily="18" charset="0"/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964089" y="1281009"/>
            <a:ext cx="10881360" cy="256201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4800" b="1" dirty="0">
              <a:latin typeface="Times" pitchFamily="18" charset="0"/>
              <a:ea typeface="黑体" pitchFamily="49" charset="-122"/>
              <a:cs typeface="Times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6619"/>
          <a:stretch/>
        </p:blipFill>
        <p:spPr>
          <a:xfrm>
            <a:off x="14019" y="-871"/>
            <a:ext cx="1285350" cy="1281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69" y="-871"/>
            <a:ext cx="912796" cy="1164431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6"/>
          <a:stretch/>
        </p:blipFill>
        <p:spPr>
          <a:xfrm>
            <a:off x="1386455" y="295925"/>
            <a:ext cx="2362200" cy="774691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085862" y="6524124"/>
            <a:ext cx="8637814" cy="70788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perspectiveFront"/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rgbClr val="0079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可再生能源及微型电力网技术实验室</a:t>
            </a:r>
            <a:endParaRPr lang="en-US" altLang="zh-CN" sz="2000" b="1" dirty="0">
              <a:solidFill>
                <a:srgbClr val="0079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Regeneration energy and </a:t>
            </a:r>
            <a:r>
              <a:rPr lang="en-US" altLang="zh-CN" sz="2000" b="1" i="1" dirty="0" err="1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microgrid</a:t>
            </a: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 Technology Lab(REMT)</a:t>
            </a:r>
            <a:endParaRPr lang="zh-CN" altLang="en-US" sz="2000" b="1" i="1" dirty="0">
              <a:solidFill>
                <a:srgbClr val="007900"/>
              </a:solidFill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7974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 SYSTEM AND PERFORMANCE GAINS VIA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DIGITAL CONTROL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90" y="1088231"/>
            <a:ext cx="8652758" cy="5543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9769" y="4472175"/>
            <a:ext cx="2667000" cy="193899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Digitally controlled PWM converter with integrated frequency response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measurement capabilities</a:t>
            </a:r>
          </a:p>
        </p:txBody>
      </p:sp>
      <p:sp>
        <p:nvSpPr>
          <p:cNvPr id="8" name="矩形 7"/>
          <p:cNvSpPr/>
          <p:nvPr/>
        </p:nvSpPr>
        <p:spPr>
          <a:xfrm>
            <a:off x="686364" y="1756781"/>
            <a:ext cx="30051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Integration of Frequency-Response Measurements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691490" y="2150312"/>
            <a:ext cx="84821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45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7974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 SYSTEM AND PERFORMANCE GAINS VIA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DIGITAL CONTROL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1398" y="1012031"/>
            <a:ext cx="52413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Autotuning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Efficiency Optimization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3113"/>
          <a:stretch/>
        </p:blipFill>
        <p:spPr>
          <a:xfrm>
            <a:off x="24140" y="1469231"/>
            <a:ext cx="6228229" cy="47194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169" y="6306544"/>
            <a:ext cx="6735818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during system identification process in a 15- to 30-V Boost dc–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 converter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operating at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fs=195 kHz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159" y="1446417"/>
            <a:ext cx="6953379" cy="433457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76369" y="6042144"/>
            <a:ext cx="4072454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Control-to-output magnitude and phase responses determined by the system identification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954252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347369" y="61809"/>
            <a:ext cx="3764280" cy="87402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课 程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内 容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9769" y="707231"/>
            <a:ext cx="1155192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0114" indent="-360114" algn="l" defTabSz="96030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80246" indent="-300095" algn="l" defTabSz="960303" rtl="0" eaLnBrk="1" latinLnBrk="0" hangingPunct="1">
              <a:spcBef>
                <a:spcPct val="20000"/>
              </a:spcBef>
              <a:buClrTx/>
              <a:buSzPct val="75000"/>
              <a:buFont typeface="Wingdings 2" pitchFamily="18" charset="2"/>
              <a:buChar char=""/>
              <a:defRPr sz="29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0379" indent="-240076" algn="l" defTabSz="960303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5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85532" indent="-235075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60681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640833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984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1136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1287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 fontAlgn="auto">
              <a:lnSpc>
                <a:spcPct val="200000"/>
              </a:lnSpc>
              <a:spcAft>
                <a:spcPts val="0"/>
              </a:spcAft>
              <a:buFont typeface="Wingdings 2" pitchFamily="18" charset="2"/>
              <a:buNone/>
            </a:pPr>
            <a:endParaRPr lang="en-US" sz="2600" b="1" dirty="0" smtClean="0">
              <a:solidFill>
                <a:srgbClr val="800000"/>
              </a:solidFill>
            </a:endParaRPr>
          </a:p>
          <a:p>
            <a:pPr marL="399584" lvl="1" indent="-342900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Introduction: Power Electronic Converters</a:t>
            </a:r>
          </a:p>
          <a:p>
            <a:pPr marL="399584" lvl="1" indent="-342900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Introduction: Digital Control Application to Power Electronic Circuits</a:t>
            </a:r>
            <a:endParaRPr lang="zh-CN" altLang="en-US" sz="2600" b="1" dirty="0">
              <a:solidFill>
                <a:srgbClr val="800000"/>
              </a:solidFill>
            </a:endParaRPr>
          </a:p>
          <a:p>
            <a:pPr marL="399584" lvl="1" indent="-342900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FF0000"/>
                </a:solidFill>
              </a:rPr>
              <a:t>Introduction: Digital control of high frequency switched mode power converters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200000"/>
              </a:lnSpc>
              <a:spcAft>
                <a:spcPts val="0"/>
              </a:spcAft>
              <a:buFont typeface="Arial"/>
              <a:buNone/>
            </a:pPr>
            <a:endParaRPr lang="en-US" sz="2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2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959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 DIGITALLY CONTROLLED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SWITCHED-MODE 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569" y="1545431"/>
            <a:ext cx="10134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high-power applications, control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monitoring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 are often more complex, while the power semiconductor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devices are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operated at relatively low switching frequencies, for example, up to tens of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kilohertz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controller cost and power consumption are relatively low compared to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overall system cost and power rating. In these applications, digital control offers clear technical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economic advantages in addressing complex control, management,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monitoring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tasks.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result, for many years now, digital control methods and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controllers based on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general-purpose or dedicated microprocessors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 processor 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DSPs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programmable logic devices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have been widely adopted in power electronics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 at relatively high power levels.</a:t>
            </a:r>
          </a:p>
        </p:txBody>
      </p:sp>
    </p:spTree>
    <p:extLst>
      <p:ext uri="{BB962C8B-B14F-4D97-AF65-F5344CB8AC3E}">
        <p14:creationId xmlns:p14="http://schemas.microsoft.com/office/powerpoint/2010/main" val="1184668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959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 DIGITALLY CONTROLLED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SWITCHED-MODE 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569" y="2026582"/>
            <a:ext cx="10820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Ongoing advances in digital integrated-circuit processes have continued to increase processing capabilities while bringing the cost down.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needs for improved system integration and increasingly complex power management and monitoring functions have translated into the needs for digital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interfaces and programmability in switched-mode power conversion applications.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Practical high performance digital control techniques have been introduced and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demonstrated, together with innovative approaches offering performance gains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entirely new capabilities that would be difficult or impractical to realize using traditional analog techniques.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8159" y="1393031"/>
            <a:ext cx="9460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power in high-frequency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electronics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applications: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43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959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 DIGITALLY CONTROLLED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SWITCHED-MODE 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55274" y="4667905"/>
            <a:ext cx="2690339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custom-integrated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circuits or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programmable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 devices such as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field-programmable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 arrays (FPGAs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569" y="2983864"/>
            <a:ext cx="255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051969" y="1624006"/>
            <a:ext cx="475638" cy="327436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1083" y="1393174"/>
            <a:ext cx="38764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 power management</a:t>
            </a:r>
          </a:p>
        </p:txBody>
      </p:sp>
      <p:sp>
        <p:nvSpPr>
          <p:cNvPr id="8" name="矩形 7"/>
          <p:cNvSpPr/>
          <p:nvPr/>
        </p:nvSpPr>
        <p:spPr>
          <a:xfrm>
            <a:off x="3585369" y="2714744"/>
            <a:ext cx="21091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 control</a:t>
            </a:r>
          </a:p>
        </p:txBody>
      </p:sp>
      <p:sp>
        <p:nvSpPr>
          <p:cNvPr id="9" name="矩形 8"/>
          <p:cNvSpPr/>
          <p:nvPr/>
        </p:nvSpPr>
        <p:spPr>
          <a:xfrm>
            <a:off x="3701080" y="4247435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 implementation techniques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11613" y="3352145"/>
            <a:ext cx="2226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Software-based controllers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50088" y="5178302"/>
            <a:ext cx="2217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Hardware-based controllers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475" y="2137478"/>
            <a:ext cx="2750138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algorithms are designed and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implemented in code executed on general-purpose or specialized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microcontrollers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DSP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chips.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6030613" y="3836613"/>
            <a:ext cx="214094" cy="167121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8528220" y="3490311"/>
            <a:ext cx="381000" cy="188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561345" y="5545068"/>
            <a:ext cx="381000" cy="188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3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959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 DIGITALLY CONTROLLED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SWITCHED-MODE 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69" y="935831"/>
            <a:ext cx="8790609" cy="5334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94769" y="6385500"/>
            <a:ext cx="7391400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controller architecture for high-frequency switched-mode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converters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49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959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 DIGITALLY CONTROLLED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SWITCHED-MODE 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902"/>
            <a:ext cx="9681369" cy="58756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87350" y="2994159"/>
            <a:ext cx="2355493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Digitally controlled point-of-load (POL) synchronous Buck dc–dc converter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example.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Including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nalysis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modeling, design, and implementation of digital control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loops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etc.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60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959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 DIGITALLY CONTROLLED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SWITCHED-MODE CONVERTERS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0" y="1316831"/>
            <a:ext cx="5863189" cy="4239346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079599" y="5874751"/>
            <a:ext cx="5215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0 to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step response in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digitally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controlled POL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Buck converter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conventional PID compensation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0274" y="1312231"/>
            <a:ext cx="3973295" cy="236988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Analysis, Modeling, and Control Techniques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basic digital control</a:t>
            </a:r>
          </a:p>
          <a:p>
            <a:r>
              <a:rPr lang="en-US" altLang="zh-CN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 is conceptually similar to the standard voltage-mode analog PWM </a:t>
            </a:r>
            <a:r>
              <a:rPr lang="en-US" altLang="zh-CN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quantization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amplitude quantization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5722" y="4248306"/>
            <a:ext cx="3967848" cy="233910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Techniques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regulation precision and accuracy are </a:t>
            </a:r>
            <a:r>
              <a:rPr lang="en-US" altLang="zh-CN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determined by </a:t>
            </a:r>
            <a:r>
              <a:rPr lang="en-US" altLang="zh-CN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resolutions of A/D and DPWM blocks, which introduce amplitude </a:t>
            </a:r>
            <a:r>
              <a:rPr lang="en-US" altLang="zh-CN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quantization effects Digital </a:t>
            </a:r>
            <a:r>
              <a:rPr lang="en-US" altLang="zh-CN" dirty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compensator </a:t>
            </a:r>
            <a:r>
              <a:rPr lang="en-US" altLang="zh-CN" dirty="0" smtClean="0">
                <a:solidFill>
                  <a:schemeClr val="bg2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compensator structures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785769" y="3677717"/>
            <a:ext cx="990600" cy="229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14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7974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 SYSTEM AND PERFORMANCE GAINS VIA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DIGITAL CONTROL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229" y="1296467"/>
            <a:ext cx="6342112" cy="445561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654229" y="5952700"/>
            <a:ext cx="6342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0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A-8 A step load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in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digitally controlled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 Buck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converter with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time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-optimal controller</a:t>
            </a:r>
          </a:p>
        </p:txBody>
      </p:sp>
      <p:sp>
        <p:nvSpPr>
          <p:cNvPr id="5" name="矩形 4"/>
          <p:cNvSpPr/>
          <p:nvPr/>
        </p:nvSpPr>
        <p:spPr>
          <a:xfrm>
            <a:off x="765969" y="1562289"/>
            <a:ext cx="396240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Increased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flexibility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rogrammability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integration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system interface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functions</a:t>
            </a:r>
          </a:p>
        </p:txBody>
      </p:sp>
      <p:sp>
        <p:nvSpPr>
          <p:cNvPr id="7" name="矩形 6"/>
          <p:cNvSpPr/>
          <p:nvPr/>
        </p:nvSpPr>
        <p:spPr>
          <a:xfrm>
            <a:off x="626973" y="5111164"/>
            <a:ext cx="4240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Improved Dynamic Responses</a:t>
            </a:r>
          </a:p>
        </p:txBody>
      </p:sp>
      <p:sp>
        <p:nvSpPr>
          <p:cNvPr id="8" name="右箭头 7"/>
          <p:cNvSpPr/>
          <p:nvPr/>
        </p:nvSpPr>
        <p:spPr>
          <a:xfrm rot="19064083">
            <a:off x="4565958" y="4593431"/>
            <a:ext cx="84821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21254</TotalTime>
  <Words>629</Words>
  <Application>Microsoft Office PowerPoint</Application>
  <PresentationFormat>自定义</PresentationFormat>
  <Paragraphs>93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CURENT PPT Template_v2</vt:lpstr>
      <vt:lpstr>Digital Control in Power Electronics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Testbed Thrust Overview</dc:title>
  <dc:creator>Oldham, Cary Rebecca</dc:creator>
  <cp:lastModifiedBy>work405</cp:lastModifiedBy>
  <cp:revision>790</cp:revision>
  <cp:lastPrinted>2015-10-01T13:18:34Z</cp:lastPrinted>
  <dcterms:created xsi:type="dcterms:W3CDTF">2012-03-15T15:28:55Z</dcterms:created>
  <dcterms:modified xsi:type="dcterms:W3CDTF">2019-02-28T05:39:01Z</dcterms:modified>
</cp:coreProperties>
</file>