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6"/>
  </p:notesMasterIdLst>
  <p:sldIdLst>
    <p:sldId id="256" r:id="rId2"/>
    <p:sldId id="257" r:id="rId3"/>
    <p:sldId id="279" r:id="rId4"/>
    <p:sldId id="272"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C7389C35-EDAF-468B-B214-CEFC578C6629}">
  <a:tblStyle styleId="{C7389C35-EDAF-468B-B214-CEFC578C6629}"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0" name="Shape 5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rot="10800000" flipH="1">
            <a:off x="3919993" y="3977033"/>
            <a:ext cx="1303500" cy="11283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0" name="Shape 10"/>
          <p:cNvSpPr/>
          <p:nvPr/>
        </p:nvSpPr>
        <p:spPr>
          <a:xfrm rot="5400000">
            <a:off x="3809056" y="-81000"/>
            <a:ext cx="1525499" cy="17616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Shape 11"/>
          <p:cNvSpPr txBox="1">
            <a:spLocks noGrp="1"/>
          </p:cNvSpPr>
          <p:nvPr>
            <p:ph type="ctrTitle"/>
          </p:nvPr>
        </p:nvSpPr>
        <p:spPr>
          <a:xfrm>
            <a:off x="1400175" y="1991825"/>
            <a:ext cx="6343500" cy="11597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2" name="Shape 12"/>
          <p:cNvSpPr/>
          <p:nvPr/>
        </p:nvSpPr>
        <p:spPr>
          <a:xfrm rot="10800000" flipH="1">
            <a:off x="2809875" y="-172875"/>
            <a:ext cx="1111499" cy="962400"/>
          </a:xfrm>
          <a:prstGeom prst="hexagon">
            <a:avLst>
              <a:gd name="adj" fmla="val 28678"/>
              <a:gd name="vf" fmla="val 115470"/>
            </a:avLst>
          </a:prstGeom>
          <a:noFill/>
          <a:ln w="19050"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3602723" y="1360109"/>
            <a:ext cx="493799" cy="4274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flipH="1">
            <a:off x="5278914" y="855278"/>
            <a:ext cx="944700" cy="8181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flipH="1">
            <a:off x="5365798" y="352324"/>
            <a:ext cx="493799" cy="4271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16" name="Shape 16"/>
          <p:cNvGrpSpPr/>
          <p:nvPr/>
        </p:nvGrpSpPr>
        <p:grpSpPr>
          <a:xfrm>
            <a:off x="5549153" y="1029780"/>
            <a:ext cx="404640" cy="374058"/>
            <a:chOff x="5975075" y="2327500"/>
            <a:chExt cx="420100" cy="388350"/>
          </a:xfrm>
        </p:grpSpPr>
        <p:sp>
          <p:nvSpPr>
            <p:cNvPr id="17" name="Shape 17"/>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19" name="Shape 19"/>
          <p:cNvSpPr/>
          <p:nvPr/>
        </p:nvSpPr>
        <p:spPr>
          <a:xfrm>
            <a:off x="3253021" y="113273"/>
            <a:ext cx="225084" cy="389963"/>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20" name="Shape 20"/>
          <p:cNvGrpSpPr/>
          <p:nvPr/>
        </p:nvGrpSpPr>
        <p:grpSpPr>
          <a:xfrm>
            <a:off x="4380525" y="515192"/>
            <a:ext cx="382958" cy="607110"/>
            <a:chOff x="6718575" y="2318625"/>
            <a:chExt cx="256950" cy="407375"/>
          </a:xfrm>
        </p:grpSpPr>
        <p:sp>
          <p:nvSpPr>
            <p:cNvPr id="21" name="Shape 21"/>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9" name="Shape 29"/>
          <p:cNvGrpSpPr/>
          <p:nvPr/>
        </p:nvGrpSpPr>
        <p:grpSpPr>
          <a:xfrm>
            <a:off x="3199463" y="902958"/>
            <a:ext cx="395017" cy="403296"/>
            <a:chOff x="3951850" y="2985350"/>
            <a:chExt cx="407950" cy="416500"/>
          </a:xfrm>
        </p:grpSpPr>
        <p:sp>
          <p:nvSpPr>
            <p:cNvPr id="30" name="Shape 30"/>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4" name="Shape 34"/>
          <p:cNvSpPr/>
          <p:nvPr/>
        </p:nvSpPr>
        <p:spPr>
          <a:xfrm rot="10800000" flipH="1">
            <a:off x="5010533" y="4576647"/>
            <a:ext cx="1032900" cy="894600"/>
          </a:xfrm>
          <a:prstGeom prst="hexagon">
            <a:avLst>
              <a:gd name="adj" fmla="val 28678"/>
              <a:gd name="vf" fmla="val 115470"/>
            </a:avLst>
          </a:prstGeom>
          <a:noFill/>
          <a:ln w="19050"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rot="10800000" flipH="1">
            <a:off x="5133679" y="4056450"/>
            <a:ext cx="540000" cy="467399"/>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7" name="Shape 37"/>
          <p:cNvSpPr/>
          <p:nvPr/>
        </p:nvSpPr>
        <p:spPr>
          <a:xfrm rot="10800000" flipH="1">
            <a:off x="3530384" y="4576661"/>
            <a:ext cx="452100" cy="3912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5370704" y="4867760"/>
            <a:ext cx="312502"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39" name="Shape 39"/>
          <p:cNvGrpSpPr/>
          <p:nvPr/>
        </p:nvGrpSpPr>
        <p:grpSpPr>
          <a:xfrm>
            <a:off x="5772008" y="4056440"/>
            <a:ext cx="573942" cy="550550"/>
            <a:chOff x="5241175" y="4959100"/>
            <a:chExt cx="539775" cy="517775"/>
          </a:xfrm>
        </p:grpSpPr>
        <p:sp>
          <p:nvSpPr>
            <p:cNvPr id="40" name="Shape 40"/>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46" name="Shape 46"/>
          <p:cNvSpPr/>
          <p:nvPr/>
        </p:nvSpPr>
        <p:spPr>
          <a:xfrm>
            <a:off x="3429208" y="3904791"/>
            <a:ext cx="377838" cy="343684"/>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208"/>
        <p:cNvGrpSpPr/>
        <p:nvPr/>
      </p:nvGrpSpPr>
      <p:grpSpPr>
        <a:xfrm>
          <a:off x="0" y="0"/>
          <a:ext cx="0" cy="0"/>
          <a:chOff x="0" y="0"/>
          <a:chExt cx="0" cy="0"/>
        </a:xfrm>
      </p:grpSpPr>
      <p:sp>
        <p:nvSpPr>
          <p:cNvPr id="209" name="Shape 209"/>
          <p:cNvSpPr/>
          <p:nvPr/>
        </p:nvSpPr>
        <p:spPr>
          <a:xfrm rot="5400000">
            <a:off x="499598" y="157099"/>
            <a:ext cx="1146000" cy="13233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0" name="Shape 210"/>
          <p:cNvSpPr txBox="1">
            <a:spLocks noGrp="1"/>
          </p:cNvSpPr>
          <p:nvPr>
            <p:ph type="title"/>
          </p:nvPr>
        </p:nvSpPr>
        <p:spPr>
          <a:xfrm>
            <a:off x="1732700" y="1735600"/>
            <a:ext cx="4944300" cy="6453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1" name="Shape 211"/>
          <p:cNvSpPr txBox="1">
            <a:spLocks noGrp="1"/>
          </p:cNvSpPr>
          <p:nvPr>
            <p:ph type="body" idx="1"/>
          </p:nvPr>
        </p:nvSpPr>
        <p:spPr>
          <a:xfrm>
            <a:off x="1732700"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2" name="Shape 212"/>
          <p:cNvSpPr txBox="1">
            <a:spLocks noGrp="1"/>
          </p:cNvSpPr>
          <p:nvPr>
            <p:ph type="body" idx="2"/>
          </p:nvPr>
        </p:nvSpPr>
        <p:spPr>
          <a:xfrm>
            <a:off x="4020972"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3" name="Shape 213"/>
          <p:cNvSpPr txBox="1">
            <a:spLocks noGrp="1"/>
          </p:cNvSpPr>
          <p:nvPr>
            <p:ph type="body" idx="3"/>
          </p:nvPr>
        </p:nvSpPr>
        <p:spPr>
          <a:xfrm>
            <a:off x="6309244"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4" name="Shape 214"/>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 name="Shape 215"/>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 name="Shape 217"/>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218" name="Shape 218"/>
          <p:cNvGrpSpPr/>
          <p:nvPr/>
        </p:nvGrpSpPr>
        <p:grpSpPr>
          <a:xfrm>
            <a:off x="1729783" y="61067"/>
            <a:ext cx="351203" cy="324660"/>
            <a:chOff x="5975075" y="2327500"/>
            <a:chExt cx="420100" cy="388350"/>
          </a:xfrm>
        </p:grpSpPr>
        <p:sp>
          <p:nvSpPr>
            <p:cNvPr id="219" name="Shape 219"/>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20" name="Shape 220"/>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221" name="Shape 221"/>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222" name="Shape 222"/>
          <p:cNvGrpSpPr/>
          <p:nvPr/>
        </p:nvGrpSpPr>
        <p:grpSpPr>
          <a:xfrm>
            <a:off x="904276" y="515192"/>
            <a:ext cx="382958" cy="607110"/>
            <a:chOff x="6718575" y="2318625"/>
            <a:chExt cx="256950" cy="407375"/>
          </a:xfrm>
        </p:grpSpPr>
        <p:sp>
          <p:nvSpPr>
            <p:cNvPr id="223" name="Shape 22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 name="Shape 22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 name="Shape 22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 name="Shape 22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 name="Shape 22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 name="Shape 22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 name="Shape 22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 name="Shape 230"/>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31" name="Shape 231"/>
          <p:cNvGrpSpPr/>
          <p:nvPr/>
        </p:nvGrpSpPr>
        <p:grpSpPr>
          <a:xfrm>
            <a:off x="335759" y="1840530"/>
            <a:ext cx="342881" cy="350068"/>
            <a:chOff x="3951850" y="2985350"/>
            <a:chExt cx="407950" cy="416500"/>
          </a:xfrm>
        </p:grpSpPr>
        <p:sp>
          <p:nvSpPr>
            <p:cNvPr id="232" name="Shape 232"/>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 name="Shape 233"/>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 name="Shape 234"/>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 name="Shape 235"/>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6"/>
        <p:cNvGrpSpPr/>
        <p:nvPr/>
      </p:nvGrpSpPr>
      <p:grpSpPr>
        <a:xfrm>
          <a:off x="0" y="0"/>
          <a:ext cx="0" cy="0"/>
          <a:chOff x="0" y="0"/>
          <a:chExt cx="0" cy="0"/>
        </a:xfrm>
      </p:grpSpPr>
      <p:sp>
        <p:nvSpPr>
          <p:cNvPr id="237" name="Shape 237"/>
          <p:cNvSpPr/>
          <p:nvPr/>
        </p:nvSpPr>
        <p:spPr>
          <a:xfrm rot="10800000" flipH="1">
            <a:off x="7663675" y="3684808"/>
            <a:ext cx="1034700" cy="8958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38" name="Shape 238"/>
          <p:cNvSpPr/>
          <p:nvPr/>
        </p:nvSpPr>
        <p:spPr>
          <a:xfrm rot="5400000">
            <a:off x="499598" y="157099"/>
            <a:ext cx="1146000" cy="13233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39" name="Shape 239"/>
          <p:cNvSpPr txBox="1">
            <a:spLocks noGrp="1"/>
          </p:cNvSpPr>
          <p:nvPr>
            <p:ph type="title"/>
          </p:nvPr>
        </p:nvSpPr>
        <p:spPr>
          <a:xfrm>
            <a:off x="1732700" y="821200"/>
            <a:ext cx="4944300" cy="645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0" name="Shape 240"/>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42" name="Shape 242"/>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244" name="Shape 244"/>
          <p:cNvGrpSpPr/>
          <p:nvPr/>
        </p:nvGrpSpPr>
        <p:grpSpPr>
          <a:xfrm>
            <a:off x="1729783" y="61067"/>
            <a:ext cx="351203" cy="324660"/>
            <a:chOff x="5975075" y="2327500"/>
            <a:chExt cx="420100" cy="388350"/>
          </a:xfrm>
        </p:grpSpPr>
        <p:sp>
          <p:nvSpPr>
            <p:cNvPr id="245" name="Shape 245"/>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46" name="Shape 246"/>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247" name="Shape 247"/>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248" name="Shape 248"/>
          <p:cNvGrpSpPr/>
          <p:nvPr/>
        </p:nvGrpSpPr>
        <p:grpSpPr>
          <a:xfrm>
            <a:off x="904276" y="515192"/>
            <a:ext cx="382958" cy="607110"/>
            <a:chOff x="6718575" y="2318625"/>
            <a:chExt cx="256950" cy="407375"/>
          </a:xfrm>
        </p:grpSpPr>
        <p:sp>
          <p:nvSpPr>
            <p:cNvPr id="249" name="Shape 249"/>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 name="Shape 250"/>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 name="Shape 251"/>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 name="Shape 25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 name="Shape 253"/>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 name="Shape 254"/>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 name="Shape 255"/>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 name="Shape 256"/>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57" name="Shape 257"/>
          <p:cNvGrpSpPr/>
          <p:nvPr/>
        </p:nvGrpSpPr>
        <p:grpSpPr>
          <a:xfrm>
            <a:off x="335759" y="1840530"/>
            <a:ext cx="342881" cy="350068"/>
            <a:chOff x="3951850" y="2985350"/>
            <a:chExt cx="407950" cy="416500"/>
          </a:xfrm>
        </p:grpSpPr>
        <p:sp>
          <p:nvSpPr>
            <p:cNvPr id="258" name="Shape 258"/>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 name="Shape 259"/>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 name="Shape 260"/>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 name="Shape 261"/>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62" name="Shape 262"/>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 name="Shape 263"/>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264" name="Shape 264"/>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65" name="Shape 265"/>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 name="Shape 266"/>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267" name="Shape 267"/>
          <p:cNvGrpSpPr/>
          <p:nvPr/>
        </p:nvGrpSpPr>
        <p:grpSpPr>
          <a:xfrm>
            <a:off x="7354067" y="3426714"/>
            <a:ext cx="455624" cy="437053"/>
            <a:chOff x="5241175" y="4959100"/>
            <a:chExt cx="539775" cy="517775"/>
          </a:xfrm>
        </p:grpSpPr>
        <p:sp>
          <p:nvSpPr>
            <p:cNvPr id="268" name="Shape 26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69" name="Shape 26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70" name="Shape 27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71" name="Shape 27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72" name="Shape 27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73" name="Shape 27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274" name="Shape 274"/>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14"/>
        <p:cNvGrpSpPr/>
        <p:nvPr/>
      </p:nvGrpSpPr>
      <p:grpSpPr>
        <a:xfrm>
          <a:off x="0" y="0"/>
          <a:ext cx="0" cy="0"/>
          <a:chOff x="0" y="0"/>
          <a:chExt cx="0" cy="0"/>
        </a:xfrm>
      </p:grpSpPr>
      <p:sp>
        <p:nvSpPr>
          <p:cNvPr id="315" name="Shape 315"/>
          <p:cNvSpPr/>
          <p:nvPr/>
        </p:nvSpPr>
        <p:spPr>
          <a:xfrm rot="10800000" flipH="1">
            <a:off x="8218351" y="4121458"/>
            <a:ext cx="685200" cy="5934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16" name="Shape 316"/>
          <p:cNvSpPr/>
          <p:nvPr/>
        </p:nvSpPr>
        <p:spPr>
          <a:xfrm rot="5400000">
            <a:off x="388487" y="105212"/>
            <a:ext cx="944100" cy="10902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17" name="Shape 317"/>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rot="10800000" flipH="1">
            <a:off x="503115" y="1161450"/>
            <a:ext cx="352800" cy="3054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19" name="Shape 319"/>
          <p:cNvSpPr/>
          <p:nvPr/>
        </p:nvSpPr>
        <p:spPr>
          <a:xfrm rot="10800000" flipH="1">
            <a:off x="1208423" y="-131812"/>
            <a:ext cx="674400" cy="5844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 name="Shape 320"/>
          <p:cNvSpPr/>
          <p:nvPr/>
        </p:nvSpPr>
        <p:spPr>
          <a:xfrm rot="10800000" flipH="1">
            <a:off x="247753" y="49692"/>
            <a:ext cx="295199" cy="2555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rot="10800000" flipH="1">
            <a:off x="8763567" y="4485979"/>
            <a:ext cx="542999" cy="470400"/>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 name="Shape 322"/>
          <p:cNvSpPr/>
          <p:nvPr/>
        </p:nvSpPr>
        <p:spPr>
          <a:xfrm rot="10800000" flipH="1">
            <a:off x="8523810" y="4741099"/>
            <a:ext cx="284100" cy="2457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rot="10800000" flipH="1">
            <a:off x="8322785" y="3628022"/>
            <a:ext cx="542999" cy="470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rot="10800000" flipH="1">
            <a:off x="8763568" y="4009882"/>
            <a:ext cx="237599" cy="205799"/>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732700" y="1735600"/>
            <a:ext cx="4944300" cy="645300"/>
          </a:xfrm>
          <a:prstGeom prst="rect">
            <a:avLst/>
          </a:prstGeom>
          <a:noFill/>
          <a:ln>
            <a:noFill/>
          </a:ln>
        </p:spPr>
        <p:txBody>
          <a:bodyPr lIns="91425" tIns="91425" rIns="91425" bIns="91425" anchor="b" anchorCtr="0"/>
          <a:lstStyle>
            <a:lvl1pPr lvl="0">
              <a:spcBef>
                <a:spcPts val="0"/>
              </a:spcBef>
              <a:buClr>
                <a:srgbClr val="19BBD5"/>
              </a:buClr>
              <a:buSzPct val="100000"/>
              <a:buFont typeface="Nixie One"/>
              <a:buNone/>
              <a:defRPr sz="4000">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1732700" y="2255124"/>
            <a:ext cx="4944300" cy="1659900"/>
          </a:xfrm>
          <a:prstGeom prst="rect">
            <a:avLst/>
          </a:prstGeom>
          <a:noFill/>
          <a:ln>
            <a:noFill/>
          </a:ln>
        </p:spPr>
        <p:txBody>
          <a:bodyPr lIns="91425" tIns="91425" rIns="91425" bIns="91425" anchor="t" anchorCtr="0"/>
          <a:lstStyle>
            <a:lvl1pPr lvl="0">
              <a:spcBef>
                <a:spcPts val="600"/>
              </a:spcBef>
              <a:buClr>
                <a:srgbClr val="19BBD5"/>
              </a:buClr>
              <a:buFont typeface="Muli"/>
              <a:buChar char="◇"/>
              <a:defRPr>
                <a:solidFill>
                  <a:srgbClr val="C6DAEC"/>
                </a:solidFill>
                <a:latin typeface="Muli"/>
                <a:ea typeface="Muli"/>
                <a:cs typeface="Muli"/>
                <a:sym typeface="Muli"/>
              </a:defRPr>
            </a:lvl1pPr>
            <a:lvl2pPr lvl="1">
              <a:spcBef>
                <a:spcPts val="480"/>
              </a:spcBef>
              <a:buClr>
                <a:srgbClr val="19BBD5"/>
              </a:buClr>
              <a:buFont typeface="Muli"/>
              <a:buChar char="￭"/>
              <a:defRPr>
                <a:solidFill>
                  <a:srgbClr val="C6DAEC"/>
                </a:solidFill>
                <a:latin typeface="Muli"/>
                <a:ea typeface="Muli"/>
                <a:cs typeface="Muli"/>
                <a:sym typeface="Muli"/>
              </a:defRPr>
            </a:lvl2pPr>
            <a:lvl3pPr lvl="2">
              <a:spcBef>
                <a:spcPts val="480"/>
              </a:spcBef>
              <a:buClr>
                <a:srgbClr val="19BBD5"/>
              </a:buClr>
              <a:buFont typeface="Muli"/>
              <a:buChar char="￮"/>
              <a:defRPr>
                <a:solidFill>
                  <a:srgbClr val="C6DAEC"/>
                </a:solidFill>
                <a:latin typeface="Muli"/>
                <a:ea typeface="Muli"/>
                <a:cs typeface="Muli"/>
                <a:sym typeface="Muli"/>
              </a:defRPr>
            </a:lvl3pPr>
            <a:lvl4pPr lvl="3">
              <a:spcBef>
                <a:spcPts val="360"/>
              </a:spcBef>
              <a:buClr>
                <a:srgbClr val="19BBD5"/>
              </a:buClr>
              <a:buFont typeface="Muli"/>
              <a:defRPr>
                <a:solidFill>
                  <a:srgbClr val="C6DAEC"/>
                </a:solidFill>
                <a:latin typeface="Muli"/>
                <a:ea typeface="Muli"/>
                <a:cs typeface="Muli"/>
                <a:sym typeface="Muli"/>
              </a:defRPr>
            </a:lvl4pPr>
            <a:lvl5pPr lvl="4">
              <a:spcBef>
                <a:spcPts val="360"/>
              </a:spcBef>
              <a:buClr>
                <a:srgbClr val="19BBD5"/>
              </a:buClr>
              <a:buFont typeface="Muli"/>
              <a:defRPr>
                <a:solidFill>
                  <a:srgbClr val="C6DAEC"/>
                </a:solidFill>
                <a:latin typeface="Muli"/>
                <a:ea typeface="Muli"/>
                <a:cs typeface="Muli"/>
                <a:sym typeface="Muli"/>
              </a:defRPr>
            </a:lvl5pPr>
            <a:lvl6pPr lvl="5">
              <a:spcBef>
                <a:spcPts val="360"/>
              </a:spcBef>
              <a:buClr>
                <a:srgbClr val="C6DAEC"/>
              </a:buClr>
              <a:buFont typeface="Muli"/>
              <a:defRPr>
                <a:solidFill>
                  <a:srgbClr val="C6DAEC"/>
                </a:solidFill>
                <a:latin typeface="Muli"/>
                <a:ea typeface="Muli"/>
                <a:cs typeface="Muli"/>
                <a:sym typeface="Muli"/>
              </a:defRPr>
            </a:lvl6pPr>
            <a:lvl7pPr lvl="6">
              <a:spcBef>
                <a:spcPts val="360"/>
              </a:spcBef>
              <a:buClr>
                <a:srgbClr val="C6DAEC"/>
              </a:buClr>
              <a:buFont typeface="Muli"/>
              <a:defRPr>
                <a:solidFill>
                  <a:srgbClr val="C6DAEC"/>
                </a:solidFill>
                <a:latin typeface="Muli"/>
                <a:ea typeface="Muli"/>
                <a:cs typeface="Muli"/>
                <a:sym typeface="Muli"/>
              </a:defRPr>
            </a:lvl7pPr>
            <a:lvl8pPr lvl="7">
              <a:spcBef>
                <a:spcPts val="360"/>
              </a:spcBef>
              <a:buClr>
                <a:srgbClr val="C6DAEC"/>
              </a:buClr>
              <a:buFont typeface="Muli"/>
              <a:defRPr>
                <a:solidFill>
                  <a:srgbClr val="C6DAEC"/>
                </a:solidFill>
                <a:latin typeface="Muli"/>
                <a:ea typeface="Muli"/>
                <a:cs typeface="Muli"/>
                <a:sym typeface="Muli"/>
              </a:defRPr>
            </a:lvl8pPr>
            <a:lvl9pPr lvl="8">
              <a:spcBef>
                <a:spcPts val="360"/>
              </a:spcBef>
              <a:buClr>
                <a:srgbClr val="C6DAEC"/>
              </a:buClr>
              <a:buFont typeface="Muli"/>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ctrTitle" idx="4294967295"/>
          </p:nvPr>
        </p:nvSpPr>
        <p:spPr>
          <a:xfrm>
            <a:off x="1236114" y="2006296"/>
            <a:ext cx="6343650" cy="1158875"/>
          </a:xfrm>
        </p:spPr>
        <p:txBody>
          <a:bodyPr/>
          <a:lstStyle/>
          <a:p>
            <a:pPr lvl="0" algn="ctr"/>
            <a:r>
              <a:rPr lang="es-MX" dirty="0"/>
              <a:t>Sistema de Auditoría de Recursos Humanos</a:t>
            </a:r>
            <a:endParaRPr lang="en" dirty="0"/>
          </a:p>
        </p:txBody>
      </p:sp>
      <p:sp>
        <p:nvSpPr>
          <p:cNvPr id="3" name="Shape 343">
            <a:extLst>
              <a:ext uri="{FF2B5EF4-FFF2-40B4-BE49-F238E27FC236}">
                <a16:creationId xmlns:a16="http://schemas.microsoft.com/office/drawing/2014/main" id="{A2072E31-E4D2-49C8-95DD-472B1EAC342E}"/>
              </a:ext>
            </a:extLst>
          </p:cNvPr>
          <p:cNvSpPr txBox="1">
            <a:spLocks/>
          </p:cNvSpPr>
          <p:nvPr/>
        </p:nvSpPr>
        <p:spPr>
          <a:xfrm>
            <a:off x="212647" y="3125973"/>
            <a:ext cx="6974962" cy="159488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19BBD5"/>
              </a:buClr>
              <a:buFont typeface="Muli"/>
              <a:buChar char="◇"/>
              <a:defRPr sz="1400" b="0" i="0" u="none" strike="noStrike" cap="none">
                <a:solidFill>
                  <a:srgbClr val="C6DAEC"/>
                </a:solidFill>
                <a:latin typeface="Muli"/>
                <a:ea typeface="Muli"/>
                <a:cs typeface="Muli"/>
                <a:sym typeface="Muli"/>
              </a:defRPr>
            </a:lvl1pPr>
            <a:lvl2pPr marR="0" lvl="1" algn="l" rtl="0">
              <a:lnSpc>
                <a:spcPct val="100000"/>
              </a:lnSpc>
              <a:spcBef>
                <a:spcPts val="480"/>
              </a:spcBef>
              <a:spcAft>
                <a:spcPts val="0"/>
              </a:spcAft>
              <a:buClr>
                <a:srgbClr val="19BBD5"/>
              </a:buClr>
              <a:buFont typeface="Muli"/>
              <a:buChar char="￭"/>
              <a:defRPr sz="1400" b="0" i="0" u="none" strike="noStrike" cap="none">
                <a:solidFill>
                  <a:srgbClr val="C6DAEC"/>
                </a:solidFill>
                <a:latin typeface="Muli"/>
                <a:ea typeface="Muli"/>
                <a:cs typeface="Muli"/>
                <a:sym typeface="Muli"/>
              </a:defRPr>
            </a:lvl2pPr>
            <a:lvl3pPr marR="0" lvl="2" algn="l" rtl="0">
              <a:lnSpc>
                <a:spcPct val="100000"/>
              </a:lnSpc>
              <a:spcBef>
                <a:spcPts val="480"/>
              </a:spcBef>
              <a:spcAft>
                <a:spcPts val="0"/>
              </a:spcAft>
              <a:buClr>
                <a:srgbClr val="19BBD5"/>
              </a:buClr>
              <a:buFont typeface="Muli"/>
              <a:buChar char="￮"/>
              <a:defRPr sz="1400" b="0" i="0" u="none" strike="noStrike" cap="none">
                <a:solidFill>
                  <a:srgbClr val="C6DAEC"/>
                </a:solidFill>
                <a:latin typeface="Muli"/>
                <a:ea typeface="Muli"/>
                <a:cs typeface="Muli"/>
                <a:sym typeface="Muli"/>
              </a:defRPr>
            </a:lvl3pPr>
            <a:lvl4pPr marR="0" lvl="3" algn="l" rtl="0">
              <a:lnSpc>
                <a:spcPct val="100000"/>
              </a:lnSpc>
              <a:spcBef>
                <a:spcPts val="360"/>
              </a:spcBef>
              <a:spcAft>
                <a:spcPts val="0"/>
              </a:spcAft>
              <a:buClr>
                <a:srgbClr val="19BBD5"/>
              </a:buClr>
              <a:buFont typeface="Muli"/>
              <a:buNone/>
              <a:defRPr sz="1400" b="0" i="0" u="none" strike="noStrike" cap="none">
                <a:solidFill>
                  <a:srgbClr val="C6DAEC"/>
                </a:solidFill>
                <a:latin typeface="Muli"/>
                <a:ea typeface="Muli"/>
                <a:cs typeface="Muli"/>
                <a:sym typeface="Muli"/>
              </a:defRPr>
            </a:lvl4pPr>
            <a:lvl5pPr marR="0" lvl="4" algn="l" rtl="0">
              <a:lnSpc>
                <a:spcPct val="100000"/>
              </a:lnSpc>
              <a:spcBef>
                <a:spcPts val="360"/>
              </a:spcBef>
              <a:spcAft>
                <a:spcPts val="0"/>
              </a:spcAft>
              <a:buClr>
                <a:srgbClr val="19BBD5"/>
              </a:buClr>
              <a:buFont typeface="Muli"/>
              <a:buNone/>
              <a:defRPr sz="1400" b="0" i="0" u="none" strike="noStrike" cap="none">
                <a:solidFill>
                  <a:srgbClr val="C6DAEC"/>
                </a:solidFill>
                <a:latin typeface="Muli"/>
                <a:ea typeface="Muli"/>
                <a:cs typeface="Muli"/>
                <a:sym typeface="Muli"/>
              </a:defRPr>
            </a:lvl5pPr>
            <a:lvl6pPr marR="0" lvl="5" algn="l" rtl="0">
              <a:lnSpc>
                <a:spcPct val="100000"/>
              </a:lnSpc>
              <a:spcBef>
                <a:spcPts val="360"/>
              </a:spcBef>
              <a:spcAft>
                <a:spcPts val="0"/>
              </a:spcAft>
              <a:buClr>
                <a:srgbClr val="C6DAEC"/>
              </a:buClr>
              <a:buFont typeface="Muli"/>
              <a:buNone/>
              <a:defRPr sz="1400" b="0" i="0" u="none" strike="noStrike" cap="none">
                <a:solidFill>
                  <a:srgbClr val="C6DAEC"/>
                </a:solidFill>
                <a:latin typeface="Muli"/>
                <a:ea typeface="Muli"/>
                <a:cs typeface="Muli"/>
                <a:sym typeface="Muli"/>
              </a:defRPr>
            </a:lvl6pPr>
            <a:lvl7pPr marR="0" lvl="6" algn="l" rtl="0">
              <a:lnSpc>
                <a:spcPct val="100000"/>
              </a:lnSpc>
              <a:spcBef>
                <a:spcPts val="360"/>
              </a:spcBef>
              <a:spcAft>
                <a:spcPts val="0"/>
              </a:spcAft>
              <a:buClr>
                <a:srgbClr val="C6DAEC"/>
              </a:buClr>
              <a:buFont typeface="Muli"/>
              <a:buNone/>
              <a:defRPr sz="1400" b="0" i="0" u="none" strike="noStrike" cap="none">
                <a:solidFill>
                  <a:srgbClr val="C6DAEC"/>
                </a:solidFill>
                <a:latin typeface="Muli"/>
                <a:ea typeface="Muli"/>
                <a:cs typeface="Muli"/>
                <a:sym typeface="Muli"/>
              </a:defRPr>
            </a:lvl7pPr>
            <a:lvl8pPr marR="0" lvl="7" algn="l" rtl="0">
              <a:lnSpc>
                <a:spcPct val="100000"/>
              </a:lnSpc>
              <a:spcBef>
                <a:spcPts val="360"/>
              </a:spcBef>
              <a:spcAft>
                <a:spcPts val="0"/>
              </a:spcAft>
              <a:buClr>
                <a:srgbClr val="C6DAEC"/>
              </a:buClr>
              <a:buFont typeface="Muli"/>
              <a:buNone/>
              <a:defRPr sz="1400" b="0" i="0" u="none" strike="noStrike" cap="none">
                <a:solidFill>
                  <a:srgbClr val="C6DAEC"/>
                </a:solidFill>
                <a:latin typeface="Muli"/>
                <a:ea typeface="Muli"/>
                <a:cs typeface="Muli"/>
                <a:sym typeface="Muli"/>
              </a:defRPr>
            </a:lvl8pPr>
            <a:lvl9pPr marR="0" lvl="8" algn="l" rtl="0">
              <a:lnSpc>
                <a:spcPct val="100000"/>
              </a:lnSpc>
              <a:spcBef>
                <a:spcPts val="360"/>
              </a:spcBef>
              <a:spcAft>
                <a:spcPts val="0"/>
              </a:spcAft>
              <a:buClr>
                <a:srgbClr val="C6DAEC"/>
              </a:buClr>
              <a:buFont typeface="Muli"/>
              <a:buNone/>
              <a:defRPr sz="1400" b="0" i="0" u="none" strike="noStrike" cap="none">
                <a:solidFill>
                  <a:srgbClr val="C6DAEC"/>
                </a:solidFill>
                <a:latin typeface="Muli"/>
                <a:ea typeface="Muli"/>
                <a:cs typeface="Muli"/>
                <a:sym typeface="Muli"/>
              </a:defRPr>
            </a:lvl9pPr>
          </a:lstStyle>
          <a:p>
            <a:pPr>
              <a:spcBef>
                <a:spcPts val="0"/>
              </a:spcBef>
              <a:buFont typeface="Muli"/>
              <a:buNone/>
            </a:pPr>
            <a:r>
              <a:rPr lang="es-MX" sz="1800" b="1" dirty="0"/>
              <a:t>Equipo 1</a:t>
            </a:r>
          </a:p>
          <a:p>
            <a:pPr>
              <a:spcBef>
                <a:spcPts val="0"/>
              </a:spcBef>
              <a:buFont typeface="Muli"/>
              <a:buNone/>
            </a:pPr>
            <a:endParaRPr lang="es-MX" sz="1800" b="1" dirty="0"/>
          </a:p>
          <a:p>
            <a:pPr marL="285750" indent="-285750">
              <a:spcBef>
                <a:spcPts val="0"/>
              </a:spcBef>
            </a:pPr>
            <a:r>
              <a:rPr lang="es-MX" sz="1800" b="1" dirty="0"/>
              <a:t>Ángel Alonso</a:t>
            </a:r>
          </a:p>
          <a:p>
            <a:pPr marL="285750" indent="-285750">
              <a:spcBef>
                <a:spcPts val="0"/>
              </a:spcBef>
            </a:pPr>
            <a:r>
              <a:rPr lang="es-MX" sz="1800" b="1" dirty="0"/>
              <a:t>Eduardo González</a:t>
            </a:r>
          </a:p>
          <a:p>
            <a:pPr marL="285750" indent="-285750">
              <a:spcBef>
                <a:spcPts val="0"/>
              </a:spcBef>
            </a:pPr>
            <a:r>
              <a:rPr lang="es-MX" sz="1800" b="1" dirty="0"/>
              <a:t>Yu Ban Mena </a:t>
            </a:r>
          </a:p>
          <a:p>
            <a:pPr marL="285750" indent="-285750">
              <a:spcBef>
                <a:spcPts val="0"/>
              </a:spcBef>
            </a:pPr>
            <a:r>
              <a:rPr lang="es-MX" sz="1800" b="1" dirty="0"/>
              <a:t>Roberto Zúñiga </a:t>
            </a:r>
          </a:p>
          <a:p>
            <a:pPr>
              <a:spcBef>
                <a:spcPts val="0"/>
              </a:spcBef>
              <a:buFont typeface="Muli"/>
              <a:buNone/>
            </a:pPr>
            <a:endParaRPr lang="en" sz="3600" b="1" dirty="0"/>
          </a:p>
        </p:txBody>
      </p:sp>
      <p:pic>
        <p:nvPicPr>
          <p:cNvPr id="4" name="Imagen 3">
            <a:extLst>
              <a:ext uri="{FF2B5EF4-FFF2-40B4-BE49-F238E27FC236}">
                <a16:creationId xmlns:a16="http://schemas.microsoft.com/office/drawing/2014/main" id="{0547CE3E-0E2E-4BA4-9877-37250D03DE4C}"/>
              </a:ext>
            </a:extLst>
          </p:cNvPr>
          <p:cNvPicPr>
            <a:picLocks noChangeAspect="1"/>
          </p:cNvPicPr>
          <p:nvPr/>
        </p:nvPicPr>
        <p:blipFill>
          <a:blip r:embed="rId3"/>
          <a:stretch>
            <a:fillRect/>
          </a:stretch>
        </p:blipFill>
        <p:spPr>
          <a:xfrm>
            <a:off x="3171823" y="450610"/>
            <a:ext cx="2472229" cy="1351485"/>
          </a:xfrm>
          <a:prstGeom prst="rect">
            <a:avLst/>
          </a:prstGeom>
        </p:spPr>
      </p:pic>
      <p:pic>
        <p:nvPicPr>
          <p:cNvPr id="6" name="Imagen 5">
            <a:extLst>
              <a:ext uri="{FF2B5EF4-FFF2-40B4-BE49-F238E27FC236}">
                <a16:creationId xmlns:a16="http://schemas.microsoft.com/office/drawing/2014/main" id="{DA2EAA4D-C32E-4EB8-8599-AB4AC4E02A3B}"/>
              </a:ext>
            </a:extLst>
          </p:cNvPr>
          <p:cNvPicPr>
            <a:picLocks noChangeAspect="1"/>
          </p:cNvPicPr>
          <p:nvPr/>
        </p:nvPicPr>
        <p:blipFill>
          <a:blip r:embed="rId4"/>
          <a:stretch>
            <a:fillRect/>
          </a:stretch>
        </p:blipFill>
        <p:spPr>
          <a:xfrm>
            <a:off x="6509275" y="244549"/>
            <a:ext cx="2140978" cy="698145"/>
          </a:xfrm>
          <a:prstGeom prst="rect">
            <a:avLst/>
          </a:prstGeom>
        </p:spPr>
      </p:pic>
      <p:sp>
        <p:nvSpPr>
          <p:cNvPr id="9" name="Shape 329">
            <a:extLst>
              <a:ext uri="{FF2B5EF4-FFF2-40B4-BE49-F238E27FC236}">
                <a16:creationId xmlns:a16="http://schemas.microsoft.com/office/drawing/2014/main" id="{8C86C58C-8D85-45AB-8FA4-CC2378BA3800}"/>
              </a:ext>
            </a:extLst>
          </p:cNvPr>
          <p:cNvSpPr txBox="1">
            <a:spLocks/>
          </p:cNvSpPr>
          <p:nvPr/>
        </p:nvSpPr>
        <p:spPr>
          <a:xfrm>
            <a:off x="2982101" y="3677373"/>
            <a:ext cx="3447099" cy="946299"/>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ct val="100000"/>
              <a:buFont typeface="Nixie One"/>
              <a:buNone/>
              <a:defRPr sz="4000" b="0" i="0" u="none" strike="noStrike" cap="none">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s-MX" sz="2400" dirty="0"/>
              <a:t>Evaluación Ordinaria</a:t>
            </a:r>
          </a:p>
          <a:p>
            <a:pPr algn="ctr"/>
            <a:r>
              <a:rPr lang="es-MX" sz="2400" dirty="0"/>
              <a:t>Auditoría Informática</a:t>
            </a:r>
            <a:endParaRPr lang="e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1732700" y="973600"/>
            <a:ext cx="6698919" cy="645300"/>
          </a:xfrm>
          <a:prstGeom prst="rect">
            <a:avLst/>
          </a:prstGeom>
        </p:spPr>
        <p:txBody>
          <a:bodyPr lIns="91425" tIns="91425" rIns="91425" bIns="91425" anchor="b" anchorCtr="0">
            <a:noAutofit/>
          </a:bodyPr>
          <a:lstStyle/>
          <a:p>
            <a:pPr lvl="0" rtl="0">
              <a:spcBef>
                <a:spcPts val="0"/>
              </a:spcBef>
              <a:buNone/>
            </a:pPr>
            <a:r>
              <a:rPr lang="es-MX" dirty="0"/>
              <a:t>Planteamiento del Problema</a:t>
            </a:r>
            <a:endParaRPr lang="en" dirty="0"/>
          </a:p>
        </p:txBody>
      </p:sp>
      <p:sp>
        <p:nvSpPr>
          <p:cNvPr id="335" name="Shape 335"/>
          <p:cNvSpPr txBox="1"/>
          <p:nvPr/>
        </p:nvSpPr>
        <p:spPr>
          <a:xfrm>
            <a:off x="1456253" y="2172533"/>
            <a:ext cx="6794612" cy="2636090"/>
          </a:xfrm>
          <a:prstGeom prst="rect">
            <a:avLst/>
          </a:prstGeom>
          <a:noFill/>
          <a:ln>
            <a:noFill/>
          </a:ln>
        </p:spPr>
        <p:txBody>
          <a:bodyPr lIns="91425" tIns="91425" rIns="91425" bIns="91425" anchor="t" anchorCtr="0">
            <a:noAutofit/>
          </a:bodyPr>
          <a:lstStyle/>
          <a:p>
            <a:pPr lvl="0" algn="just">
              <a:spcBef>
                <a:spcPts val="600"/>
              </a:spcBef>
            </a:pPr>
            <a:r>
              <a:rPr lang="es-419" sz="2000" b="1" dirty="0">
                <a:solidFill>
                  <a:srgbClr val="00E1C6"/>
                </a:solidFill>
                <a:latin typeface="Muli"/>
                <a:ea typeface="Muli"/>
                <a:cs typeface="Muli"/>
                <a:sym typeface="Muli"/>
              </a:rPr>
              <a:t>Dentro del CBTis 123 en el departamento de Servicios Escolares, se ha detectado que el personal laborante sufre un déficit en el manejo de los recursos informáticos, como en desempeño sus tareas administrativas. Con el afán de detectar las flaquencias de las áreas, saber porqué y donde mejorar, se someterá a una Auditoría de Recursos Humanos.</a:t>
            </a:r>
            <a:endParaRPr sz="2000" dirty="0">
              <a:solidFill>
                <a:srgbClr val="C6DAEC"/>
              </a:solidFill>
              <a:latin typeface="Muli"/>
              <a:ea typeface="Muli"/>
              <a:cs typeface="Muli"/>
              <a:sym typeface="Muli"/>
            </a:endParaRPr>
          </a:p>
        </p:txBody>
      </p:sp>
      <p:sp>
        <p:nvSpPr>
          <p:cNvPr id="337" name="Shape 337"/>
          <p:cNvSpPr txBox="1"/>
          <p:nvPr/>
        </p:nvSpPr>
        <p:spPr>
          <a:xfrm>
            <a:off x="1557313" y="3982124"/>
            <a:ext cx="6954000" cy="826499"/>
          </a:xfrm>
          <a:prstGeom prst="rect">
            <a:avLst/>
          </a:prstGeom>
          <a:noFill/>
          <a:ln>
            <a:noFill/>
          </a:ln>
        </p:spPr>
        <p:txBody>
          <a:bodyPr lIns="91425" tIns="91425" rIns="91425" bIns="91425" anchor="t" anchorCtr="0">
            <a:noAutofit/>
          </a:bodyPr>
          <a:lstStyle/>
          <a:p>
            <a:pPr lvl="0" rtl="0">
              <a:spcBef>
                <a:spcPts val="1000"/>
              </a:spcBef>
              <a:spcAft>
                <a:spcPts val="1000"/>
              </a:spcAft>
              <a:buNone/>
            </a:pPr>
            <a:endParaRPr sz="1100" dirty="0">
              <a:solidFill>
                <a:srgbClr val="C6DAEC"/>
              </a:solidFill>
              <a:latin typeface="Muli"/>
              <a:ea typeface="Muli"/>
              <a:cs typeface="Muli"/>
              <a:sym typeface="Muli"/>
            </a:endParaRPr>
          </a:p>
          <a:p>
            <a:pPr lvl="0" rtl="0">
              <a:spcBef>
                <a:spcPts val="1000"/>
              </a:spcBef>
              <a:spcAft>
                <a:spcPts val="1000"/>
              </a:spcAft>
              <a:buNone/>
            </a:pPr>
            <a:endParaRPr sz="1100" dirty="0">
              <a:solidFill>
                <a:srgbClr val="C6DAEC"/>
              </a:solidFill>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p:nvPr/>
        </p:nvSpPr>
        <p:spPr>
          <a:xfrm>
            <a:off x="3619500" y="358924"/>
            <a:ext cx="4927316" cy="3835971"/>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w="19050"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 name="Shape 533"/>
          <p:cNvSpPr/>
          <p:nvPr/>
        </p:nvSpPr>
        <p:spPr>
          <a:xfrm>
            <a:off x="3825689" y="562629"/>
            <a:ext cx="4514999" cy="2883299"/>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C6DAEC"/>
                </a:solidFill>
                <a:latin typeface="Muli"/>
                <a:ea typeface="Muli"/>
                <a:cs typeface="Muli"/>
                <a:sym typeface="Muli"/>
              </a:rPr>
              <a:t>Place your screenshot here</a:t>
            </a:r>
          </a:p>
        </p:txBody>
      </p:sp>
      <p:sp>
        <p:nvSpPr>
          <p:cNvPr id="534" name="Shape 534"/>
          <p:cNvSpPr txBox="1">
            <a:spLocks noGrp="1"/>
          </p:cNvSpPr>
          <p:nvPr>
            <p:ph type="body" idx="4294967295"/>
          </p:nvPr>
        </p:nvSpPr>
        <p:spPr>
          <a:xfrm>
            <a:off x="457200" y="1476375"/>
            <a:ext cx="2838299" cy="2718599"/>
          </a:xfrm>
          <a:prstGeom prst="rect">
            <a:avLst/>
          </a:prstGeom>
        </p:spPr>
        <p:txBody>
          <a:bodyPr lIns="91425" tIns="91425" rIns="91425" bIns="91425" anchor="b" anchorCtr="0">
            <a:noAutofit/>
          </a:bodyPr>
          <a:lstStyle/>
          <a:p>
            <a:pPr lvl="0" rtl="0">
              <a:spcBef>
                <a:spcPts val="0"/>
              </a:spcBef>
              <a:buNone/>
            </a:pPr>
            <a:r>
              <a:rPr lang="es-MX" b="1" dirty="0">
                <a:solidFill>
                  <a:srgbClr val="19BBD5"/>
                </a:solidFill>
              </a:rPr>
              <a:t>Software</a:t>
            </a:r>
            <a:endParaRPr lang="en" b="1" dirty="0">
              <a:solidFill>
                <a:srgbClr val="19BBD5"/>
              </a:solidFill>
            </a:endParaRPr>
          </a:p>
          <a:p>
            <a:pPr lvl="0" rtl="0">
              <a:spcBef>
                <a:spcPts val="0"/>
              </a:spcBef>
              <a:buNone/>
            </a:pPr>
            <a:r>
              <a:rPr lang="es-MX" sz="1800" dirty="0"/>
              <a:t>Programa de Auditoría para auditar el  departamento de RH de cualquier empresa.</a:t>
            </a:r>
            <a:endParaRPr lang="en" sz="1800" dirty="0"/>
          </a:p>
        </p:txBody>
      </p:sp>
      <p:grpSp>
        <p:nvGrpSpPr>
          <p:cNvPr id="535" name="Shape 535"/>
          <p:cNvGrpSpPr/>
          <p:nvPr/>
        </p:nvGrpSpPr>
        <p:grpSpPr>
          <a:xfrm>
            <a:off x="707161" y="503826"/>
            <a:ext cx="318996" cy="307210"/>
            <a:chOff x="2583325" y="2972875"/>
            <a:chExt cx="462850" cy="445750"/>
          </a:xfrm>
        </p:grpSpPr>
        <p:sp>
          <p:nvSpPr>
            <p:cNvPr id="536" name="Shape 536"/>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37" name="Shape 537"/>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pic>
        <p:nvPicPr>
          <p:cNvPr id="8" name="Imagen 7">
            <a:extLst>
              <a:ext uri="{FF2B5EF4-FFF2-40B4-BE49-F238E27FC236}">
                <a16:creationId xmlns:a16="http://schemas.microsoft.com/office/drawing/2014/main" id="{4D15888D-984D-4114-9F8F-A6654602992B}"/>
              </a:ext>
            </a:extLst>
          </p:cNvPr>
          <p:cNvPicPr>
            <a:picLocks noChangeAspect="1"/>
          </p:cNvPicPr>
          <p:nvPr/>
        </p:nvPicPr>
        <p:blipFill rotWithShape="1">
          <a:blip r:embed="rId3"/>
          <a:srcRect l="22907" t="11971" r="22674" b="19366"/>
          <a:stretch/>
        </p:blipFill>
        <p:spPr>
          <a:xfrm>
            <a:off x="3763382" y="503826"/>
            <a:ext cx="4639552" cy="3003399"/>
          </a:xfrm>
          <a:prstGeom prst="rect">
            <a:avLst/>
          </a:prstGeom>
        </p:spPr>
      </p:pic>
      <p:pic>
        <p:nvPicPr>
          <p:cNvPr id="9" name="Imagen 8">
            <a:extLst>
              <a:ext uri="{FF2B5EF4-FFF2-40B4-BE49-F238E27FC236}">
                <a16:creationId xmlns:a16="http://schemas.microsoft.com/office/drawing/2014/main" id="{68F1415D-9947-4F3A-B5DF-3AB64F5ADE1E}"/>
              </a:ext>
            </a:extLst>
          </p:cNvPr>
          <p:cNvPicPr>
            <a:picLocks noChangeAspect="1"/>
          </p:cNvPicPr>
          <p:nvPr/>
        </p:nvPicPr>
        <p:blipFill rotWithShape="1">
          <a:blip r:embed="rId4"/>
          <a:srcRect l="28837" t="34721" r="51628" b="39427"/>
          <a:stretch/>
        </p:blipFill>
        <p:spPr>
          <a:xfrm>
            <a:off x="414381" y="1476375"/>
            <a:ext cx="1908448" cy="143445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6" name="Shape 456"/>
          <p:cNvSpPr/>
          <p:nvPr/>
        </p:nvSpPr>
        <p:spPr>
          <a:xfrm>
            <a:off x="1716490" y="1456481"/>
            <a:ext cx="1946099" cy="1325100"/>
          </a:xfrm>
          <a:prstGeom prst="homePlate">
            <a:avLst>
              <a:gd name="adj" fmla="val 30129"/>
            </a:avLst>
          </a:prstGeom>
          <a:noFill/>
          <a:ln w="114300" cap="flat" cmpd="sng">
            <a:solidFill>
              <a:srgbClr val="00E1C6"/>
            </a:solidFill>
            <a:prstDash val="solid"/>
            <a:miter/>
            <a:headEnd type="none" w="med" len="med"/>
            <a:tailEnd type="none" w="med" len="med"/>
          </a:ln>
        </p:spPr>
        <p:txBody>
          <a:bodyPr lIns="91425" tIns="91425" rIns="91425" bIns="91425" anchor="ctr" anchorCtr="0">
            <a:noAutofit/>
          </a:bodyPr>
          <a:lstStyle/>
          <a:p>
            <a:pPr lvl="0" algn="ctr">
              <a:spcBef>
                <a:spcPts val="0"/>
              </a:spcBef>
              <a:buNone/>
            </a:pPr>
            <a:r>
              <a:rPr lang="es-MX" dirty="0">
                <a:solidFill>
                  <a:srgbClr val="00E1C6"/>
                </a:solidFill>
                <a:latin typeface="Muli"/>
                <a:ea typeface="Muli"/>
                <a:cs typeface="Muli"/>
                <a:sym typeface="Muli"/>
              </a:rPr>
              <a:t>ADMINISTRADOR</a:t>
            </a:r>
            <a:endParaRPr lang="en" dirty="0">
              <a:solidFill>
                <a:srgbClr val="00E1C6"/>
              </a:solidFill>
              <a:latin typeface="Muli"/>
              <a:ea typeface="Muli"/>
              <a:cs typeface="Muli"/>
              <a:sym typeface="Muli"/>
            </a:endParaRPr>
          </a:p>
        </p:txBody>
      </p:sp>
      <p:sp>
        <p:nvSpPr>
          <p:cNvPr id="458" name="Shape 458"/>
          <p:cNvSpPr/>
          <p:nvPr/>
        </p:nvSpPr>
        <p:spPr>
          <a:xfrm>
            <a:off x="3377462" y="1456481"/>
            <a:ext cx="1983599" cy="1325100"/>
          </a:xfrm>
          <a:prstGeom prst="chevron">
            <a:avLst>
              <a:gd name="adj" fmla="val 29853"/>
            </a:avLst>
          </a:prstGeom>
          <a:noFill/>
          <a:ln w="114300" cap="flat" cmpd="sng">
            <a:solidFill>
              <a:srgbClr val="3292E1"/>
            </a:solidFill>
            <a:prstDash val="solid"/>
            <a:miter/>
            <a:headEnd type="none" w="med" len="med"/>
            <a:tailEnd type="none" w="med" len="med"/>
          </a:ln>
        </p:spPr>
        <p:txBody>
          <a:bodyPr lIns="91425" tIns="91425" rIns="91425" bIns="91425" anchor="ctr" anchorCtr="0">
            <a:noAutofit/>
          </a:bodyPr>
          <a:lstStyle/>
          <a:p>
            <a:pPr lvl="0" algn="ctr">
              <a:spcBef>
                <a:spcPts val="0"/>
              </a:spcBef>
              <a:buNone/>
            </a:pPr>
            <a:r>
              <a:rPr lang="en" dirty="0">
                <a:solidFill>
                  <a:srgbClr val="3292E1"/>
                </a:solidFill>
                <a:latin typeface="Muli"/>
                <a:ea typeface="Muli"/>
                <a:cs typeface="Muli"/>
                <a:sym typeface="Muli"/>
              </a:rPr>
              <a:t>ALTA DE EMPRESAS </a:t>
            </a:r>
            <a:r>
              <a:rPr lang="es-MX" dirty="0">
                <a:solidFill>
                  <a:srgbClr val="3292E1"/>
                </a:solidFill>
                <a:latin typeface="Muli"/>
                <a:ea typeface="Muli"/>
                <a:cs typeface="Muli"/>
                <a:sym typeface="Muli"/>
              </a:rPr>
              <a:t>Y AUDITORES</a:t>
            </a:r>
            <a:endParaRPr lang="en" dirty="0">
              <a:solidFill>
                <a:srgbClr val="3292E1"/>
              </a:solidFill>
              <a:latin typeface="Muli"/>
              <a:ea typeface="Muli"/>
              <a:cs typeface="Muli"/>
              <a:sym typeface="Muli"/>
            </a:endParaRPr>
          </a:p>
        </p:txBody>
      </p:sp>
      <p:sp>
        <p:nvSpPr>
          <p:cNvPr id="8" name="Shape 456">
            <a:extLst>
              <a:ext uri="{FF2B5EF4-FFF2-40B4-BE49-F238E27FC236}">
                <a16:creationId xmlns:a16="http://schemas.microsoft.com/office/drawing/2014/main" id="{C8244796-D9E8-4A6E-8804-73FD351ADFEA}"/>
              </a:ext>
            </a:extLst>
          </p:cNvPr>
          <p:cNvSpPr/>
          <p:nvPr/>
        </p:nvSpPr>
        <p:spPr>
          <a:xfrm>
            <a:off x="1716490" y="3171866"/>
            <a:ext cx="1946099" cy="1325100"/>
          </a:xfrm>
          <a:prstGeom prst="homePlate">
            <a:avLst>
              <a:gd name="adj" fmla="val 30129"/>
            </a:avLst>
          </a:prstGeom>
          <a:noFill/>
          <a:ln w="114300" cap="flat" cmpd="sng">
            <a:solidFill>
              <a:srgbClr val="00E1C6"/>
            </a:solidFill>
            <a:prstDash val="solid"/>
            <a:miter/>
            <a:headEnd type="none" w="med" len="med"/>
            <a:tailEnd type="none" w="med" len="med"/>
          </a:ln>
        </p:spPr>
        <p:txBody>
          <a:bodyPr lIns="91425" tIns="91425" rIns="91425" bIns="91425" anchor="ctr" anchorCtr="0">
            <a:noAutofit/>
          </a:bodyPr>
          <a:lstStyle/>
          <a:p>
            <a:pPr lvl="0" algn="ctr">
              <a:spcBef>
                <a:spcPts val="0"/>
              </a:spcBef>
              <a:buNone/>
            </a:pPr>
            <a:r>
              <a:rPr lang="es-MX" dirty="0">
                <a:solidFill>
                  <a:srgbClr val="00E1C6"/>
                </a:solidFill>
                <a:latin typeface="Muli"/>
                <a:ea typeface="Muli"/>
                <a:cs typeface="Muli"/>
                <a:sym typeface="Muli"/>
              </a:rPr>
              <a:t>AUDITOR</a:t>
            </a:r>
            <a:endParaRPr lang="en" dirty="0">
              <a:solidFill>
                <a:srgbClr val="00E1C6"/>
              </a:solidFill>
              <a:latin typeface="Muli"/>
              <a:ea typeface="Muli"/>
              <a:cs typeface="Muli"/>
              <a:sym typeface="Muli"/>
            </a:endParaRPr>
          </a:p>
        </p:txBody>
      </p:sp>
      <p:sp>
        <p:nvSpPr>
          <p:cNvPr id="9" name="Shape 458">
            <a:extLst>
              <a:ext uri="{FF2B5EF4-FFF2-40B4-BE49-F238E27FC236}">
                <a16:creationId xmlns:a16="http://schemas.microsoft.com/office/drawing/2014/main" id="{F313F7A2-01BA-4D63-A93E-B04A6B1C268A}"/>
              </a:ext>
            </a:extLst>
          </p:cNvPr>
          <p:cNvSpPr/>
          <p:nvPr/>
        </p:nvSpPr>
        <p:spPr>
          <a:xfrm>
            <a:off x="5038434" y="1456481"/>
            <a:ext cx="1983599" cy="1325100"/>
          </a:xfrm>
          <a:prstGeom prst="chevron">
            <a:avLst>
              <a:gd name="adj" fmla="val 29853"/>
            </a:avLst>
          </a:prstGeom>
          <a:noFill/>
          <a:ln w="114300" cap="flat" cmpd="sng">
            <a:solidFill>
              <a:srgbClr val="3292E1"/>
            </a:solidFill>
            <a:prstDash val="solid"/>
            <a:miter/>
            <a:headEnd type="none" w="med" len="med"/>
            <a:tailEnd type="none" w="med" len="med"/>
          </a:ln>
        </p:spPr>
        <p:txBody>
          <a:bodyPr lIns="91425" tIns="91425" rIns="91425" bIns="91425" anchor="ctr" anchorCtr="0">
            <a:noAutofit/>
          </a:bodyPr>
          <a:lstStyle/>
          <a:p>
            <a:pPr lvl="0" algn="ctr">
              <a:spcBef>
                <a:spcPts val="0"/>
              </a:spcBef>
              <a:buNone/>
            </a:pPr>
            <a:r>
              <a:rPr lang="es-MX" dirty="0">
                <a:solidFill>
                  <a:srgbClr val="3292E1"/>
                </a:solidFill>
                <a:latin typeface="Muli"/>
                <a:ea typeface="Muli"/>
                <a:cs typeface="Muli"/>
                <a:sym typeface="Muli"/>
              </a:rPr>
              <a:t>   ESTADISTICAS</a:t>
            </a:r>
            <a:endParaRPr lang="en" dirty="0">
              <a:solidFill>
                <a:srgbClr val="3292E1"/>
              </a:solidFill>
              <a:latin typeface="Muli"/>
              <a:ea typeface="Muli"/>
              <a:cs typeface="Muli"/>
              <a:sym typeface="Muli"/>
            </a:endParaRPr>
          </a:p>
        </p:txBody>
      </p:sp>
      <p:sp>
        <p:nvSpPr>
          <p:cNvPr id="10" name="Shape 458">
            <a:extLst>
              <a:ext uri="{FF2B5EF4-FFF2-40B4-BE49-F238E27FC236}">
                <a16:creationId xmlns:a16="http://schemas.microsoft.com/office/drawing/2014/main" id="{176A75A2-DF19-4753-B898-775A75D9E8CE}"/>
              </a:ext>
            </a:extLst>
          </p:cNvPr>
          <p:cNvSpPr/>
          <p:nvPr/>
        </p:nvSpPr>
        <p:spPr>
          <a:xfrm>
            <a:off x="3377462" y="3171866"/>
            <a:ext cx="1983599" cy="1325100"/>
          </a:xfrm>
          <a:prstGeom prst="chevron">
            <a:avLst>
              <a:gd name="adj" fmla="val 29853"/>
            </a:avLst>
          </a:prstGeom>
          <a:noFill/>
          <a:ln w="114300" cap="flat" cmpd="sng">
            <a:solidFill>
              <a:srgbClr val="3292E1"/>
            </a:solidFill>
            <a:prstDash val="solid"/>
            <a:miter/>
            <a:headEnd type="none" w="med" len="med"/>
            <a:tailEnd type="none" w="med" len="med"/>
          </a:ln>
        </p:spPr>
        <p:txBody>
          <a:bodyPr lIns="91425" tIns="91425" rIns="91425" bIns="91425" anchor="ctr" anchorCtr="0">
            <a:noAutofit/>
          </a:bodyPr>
          <a:lstStyle/>
          <a:p>
            <a:pPr lvl="0" algn="ctr">
              <a:spcBef>
                <a:spcPts val="0"/>
              </a:spcBef>
              <a:buNone/>
            </a:pPr>
            <a:r>
              <a:rPr lang="es-MX" dirty="0">
                <a:solidFill>
                  <a:srgbClr val="3292E1"/>
                </a:solidFill>
                <a:latin typeface="Muli"/>
                <a:ea typeface="Muli"/>
                <a:cs typeface="Muli"/>
                <a:sym typeface="Muli"/>
              </a:rPr>
              <a:t>AUDITAR</a:t>
            </a:r>
            <a:endParaRPr lang="en" dirty="0">
              <a:solidFill>
                <a:srgbClr val="3292E1"/>
              </a:solidFill>
              <a:latin typeface="Muli"/>
              <a:ea typeface="Muli"/>
              <a:cs typeface="Muli"/>
              <a:sym typeface="Muli"/>
            </a:endParaRPr>
          </a:p>
        </p:txBody>
      </p:sp>
      <p:sp>
        <p:nvSpPr>
          <p:cNvPr id="11" name="Shape 458">
            <a:extLst>
              <a:ext uri="{FF2B5EF4-FFF2-40B4-BE49-F238E27FC236}">
                <a16:creationId xmlns:a16="http://schemas.microsoft.com/office/drawing/2014/main" id="{FF9BC015-2A18-49F0-843D-A307A79B032E}"/>
              </a:ext>
            </a:extLst>
          </p:cNvPr>
          <p:cNvSpPr/>
          <p:nvPr/>
        </p:nvSpPr>
        <p:spPr>
          <a:xfrm>
            <a:off x="5038433" y="3171866"/>
            <a:ext cx="1983599" cy="1325100"/>
          </a:xfrm>
          <a:prstGeom prst="chevron">
            <a:avLst>
              <a:gd name="adj" fmla="val 29853"/>
            </a:avLst>
          </a:prstGeom>
          <a:noFill/>
          <a:ln w="114300" cap="flat" cmpd="sng">
            <a:solidFill>
              <a:srgbClr val="3292E1"/>
            </a:solidFill>
            <a:prstDash val="solid"/>
            <a:miter/>
            <a:headEnd type="none" w="med" len="med"/>
            <a:tailEnd type="none" w="med" len="med"/>
          </a:ln>
        </p:spPr>
        <p:txBody>
          <a:bodyPr lIns="91425" tIns="91425" rIns="91425" bIns="91425" anchor="ctr" anchorCtr="0">
            <a:noAutofit/>
          </a:bodyPr>
          <a:lstStyle/>
          <a:p>
            <a:pPr lvl="0" algn="ctr">
              <a:spcBef>
                <a:spcPts val="0"/>
              </a:spcBef>
              <a:buNone/>
            </a:pPr>
            <a:r>
              <a:rPr lang="en" dirty="0">
                <a:solidFill>
                  <a:srgbClr val="3292E1"/>
                </a:solidFill>
                <a:latin typeface="Muli"/>
                <a:ea typeface="Muli"/>
                <a:cs typeface="Muli"/>
                <a:sym typeface="Muli"/>
              </a:rPr>
              <a:t>ESTADISTICAS</a:t>
            </a:r>
          </a:p>
        </p:txBody>
      </p:sp>
    </p:spTree>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115</Words>
  <Application>Microsoft Office PowerPoint</Application>
  <PresentationFormat>Presentación en pantalla (16:9)</PresentationFormat>
  <Paragraphs>20</Paragraphs>
  <Slides>4</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Helvetica Neue</vt:lpstr>
      <vt:lpstr>Muli</vt:lpstr>
      <vt:lpstr>Nixie One</vt:lpstr>
      <vt:lpstr>Imogen template</vt:lpstr>
      <vt:lpstr>Sistema de Auditoría de Recursos Humanos</vt:lpstr>
      <vt:lpstr>Planteamiento del Problema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YuBan Mena</dc:creator>
  <cp:lastModifiedBy>Yuban Mena</cp:lastModifiedBy>
  <cp:revision>13</cp:revision>
  <dcterms:modified xsi:type="dcterms:W3CDTF">2017-06-16T19:41:11Z</dcterms:modified>
</cp:coreProperties>
</file>