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B0AE-18E2-4243-9E13-46AFA976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428D-7467-450E-B0E5-FC8D8972D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BFFB-5558-4A58-A09B-116CD1CA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D88F-1C02-48BD-B2D9-3EC5F604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0BE3-8FA8-4EAA-B8F4-26D006C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815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2C-77D5-424C-83CA-90D050B9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C8D17-7C8C-4BB2-82D9-E495BE29C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E4B2-6D3F-46F2-9CE7-9E3CE4ED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A8DD-0D01-40D1-B766-5D5713E8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4C7A-8EB6-4C7A-9424-012A166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022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C03C4-F2F7-4310-BB9A-C333CAF3B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8FE-FEB8-45ED-9B15-A3886464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0E31C-2A77-41FC-9FAB-86EE7AA5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182E-1251-4CCA-B0E6-CB8D8ECD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E24-AC5C-4107-990E-F18B7C31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49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FE0C-D409-4673-A266-9E1632E3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0F02-F99D-41E7-A60C-8F9A02AF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0356-EDD5-427B-9758-9B24865C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EDE2-6F0E-4878-871B-5E913F0A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00FB-EC7A-43AD-BF3E-AE4BE707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3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B4D7-D635-4153-A89B-B0059BC1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0BAA8-4325-473E-B7AC-0FAF2B46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A2EB-7944-4366-AABE-2B73E097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84E6-2093-46AD-91DA-84812BA3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74A8-2576-45BB-8A33-38B33A24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180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38F7-59D3-447D-8F64-15F826B4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8F2E-5954-465A-83A8-055DB54FE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8FE8-33CB-43B4-B5F8-EF34A727F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7FE28-C48A-4A7A-8BAB-39BAAD81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48B3A-1504-467A-A21B-458EDA5B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051CF-3B55-496C-8A19-7C852029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979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498E-4CAC-4117-801B-DBBD2F7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CC93-7F75-47D6-9624-7FB8185F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02ED5-BE08-48CD-898C-CCDBF2EB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8B90B-0507-4EBD-8508-789C9736E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DEE49-2F65-497D-9268-9D1A8C630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29615-819E-42EB-9FF9-C7E61781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0EAC-992E-4B4E-8D33-927F9E18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1FECC-9E7C-407F-BAE9-29761B19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177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5C5A-A728-41B3-9F2F-9B5F444E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A0616-C2A7-4381-BB1B-8DF7FDF2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45D83-A6EA-43F3-AB9D-D57E8278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7151D-AD05-4473-98C4-D8E0E322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48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489B5-B6EF-4EE9-B355-688FDCC7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D65D8-0DBD-47D7-A5A9-F4F9B38A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294D4-B14D-4919-8B65-58D5AB31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56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837E-2F6C-44DA-9694-795A7B75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41F1-C49D-47E1-AD4E-E24C707F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44B0-5606-471A-9B77-26E02D5A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4B5D-6346-43B2-9B9A-3276793D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28F1D-0335-404D-B711-C9E601E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9751-330F-4C1D-986F-DEA86DE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770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D2E6-D24E-4C6E-8AA6-62AE346B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3F683-EF62-406A-9D33-D474AA040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EE246-0480-4957-831E-6024C6A7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83B60-5743-4B2A-80F9-1EBBD451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90027-740F-47F4-97C5-1E22895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D3E7F-BC28-416C-B13E-D2405432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1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54ACD-D312-4948-85F4-7876610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E43B1-413D-4F69-9966-D59E20EC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45AE-5C1A-4642-903F-C83F99215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44B7-FE5F-4B26-BDEB-7B0EB0791F22}" type="datetimeFigureOut">
              <a:rPr lang="nb-NO" smtClean="0"/>
              <a:t>22.07.2020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6D3E-32AF-42C9-BCF4-A07E09AAF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A043-8B09-4018-BA49-0386C7704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51D6-8EBD-4CCB-95CB-5F2854AFC6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38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6EB-C976-4C6B-947C-B281C1F7E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CC938-4DF6-45BB-B39D-67AB05FD9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565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4CC9-EAC9-486D-B3DE-014E233C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Multiplayer??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2F3F-7F45-476B-B440-D1ED70F1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Peer to peer mp, like Grim Dawn</a:t>
            </a:r>
          </a:p>
          <a:p>
            <a:r>
              <a:rPr lang="nb-NO" dirty="0"/>
              <a:t>Keeping it simple.</a:t>
            </a:r>
          </a:p>
          <a:p>
            <a:r>
              <a:rPr lang="nb-NO" dirty="0"/>
              <a:t>Separate loot, can be shared by dropping items on ground. All monster drops are player based.</a:t>
            </a:r>
          </a:p>
          <a:p>
            <a:r>
              <a:rPr lang="nb-NO" dirty="0"/>
              <a:t>Maps are prefab based, should only send a table on which prefabs are used.</a:t>
            </a:r>
          </a:p>
          <a:p>
            <a:r>
              <a:rPr lang="nb-NO" dirty="0"/>
              <a:t>Monsters and objects need to send their transform, speed and animations to use.</a:t>
            </a:r>
          </a:p>
          <a:p>
            <a:r>
              <a:rPr lang="nb-NO"/>
              <a:t>Skills need to send their transfrom, speed and animations to use.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41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F24-725A-42A4-A29B-3A8A336C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Character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DB8D-7948-41BC-A564-AF6EBCBF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Click to move</a:t>
            </a:r>
          </a:p>
          <a:p>
            <a:r>
              <a:rPr lang="nb-NO" dirty="0"/>
              <a:t>Button modifier(Shift) to force attack(left click)</a:t>
            </a:r>
          </a:p>
          <a:p>
            <a:r>
              <a:rPr lang="nb-NO" dirty="0"/>
              <a:t>Left click will otherwise be force move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41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19E6-6610-4A82-81E2-36BA70D6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Character progression -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4AF3-E815-4BA9-B41D-E07214A8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Skill classifications: Strike, Impact, Spell </a:t>
            </a:r>
          </a:p>
          <a:p>
            <a:r>
              <a:rPr lang="nb-NO" dirty="0"/>
              <a:t>Skill types: Offensive, Defensive, Utility, Super(Ultimate?)</a:t>
            </a:r>
          </a:p>
          <a:p>
            <a:r>
              <a:rPr lang="nb-NO" dirty="0"/>
              <a:t>Skills come in «Skill Stones», able to slot on skill stone of each type.</a:t>
            </a:r>
          </a:p>
          <a:p>
            <a:r>
              <a:rPr lang="nb-NO" dirty="0"/>
              <a:t>Stones comes in several rarities, each rarity adds more skills.</a:t>
            </a:r>
          </a:p>
          <a:p>
            <a:r>
              <a:rPr lang="nb-NO" dirty="0"/>
              <a:t>IE: normal – 1 skill, magic – 2 skills, rare – 4 skills and so on.</a:t>
            </a:r>
          </a:p>
          <a:p>
            <a:r>
              <a:rPr lang="nb-NO" dirty="0"/>
              <a:t>Skills are improved by adding «skill points» to the different stones.</a:t>
            </a:r>
          </a:p>
          <a:p>
            <a:r>
              <a:rPr lang="nb-NO" dirty="0"/>
              <a:t>Skills can be mutated by adding skill points, mutations on each «level» are mutually exclusive.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17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21B8-8C44-46E0-984E-9AD51844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Character progression – Skills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5A12-6259-4D9F-B961-FE329882D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Skill points can be reclaimed from the skill stones.</a:t>
            </a:r>
          </a:p>
          <a:p>
            <a:r>
              <a:rPr lang="nb-NO" dirty="0"/>
              <a:t>Unused skill points kept in a common pool.</a:t>
            </a:r>
          </a:p>
          <a:p>
            <a:r>
              <a:rPr lang="nb-NO" dirty="0"/>
              <a:t>Skill points used by all character progression functions.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65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DE8E-2260-4874-9070-3050B816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Character progression – Skill point aqcuisition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D839-824D-4557-A76A-0EC11098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Skill point «stones» drops from bosses.</a:t>
            </a:r>
          </a:p>
          <a:p>
            <a:r>
              <a:rPr lang="nb-NO" dirty="0"/>
              <a:t>Skill point stones are tiered.</a:t>
            </a:r>
          </a:p>
          <a:p>
            <a:r>
              <a:rPr lang="nb-NO" dirty="0"/>
              <a:t>Tier 1 can be used untill the character has a total of IE 20 points</a:t>
            </a:r>
          </a:p>
          <a:p>
            <a:r>
              <a:rPr lang="nb-NO" dirty="0"/>
              <a:t>Tier 2 up to IE 50 points. Tier 3 up to IE 100 points, and so on.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7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E49A-9999-45EA-994F-383DFA08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Character progression – Passive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C9D3-B1D3-482B-A16E-5E857364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PoE or Diablo 3 style passives?</a:t>
            </a:r>
          </a:p>
          <a:p>
            <a:r>
              <a:rPr lang="nb-NO" dirty="0"/>
              <a:t>If PoE style, should it be possible to drop several points in each passive skill?</a:t>
            </a:r>
          </a:p>
        </p:txBody>
      </p:sp>
    </p:spTree>
    <p:extLst>
      <p:ext uri="{BB962C8B-B14F-4D97-AF65-F5344CB8AC3E}">
        <p14:creationId xmlns:p14="http://schemas.microsoft.com/office/powerpoint/2010/main" val="338111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F7E2-A8A6-4027-BFBA-CAFDF1E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Character progression –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3CBE-9756-4B66-AA28-30B994FF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Standard equipment types, helm, chest, boots and so on.</a:t>
            </a:r>
          </a:p>
          <a:p>
            <a:r>
              <a:rPr lang="nb-NO" dirty="0"/>
              <a:t>Items come in several rarities, normal, magic, rare …</a:t>
            </a:r>
          </a:p>
          <a:p>
            <a:r>
              <a:rPr lang="nb-NO" dirty="0"/>
              <a:t>Unique/Legendary items must all have a unique modifier, something that sets them appart.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370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3643-86E3-43F5-8694-09B8EBC8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Character progression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EE23-8BE8-4D78-8E1A-F5867D4E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Player has a predefined bag storage</a:t>
            </a:r>
          </a:p>
          <a:p>
            <a:r>
              <a:rPr lang="nb-NO" dirty="0"/>
              <a:t>Player has a bigger chest storage, can buy more slots.</a:t>
            </a:r>
          </a:p>
          <a:p>
            <a:r>
              <a:rPr lang="nb-NO" dirty="0"/>
              <a:t>Player has shared chest storage, or just one large shared storage?</a:t>
            </a:r>
          </a:p>
        </p:txBody>
      </p:sp>
    </p:spTree>
    <p:extLst>
      <p:ext uri="{BB962C8B-B14F-4D97-AF65-F5344CB8AC3E}">
        <p14:creationId xmlns:p14="http://schemas.microsoft.com/office/powerpoint/2010/main" val="188605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35E4-6750-489E-8879-99167C7A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84C4-CAFC-4948-8755-0A3CFC9A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479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409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Character control</vt:lpstr>
      <vt:lpstr>Character progression - Skills</vt:lpstr>
      <vt:lpstr>Character progression – Skills #2</vt:lpstr>
      <vt:lpstr>Character progression – Skill point aqcuisition</vt:lpstr>
      <vt:lpstr>Character progression – Passive skills</vt:lpstr>
      <vt:lpstr>Character progression – Equipment</vt:lpstr>
      <vt:lpstr>Character progression - Storage</vt:lpstr>
      <vt:lpstr>Lore</vt:lpstr>
      <vt:lpstr>Multiplayer??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Antonsen</dc:creator>
  <cp:lastModifiedBy>Christoffer Antonsen</cp:lastModifiedBy>
  <cp:revision>11</cp:revision>
  <dcterms:created xsi:type="dcterms:W3CDTF">2020-07-22T08:24:53Z</dcterms:created>
  <dcterms:modified xsi:type="dcterms:W3CDTF">2020-07-22T17:16:58Z</dcterms:modified>
</cp:coreProperties>
</file>