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58"/>
    <p:restoredTop sz="94721"/>
  </p:normalViewPr>
  <p:slideViewPr>
    <p:cSldViewPr snapToGrid="0">
      <p:cViewPr varScale="1">
        <p:scale>
          <a:sx n="106" d="100"/>
          <a:sy n="106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9DA6-CC26-D966-27C3-B478BAEB3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35278-3112-171A-81E2-2DDB71B55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5EA2E-2022-9826-8BBA-94B564BA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7.10.2024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FCC3-8CA6-6A5F-BF64-D874F39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55AA-EA9F-E472-BCED-26339363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7126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90B9-6CA2-412B-81F1-6186130D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FE91B-C9AB-B122-474A-F35E750F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D90EA-A7A8-1D15-5851-7F1165B0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7.10.2024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B0707-F7DB-BA62-355F-AD5D3604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B12C0-FEAA-8588-4838-3CE9F17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8892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21F8C-F787-39F7-C23E-721E16BF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885CE-62B2-AADA-15EF-9F31C0637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4E25E-B4F5-1722-F24A-3BF538A3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7.10.2024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74230-8C45-1235-CE7F-21246339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86C8-0A22-2C0A-A3CA-58DC507F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3196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A3EB-8073-51D8-D6DF-E66BA959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76D0-0B12-A6CB-4C26-3E68D5DCF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AF07-C06B-B468-1CFA-97D4E9F6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7.10.2024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94C78-C55B-E79A-CCA7-6B323A4F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9A8AC-A06F-1E62-855E-0AF994B1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3108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7B71-4AD9-67C2-C0F8-FE1CEFF4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819C3-C105-8CE6-0ED3-F3CB97DC5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8EFC-EC7B-375B-B132-56C1E0A3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7.10.2024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688B-B30C-7B02-C1DF-A1679AE8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5C675-E838-0002-B66F-321C6DDD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9102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C04C-7687-35A9-B184-3DD43002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032B-1B5F-23BB-F41B-2933A4445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332FE-515E-4DD7-29F9-5A8E64F21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C6EAB-7787-94FD-A999-E9FAD4D9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7.10.2024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239E5-DA59-D438-4673-F77D558D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4272B-6274-2A62-D525-4E47B1C0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654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6D69-8018-3C07-C57C-63B21241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4BC06-545F-4E6B-29B3-3FE013C1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24FCD-150B-A357-B04C-09E9B73FE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689AE-FB0B-5693-4EFC-C10ADB76F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FC785-7ADF-34E1-028B-F82167EE8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E6F46-E139-D4C4-C488-0D27DD49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7.10.2024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EF9AC-39EE-7EBA-DE49-E12C1735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F5478-5DC4-2ADE-56E9-40E96EDD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4738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699D-E0FA-D946-BBB7-E8A8839B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BC402-02B4-9C39-7527-4FD6D73E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7.10.2024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51730-B050-75B7-72AF-660BD797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E81EF-6606-7FB9-ADE3-23B3C3EE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142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05B1D-3319-D66E-1BF0-31A7A5FF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7.10.2024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7BD0F-E0CC-0B7F-E386-3CDDCC9E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380B3-8983-F96E-AC4D-D8580E00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4484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88A6-7F94-8932-9C62-8CA29105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87AC-EF53-C8C6-320F-9EC76FA99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54241-CF95-F1A7-4B6A-2D5747483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5043B-986E-ABB5-6A60-C74CFE44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7.10.2024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08D60-7763-1386-0DF3-6015BD50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F8405-9CBD-493F-1F92-CDA4124D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0048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3E6A-F6FF-2464-3116-446C2E3A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E6684-ADCD-8804-7ED7-F5D71BBD4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DD175-E890-E92C-89AB-EB3C73600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782A4-DB40-A0A4-5AEA-D8DA1581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AA6-5F61-4445-8FDF-FDDD521329A7}" type="datetimeFigureOut">
              <a:rPr lang="en-FI" smtClean="0"/>
              <a:t>7.10.2024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182F8-25D5-0E22-7C62-DC94CF75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003F-7821-B8D6-2EE7-EE652515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1518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529D3-115A-FE64-24EC-9ADF43B0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6F4E1-02FF-6DD7-E44C-53ED8662E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E613A-A983-C0EF-E810-2BA926442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B6AA6-5F61-4445-8FDF-FDDD521329A7}" type="datetimeFigureOut">
              <a:rPr lang="en-FI" smtClean="0"/>
              <a:t>7.10.2024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6DDE-C3B1-D9AD-04CA-FB000BB43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B939D-0423-D998-3DDA-82970CC38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FAACBF-01EB-3F40-9B26-1FFF608FF87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9557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6704A-B25A-57C1-B63D-96F89BD54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FI" sz="4800">
                <a:solidFill>
                  <a:srgbClr val="FFFFFF"/>
                </a:solidFill>
              </a:rPr>
              <a:t>Twitch ETL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D5F4D-76DD-3167-3628-37E3AD782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9529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A609-8E3A-F8D4-7833-EDD137BC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architecture</a:t>
            </a:r>
          </a:p>
        </p:txBody>
      </p:sp>
      <p:pic>
        <p:nvPicPr>
          <p:cNvPr id="5" name="Content Placeholder 4" descr="A diagram of a company logo&#10;&#10;Description automatically generated">
            <a:extLst>
              <a:ext uri="{FF2B5EF4-FFF2-40B4-BE49-F238E27FC236}">
                <a16:creationId xmlns:a16="http://schemas.microsoft.com/office/drawing/2014/main" id="{B7DE5986-5C19-13FC-68C0-9D243114C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41920"/>
            <a:ext cx="7225748" cy="39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0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DA5F9E-5C02-EECA-1B99-DE94E7DE0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C48FA-D625-A6A7-0425-0FBF8D82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data model</a:t>
            </a:r>
          </a:p>
        </p:txBody>
      </p:sp>
      <p:pic>
        <p:nvPicPr>
          <p:cNvPr id="6" name="Content Placeholder 5" descr="A diagram of a chatbot&#10;&#10;Description automatically generated">
            <a:extLst>
              <a:ext uri="{FF2B5EF4-FFF2-40B4-BE49-F238E27FC236}">
                <a16:creationId xmlns:a16="http://schemas.microsoft.com/office/drawing/2014/main" id="{8FA6718C-393B-869D-2EE5-FB5884110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988" y="1996459"/>
            <a:ext cx="6438900" cy="2882900"/>
          </a:xfrm>
        </p:spPr>
      </p:pic>
    </p:spTree>
    <p:extLst>
      <p:ext uri="{BB962C8B-B14F-4D97-AF65-F5344CB8AC3E}">
        <p14:creationId xmlns:p14="http://schemas.microsoft.com/office/powerpoint/2010/main" val="320411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02F5A6-17EC-6D4E-1FC1-C41E8E752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A991027-7630-8746-A4E9-5D5D871D3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8A3777-BEEC-F5B1-FDF4-A4A753794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CE91E8-7088-B2CD-7700-9DE4DB7A7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3AE0B2-948A-B3F9-6B2D-AD624F65D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47871A-6A78-6203-3679-346197C3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1AEDA-D250-4223-97CB-19F82B2A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C5200-E6A3-FC7F-C948-8AB57F673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1043" y="1487674"/>
            <a:ext cx="6758015" cy="4351338"/>
          </a:xfrm>
        </p:spPr>
        <p:txBody>
          <a:bodyPr>
            <a:normAutofit fontScale="85000" lnSpcReduction="10000"/>
          </a:bodyPr>
          <a:lstStyle/>
          <a:p>
            <a:r>
              <a:rPr lang="en-FI" dirty="0"/>
              <a:t>The tool can be used to generate various insights:</a:t>
            </a:r>
          </a:p>
          <a:p>
            <a:r>
              <a:rPr lang="en-FI" dirty="0"/>
              <a:t>For streamers:</a:t>
            </a:r>
          </a:p>
          <a:p>
            <a:pPr lvl="1"/>
            <a:r>
              <a:rPr lang="en-GB" dirty="0"/>
              <a:t>I</a:t>
            </a:r>
            <a:r>
              <a:rPr lang="en-FI" dirty="0"/>
              <a:t>dentify the most popular streamers and where each streamer stands -&gt; this will help attract sponsors for popular streamers</a:t>
            </a:r>
          </a:p>
          <a:p>
            <a:pPr lvl="1"/>
            <a:r>
              <a:rPr lang="en-FI" dirty="0"/>
              <a:t>Which streams generate the most chats-&gt; this will help streamers concentrate on content that users like, potentially also generating more sponsor money</a:t>
            </a:r>
          </a:p>
          <a:p>
            <a:pPr lvl="1"/>
            <a:r>
              <a:rPr lang="en-FI" dirty="0"/>
              <a:t>Identify during which hours streams are most popular -&gt; this will help choose the right time to stream </a:t>
            </a:r>
          </a:p>
          <a:p>
            <a:pPr lvl="1"/>
            <a:r>
              <a:rPr lang="en-FI" dirty="0"/>
              <a:t>Identify emotions of the audience -&gt; this will help streamers know how their streams are received, so that they can optimize for positive emotions, for example</a:t>
            </a:r>
          </a:p>
          <a:p>
            <a:pPr lvl="1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6602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91D92E-EED7-B86D-20FF-E94ED1816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EE406E-82F5-F4FA-CDF5-1C7ED0FAF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F58722-3CDD-311C-D196-C4B5D9E88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BA3E3E-6460-9E9E-FFD0-26B353292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E4B2A2-D78A-A348-7289-421DEF0D7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12DFAA-59F9-0B61-DE91-946CF0A4C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AB1D7-2E5D-5885-4BE7-11975731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03E78-BD68-340F-2F0E-157C7F38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1043" y="1487674"/>
            <a:ext cx="6758015" cy="4351338"/>
          </a:xfrm>
        </p:spPr>
        <p:txBody>
          <a:bodyPr/>
          <a:lstStyle/>
          <a:p>
            <a:r>
              <a:rPr lang="en-FI" dirty="0"/>
              <a:t>The tool can be used to generate various insights:</a:t>
            </a:r>
          </a:p>
          <a:p>
            <a:r>
              <a:rPr lang="en-FI" dirty="0"/>
              <a:t>For audience of streamers:</a:t>
            </a:r>
          </a:p>
          <a:p>
            <a:pPr lvl="1"/>
            <a:r>
              <a:rPr lang="en-FI" dirty="0"/>
              <a:t>Identify streams most watched by the audience -&gt; this will help audience members find new potentially interesting streams</a:t>
            </a:r>
          </a:p>
          <a:p>
            <a:pPr lvl="1"/>
            <a:r>
              <a:rPr lang="en-FI" dirty="0"/>
              <a:t>Identify days / times of day when most chats happen –&gt; this will help members participate in most lively discussions</a:t>
            </a:r>
          </a:p>
          <a:p>
            <a:pPr lvl="1"/>
            <a:endParaRPr lang="en-FI" dirty="0"/>
          </a:p>
          <a:p>
            <a:pPr lvl="1"/>
            <a:endParaRPr lang="en-FI" dirty="0"/>
          </a:p>
          <a:p>
            <a:pPr lvl="1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32161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C7DE72-127A-6538-0F11-8FDB0A411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E39FCAE-4080-9EC0-D97E-B3B5F495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B7A8C7-E98E-222A-CD0A-7B6F12ACE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A0C0F0-EF5D-0202-AC70-F26395DE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934A24-9B67-C6C0-0A3A-650441F10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E7D0F7A-96F5-929E-E1FA-B4AE8A0F2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7D23E-F01E-B3C8-D64D-BAAB7C5E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Upcoming features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6307B-A6C4-A28E-1079-DEDA1293A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678" y="1825625"/>
            <a:ext cx="7007122" cy="4351338"/>
          </a:xfrm>
        </p:spPr>
        <p:txBody>
          <a:bodyPr/>
          <a:lstStyle/>
          <a:p>
            <a:r>
              <a:rPr lang="en-FI" dirty="0"/>
              <a:t>Going forward, the following could be implemented:</a:t>
            </a:r>
          </a:p>
          <a:p>
            <a:pPr lvl="1"/>
            <a:r>
              <a:rPr lang="en-GB" dirty="0"/>
              <a:t>V</a:t>
            </a:r>
            <a:r>
              <a:rPr lang="en-FI" dirty="0"/>
              <a:t>isualization report based on streaming behavior of streamers</a:t>
            </a:r>
          </a:p>
          <a:p>
            <a:pPr lvl="1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00187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188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Twitch ETL solution</vt:lpstr>
      <vt:lpstr>Solution architecture</vt:lpstr>
      <vt:lpstr>Solution data model</vt:lpstr>
      <vt:lpstr>Solution insights</vt:lpstr>
      <vt:lpstr>Solution insights</vt:lpstr>
      <vt:lpstr>Upcoming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Elina Gundyreva</dc:creator>
  <cp:lastModifiedBy>Elina Gundyreva</cp:lastModifiedBy>
  <cp:revision>4</cp:revision>
  <dcterms:created xsi:type="dcterms:W3CDTF">2024-10-06T12:28:43Z</dcterms:created>
  <dcterms:modified xsi:type="dcterms:W3CDTF">2024-10-07T10:52:45Z</dcterms:modified>
</cp:coreProperties>
</file>