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330" y="-7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AE47D96-7692-4817-92A2-88E71CE0AF32}" type="datetimeFigureOut">
              <a:rPr lang="en-IN" smtClean="0"/>
              <a:pPr/>
              <a:t>18-02-2021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011FE20-3CD5-4F5B-935E-AB3F42218AC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47D96-7692-4817-92A2-88E71CE0AF32}" type="datetimeFigureOut">
              <a:rPr lang="en-IN" smtClean="0"/>
              <a:pPr/>
              <a:t>18-02-2021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11FE20-3CD5-4F5B-935E-AB3F42218AC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47D96-7692-4817-92A2-88E71CE0AF32}" type="datetimeFigureOut">
              <a:rPr lang="en-IN" smtClean="0"/>
              <a:pPr/>
              <a:t>18-02-2021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11FE20-3CD5-4F5B-935E-AB3F42218AC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47D96-7692-4817-92A2-88E71CE0AF32}" type="datetimeFigureOut">
              <a:rPr lang="en-IN" smtClean="0"/>
              <a:pPr/>
              <a:t>18-02-2021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11FE20-3CD5-4F5B-935E-AB3F42218AC5}"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AE47D96-7692-4817-92A2-88E71CE0AF32}" type="datetimeFigureOut">
              <a:rPr lang="en-IN" smtClean="0"/>
              <a:pPr/>
              <a:t>18-02-2021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11FE20-3CD5-4F5B-935E-AB3F42218AC5}"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E47D96-7692-4817-92A2-88E71CE0AF32}" type="datetimeFigureOut">
              <a:rPr lang="en-IN" smtClean="0"/>
              <a:pPr/>
              <a:t>18-02-2021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011FE20-3CD5-4F5B-935E-AB3F42218AC5}"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AE47D96-7692-4817-92A2-88E71CE0AF32}" type="datetimeFigureOut">
              <a:rPr lang="en-IN" smtClean="0"/>
              <a:pPr/>
              <a:t>18-02-2021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011FE20-3CD5-4F5B-935E-AB3F42218AC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AE47D96-7692-4817-92A2-88E71CE0AF32}" type="datetimeFigureOut">
              <a:rPr lang="en-IN" smtClean="0"/>
              <a:pPr/>
              <a:t>18-02-2021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011FE20-3CD5-4F5B-935E-AB3F42218AC5}"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AE47D96-7692-4817-92A2-88E71CE0AF32}" type="datetimeFigureOut">
              <a:rPr lang="en-IN" smtClean="0"/>
              <a:pPr/>
              <a:t>18-02-2021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011FE20-3CD5-4F5B-935E-AB3F42218AC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AE47D96-7692-4817-92A2-88E71CE0AF32}" type="datetimeFigureOut">
              <a:rPr lang="en-IN" smtClean="0"/>
              <a:pPr/>
              <a:t>18-02-2021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011FE20-3CD5-4F5B-935E-AB3F42218AC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AE47D96-7692-4817-92A2-88E71CE0AF32}" type="datetimeFigureOut">
              <a:rPr lang="en-IN" smtClean="0"/>
              <a:pPr/>
              <a:t>18-02-2021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011FE20-3CD5-4F5B-935E-AB3F42218AC5}"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AE47D96-7692-4817-92A2-88E71CE0AF32}" type="datetimeFigureOut">
              <a:rPr lang="en-IN" smtClean="0"/>
              <a:pPr/>
              <a:t>18-02-2021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011FE20-3CD5-4F5B-935E-AB3F42218AC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Capstone project week2</a:t>
            </a:r>
            <a:endParaRPr lang="en-IN" dirty="0"/>
          </a:p>
        </p:txBody>
      </p:sp>
    </p:spTree>
    <p:extLst>
      <p:ext uri="{BB962C8B-B14F-4D97-AF65-F5344CB8AC3E}">
        <p14:creationId xmlns:p14="http://schemas.microsoft.com/office/powerpoint/2010/main" xmlns="" val="149102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In this project we will try to find the optimal location for a </a:t>
            </a:r>
            <a:r>
              <a:rPr lang="en-IN" dirty="0" err="1"/>
              <a:t>resturant</a:t>
            </a:r>
            <a:r>
              <a:rPr lang="en-IN" dirty="0"/>
              <a:t> . Specifically , this will be helpful for stakeholder who are going to open new Italian </a:t>
            </a:r>
            <a:r>
              <a:rPr lang="en-IN" dirty="0" err="1"/>
              <a:t>Resturant</a:t>
            </a:r>
            <a:r>
              <a:rPr lang="en-IN" dirty="0"/>
              <a:t> in the </a:t>
            </a:r>
            <a:r>
              <a:rPr lang="en-IN" dirty="0" err="1"/>
              <a:t>Kormangla</a:t>
            </a:r>
            <a:r>
              <a:rPr lang="en-IN" dirty="0"/>
              <a:t> area of </a:t>
            </a:r>
            <a:r>
              <a:rPr lang="en-IN" dirty="0" err="1"/>
              <a:t>Banglore</a:t>
            </a:r>
            <a:r>
              <a:rPr lang="en-IN" dirty="0"/>
              <a:t>, India</a:t>
            </a:r>
          </a:p>
          <a:p>
            <a:r>
              <a:rPr lang="en-IN" dirty="0"/>
              <a:t>Since there are many </a:t>
            </a:r>
            <a:r>
              <a:rPr lang="en-IN" dirty="0" err="1"/>
              <a:t>resturants</a:t>
            </a:r>
            <a:r>
              <a:rPr lang="en-IN" dirty="0"/>
              <a:t> in the </a:t>
            </a:r>
            <a:r>
              <a:rPr lang="en-IN" dirty="0" err="1"/>
              <a:t>banglore</a:t>
            </a:r>
            <a:r>
              <a:rPr lang="en-IN" dirty="0"/>
              <a:t> , we will try to find the area where there are less crowd. And We will also prefer that it </a:t>
            </a:r>
            <a:r>
              <a:rPr lang="en-IN" dirty="0" err="1"/>
              <a:t>wil</a:t>
            </a:r>
            <a:r>
              <a:rPr lang="en-IN" dirty="0"/>
              <a:t> be close to the city </a:t>
            </a:r>
            <a:r>
              <a:rPr lang="en-IN" dirty="0" err="1"/>
              <a:t>center</a:t>
            </a:r>
            <a:endParaRPr lang="en-IN" dirty="0"/>
          </a:p>
          <a:p>
            <a:r>
              <a:rPr lang="en-IN" dirty="0"/>
              <a:t>We Will use ML algorithm to generate most promising neighbourhood.</a:t>
            </a:r>
          </a:p>
        </p:txBody>
      </p:sp>
      <p:sp>
        <p:nvSpPr>
          <p:cNvPr id="3" name="Title 2"/>
          <p:cNvSpPr>
            <a:spLocks noGrp="1"/>
          </p:cNvSpPr>
          <p:nvPr>
            <p:ph type="title"/>
          </p:nvPr>
        </p:nvSpPr>
        <p:spPr/>
        <p:txBody>
          <a:bodyPr/>
          <a:lstStyle/>
          <a:p>
            <a:r>
              <a:rPr lang="en-IN" dirty="0" smtClean="0"/>
              <a:t>Problem Statement:</a:t>
            </a:r>
            <a:endParaRPr lang="en-IN" dirty="0"/>
          </a:p>
        </p:txBody>
      </p:sp>
    </p:spTree>
    <p:extLst>
      <p:ext uri="{BB962C8B-B14F-4D97-AF65-F5344CB8AC3E}">
        <p14:creationId xmlns:p14="http://schemas.microsoft.com/office/powerpoint/2010/main" xmlns="" val="405953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For data , we will use </a:t>
            </a:r>
            <a:r>
              <a:rPr lang="en-IN" dirty="0" err="1"/>
              <a:t>geopy</a:t>
            </a:r>
            <a:r>
              <a:rPr lang="en-IN" dirty="0"/>
              <a:t> libraries and used the latitude from the </a:t>
            </a:r>
            <a:r>
              <a:rPr lang="en-IN" dirty="0" smtClean="0"/>
              <a:t>library </a:t>
            </a:r>
            <a:r>
              <a:rPr lang="en-IN" dirty="0"/>
              <a:t>hen passing the address.</a:t>
            </a:r>
          </a:p>
          <a:p>
            <a:pPr marL="109728" indent="0">
              <a:buNone/>
            </a:pPr>
            <a:endParaRPr lang="en-IN" dirty="0"/>
          </a:p>
          <a:p>
            <a:r>
              <a:rPr lang="en-IN" dirty="0"/>
              <a:t>I used folium , </a:t>
            </a:r>
            <a:r>
              <a:rPr lang="en-IN" dirty="0" smtClean="0"/>
              <a:t>library </a:t>
            </a:r>
            <a:r>
              <a:rPr lang="en-IN" dirty="0"/>
              <a:t>to </a:t>
            </a:r>
            <a:r>
              <a:rPr lang="en-IN" dirty="0" smtClean="0"/>
              <a:t>plot </a:t>
            </a:r>
            <a:r>
              <a:rPr lang="en-IN" dirty="0"/>
              <a:t>the map from the </a:t>
            </a:r>
            <a:r>
              <a:rPr lang="en-IN" dirty="0" smtClean="0"/>
              <a:t>co-ordinates </a:t>
            </a:r>
            <a:r>
              <a:rPr lang="en-IN" dirty="0"/>
              <a:t>extracted from </a:t>
            </a:r>
            <a:r>
              <a:rPr lang="en-IN" dirty="0" err="1"/>
              <a:t>geopy</a:t>
            </a:r>
            <a:r>
              <a:rPr lang="en-IN" dirty="0"/>
              <a:t> .</a:t>
            </a:r>
          </a:p>
          <a:p>
            <a:endParaRPr lang="en-IN" dirty="0"/>
          </a:p>
        </p:txBody>
      </p:sp>
      <p:sp>
        <p:nvSpPr>
          <p:cNvPr id="3" name="Title 2"/>
          <p:cNvSpPr>
            <a:spLocks noGrp="1"/>
          </p:cNvSpPr>
          <p:nvPr>
            <p:ph type="title"/>
          </p:nvPr>
        </p:nvSpPr>
        <p:spPr/>
        <p:txBody>
          <a:bodyPr/>
          <a:lstStyle/>
          <a:p>
            <a:r>
              <a:rPr lang="en-IN" dirty="0" smtClean="0"/>
              <a:t>Data Extraction:</a:t>
            </a:r>
            <a:endParaRPr lang="en-IN" dirty="0"/>
          </a:p>
        </p:txBody>
      </p:sp>
    </p:spTree>
    <p:extLst>
      <p:ext uri="{BB962C8B-B14F-4D97-AF65-F5344CB8AC3E}">
        <p14:creationId xmlns:p14="http://schemas.microsoft.com/office/powerpoint/2010/main" xmlns="" val="882089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3178696" cy="5746650"/>
          </a:xfrm>
        </p:spPr>
        <p:txBody>
          <a:bodyPr>
            <a:normAutofit/>
          </a:bodyPr>
          <a:lstStyle/>
          <a:p>
            <a:r>
              <a:rPr lang="en-IN" sz="1400" dirty="0" smtClean="0"/>
              <a:t>With the use of folium e have created the map of </a:t>
            </a:r>
            <a:r>
              <a:rPr lang="en-IN" sz="1400" dirty="0" err="1"/>
              <a:t>B</a:t>
            </a:r>
            <a:r>
              <a:rPr lang="en-IN" sz="1400" dirty="0" err="1" smtClean="0"/>
              <a:t>anglore</a:t>
            </a:r>
            <a:r>
              <a:rPr lang="en-IN" sz="1400" dirty="0" smtClean="0"/>
              <a:t> and point the area into segments. Total area coverage 12x12 . The radius of then segments is 600 m</a:t>
            </a:r>
            <a:endParaRPr lang="en-IN" sz="1400" dirty="0"/>
          </a:p>
        </p:txBody>
      </p:sp>
      <p:pic>
        <p:nvPicPr>
          <p:cNvPr id="4" name="Content Placeholder 3"/>
          <p:cNvPicPr>
            <a:picLocks noGrp="1"/>
          </p:cNvPicPr>
          <p:nvPr>
            <p:ph idx="1"/>
          </p:nvPr>
        </p:nvPicPr>
        <p:blipFill>
          <a:blip r:embed="rId2"/>
          <a:stretch>
            <a:fillRect/>
          </a:stretch>
        </p:blipFill>
        <p:spPr>
          <a:xfrm>
            <a:off x="3635896" y="260648"/>
            <a:ext cx="5328591" cy="5760640"/>
          </a:xfrm>
          <a:prstGeom prst="rect">
            <a:avLst/>
          </a:prstGeom>
        </p:spPr>
      </p:pic>
    </p:spTree>
    <p:extLst>
      <p:ext uri="{BB962C8B-B14F-4D97-AF65-F5344CB8AC3E}">
        <p14:creationId xmlns:p14="http://schemas.microsoft.com/office/powerpoint/2010/main" xmlns="" val="182865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1400" b="0" dirty="0" smtClean="0">
                <a:effectLst/>
              </a:rPr>
              <a:t>Data extraction from the </a:t>
            </a:r>
            <a:r>
              <a:rPr lang="en-IN" sz="1400" b="0" dirty="0" err="1" smtClean="0">
                <a:effectLst/>
              </a:rPr>
              <a:t>geopy</a:t>
            </a:r>
            <a:r>
              <a:rPr lang="en-IN" sz="1400" b="0" dirty="0" smtClean="0">
                <a:effectLst/>
              </a:rPr>
              <a:t> and putting the segment . Here we will find the co-ordinate of the area of the segments.</a:t>
            </a:r>
            <a:endParaRPr lang="en-IN" sz="1400" b="0" dirty="0">
              <a:effectLst/>
            </a:endParaRPr>
          </a:p>
        </p:txBody>
      </p:sp>
      <p:pic>
        <p:nvPicPr>
          <p:cNvPr id="4" name="Content Placeholder 3"/>
          <p:cNvPicPr>
            <a:picLocks noGrp="1"/>
          </p:cNvPicPr>
          <p:nvPr>
            <p:ph idx="1"/>
          </p:nvPr>
        </p:nvPicPr>
        <p:blipFill>
          <a:blip r:embed="rId2"/>
          <a:stretch>
            <a:fillRect/>
          </a:stretch>
        </p:blipFill>
        <p:spPr>
          <a:xfrm>
            <a:off x="457200" y="2307741"/>
            <a:ext cx="8229600" cy="2872755"/>
          </a:xfrm>
          <a:prstGeom prst="rect">
            <a:avLst/>
          </a:prstGeom>
        </p:spPr>
      </p:pic>
    </p:spTree>
    <p:extLst>
      <p:ext uri="{BB962C8B-B14F-4D97-AF65-F5344CB8AC3E}">
        <p14:creationId xmlns:p14="http://schemas.microsoft.com/office/powerpoint/2010/main" xmlns="" val="362351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1400" b="0" dirty="0" smtClean="0">
                <a:effectLst/>
              </a:rPr>
              <a:t>Using four square </a:t>
            </a:r>
            <a:r>
              <a:rPr lang="en-IN" sz="1400" b="0" dirty="0" err="1" smtClean="0">
                <a:effectLst/>
              </a:rPr>
              <a:t>api</a:t>
            </a:r>
            <a:r>
              <a:rPr lang="en-IN" sz="1400" b="0" dirty="0" smtClean="0">
                <a:effectLst/>
              </a:rPr>
              <a:t>, we will find the list of Italian restaurants , we will find the Italian restaurants in the area and appending it into new data frame. Here we will find the distance of the nearby </a:t>
            </a:r>
            <a:r>
              <a:rPr lang="en-IN" sz="1400" b="0" dirty="0" err="1" smtClean="0">
                <a:effectLst/>
              </a:rPr>
              <a:t>italian</a:t>
            </a:r>
            <a:r>
              <a:rPr lang="en-IN" sz="1400" b="0" dirty="0" smtClean="0">
                <a:effectLst/>
              </a:rPr>
              <a:t>  </a:t>
            </a:r>
            <a:r>
              <a:rPr lang="en-IN" sz="1400" b="0" dirty="0" err="1" smtClean="0">
                <a:effectLst/>
              </a:rPr>
              <a:t>resturants</a:t>
            </a:r>
            <a:r>
              <a:rPr lang="en-IN" sz="1400" b="0" dirty="0" smtClean="0">
                <a:effectLst/>
              </a:rPr>
              <a:t>.</a:t>
            </a:r>
            <a:endParaRPr lang="en-IN" sz="1400" b="0" dirty="0">
              <a:effectLst/>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200" y="2427383"/>
            <a:ext cx="8229600" cy="26334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285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1400" b="0" dirty="0" smtClean="0">
                <a:effectLst/>
              </a:rPr>
              <a:t>Plot the restaurants in blue and among them red point for the Italian restaurant</a:t>
            </a:r>
            <a:br>
              <a:rPr lang="en-IN" sz="1400" b="0" dirty="0" smtClean="0">
                <a:effectLst/>
              </a:rPr>
            </a:br>
            <a:r>
              <a:rPr lang="en-IN" sz="1400" b="0" dirty="0">
                <a:effectLst/>
              </a:rPr>
              <a:t>By the map and the data , we will apply k-means and found the list of segments(area) in Bangalore where opening Italian Restaurant would be beneficial</a:t>
            </a:r>
            <a:r>
              <a:rPr lang="en-IN" sz="1400" dirty="0"/>
              <a:t/>
            </a:r>
            <a:br>
              <a:rPr lang="en-IN" sz="1400" dirty="0"/>
            </a:br>
            <a:endParaRPr lang="en-IN" sz="1400" b="0" dirty="0">
              <a:effectLst/>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200" y="1831947"/>
            <a:ext cx="8229600" cy="38243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2086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0648"/>
            <a:ext cx="8229600" cy="5746643"/>
          </a:xfrm>
        </p:spPr>
        <p:txBody>
          <a:bodyPr>
            <a:normAutofit fontScale="55000" lnSpcReduction="20000"/>
          </a:bodyPr>
          <a:lstStyle/>
          <a:p>
            <a:endParaRPr lang="en-IN" sz="2000" dirty="0" smtClean="0"/>
          </a:p>
          <a:p>
            <a:r>
              <a:rPr lang="en-IN" sz="4000" b="1" u="sng" dirty="0" smtClean="0"/>
              <a:t>Conclusion:</a:t>
            </a:r>
            <a:endParaRPr lang="en-IN" sz="4000" b="1" u="sng" dirty="0"/>
          </a:p>
          <a:p>
            <a:endParaRPr lang="en-IN" sz="2000" dirty="0" smtClean="0"/>
          </a:p>
          <a:p>
            <a:endParaRPr lang="en-IN" sz="2600" dirty="0" smtClean="0">
              <a:latin typeface="Arial Narrow" panose="020B0606020202030204" pitchFamily="34" charset="0"/>
            </a:endParaRPr>
          </a:p>
          <a:p>
            <a:pPr algn="just"/>
            <a:r>
              <a:rPr lang="en-IN" sz="2900" dirty="0" smtClean="0"/>
              <a:t>Purpose </a:t>
            </a:r>
            <a:r>
              <a:rPr lang="en-IN" sz="2900" dirty="0"/>
              <a:t>of this project was to identify </a:t>
            </a:r>
            <a:r>
              <a:rPr lang="en-IN" sz="2900" dirty="0" err="1"/>
              <a:t>Banglore</a:t>
            </a:r>
            <a:r>
              <a:rPr lang="en-IN" sz="2900" dirty="0"/>
              <a:t> areas close to </a:t>
            </a:r>
            <a:r>
              <a:rPr lang="en-IN" sz="2900" dirty="0" err="1"/>
              <a:t>center</a:t>
            </a:r>
            <a:r>
              <a:rPr lang="en-IN" sz="2900" dirty="0"/>
              <a:t> with low number of restaurants (particularly Italian restaurants) in order to aid stakeholders in narrowing down the search for optimal location for a new Italian restaurant. By calculating restaurant density distribution from Foursquare data we have first identified general boroughs that justify further analysis , and then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a:t>
            </a:r>
            <a:r>
              <a:rPr lang="en-IN" sz="2900" dirty="0" err="1"/>
              <a:t>centers</a:t>
            </a:r>
            <a:r>
              <a:rPr lang="en-IN" sz="2900" dirty="0"/>
              <a:t> were created to be used as starting points for final exploration by stakeholders.</a:t>
            </a:r>
          </a:p>
          <a:p>
            <a:pPr algn="just"/>
            <a:r>
              <a:rPr lang="en-IN" sz="2900" dirty="0"/>
              <a:t>Final </a:t>
            </a:r>
            <a:r>
              <a:rPr lang="en-IN" sz="2900" dirty="0" err="1"/>
              <a:t>decission</a:t>
            </a:r>
            <a:r>
              <a:rPr lang="en-IN" sz="2900" dirty="0"/>
              <a:t> on optimal restaurant location will be made by stakeholders based on specific characteristics of </a:t>
            </a:r>
            <a:r>
              <a:rPr lang="en-IN" sz="2900" dirty="0" err="1"/>
              <a:t>neighborhoods</a:t>
            </a:r>
            <a:r>
              <a:rPr lang="en-IN" sz="2900" dirty="0"/>
              <a:t> and locations in every recommended zone, taking into consideration additional factors like attractiveness of each location (proximity to park or water), levels of noise / proximity to major roads, real estate availability, prices, social and economic dynamics of every </a:t>
            </a:r>
            <a:r>
              <a:rPr lang="en-IN" sz="2900" dirty="0" err="1"/>
              <a:t>neighborhood</a:t>
            </a:r>
            <a:r>
              <a:rPr lang="en-IN" sz="2900" dirty="0"/>
              <a:t> etc.</a:t>
            </a:r>
          </a:p>
          <a:p>
            <a:endParaRPr lang="en-IN" sz="2000" dirty="0"/>
          </a:p>
          <a:p>
            <a:endParaRPr lang="en-IN" sz="2000" dirty="0" smtClean="0"/>
          </a:p>
          <a:p>
            <a:endParaRPr lang="en-IN" sz="2000" dirty="0"/>
          </a:p>
          <a:p>
            <a:endParaRPr lang="en-IN" sz="2000" dirty="0" smtClean="0"/>
          </a:p>
          <a:p>
            <a:endParaRPr lang="en-IN" sz="2000" dirty="0"/>
          </a:p>
          <a:p>
            <a:pPr lvl="3"/>
            <a:r>
              <a:rPr lang="en-IN" sz="1200" dirty="0" smtClean="0"/>
              <a:t>                                 </a:t>
            </a:r>
            <a:r>
              <a:rPr lang="en-IN" sz="3600" b="1" dirty="0" smtClean="0">
                <a:effectLst>
                  <a:outerShdw blurRad="38100" dist="38100" dir="2700000" algn="tl">
                    <a:srgbClr val="000000">
                      <a:alpha val="43137"/>
                    </a:srgbClr>
                  </a:outerShdw>
                </a:effectLst>
              </a:rPr>
              <a:t>Thank You!</a:t>
            </a:r>
            <a:endParaRPr lang="en-IN"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763712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TotalTime>
  <Words>434</Words>
  <Application>Microsoft Office PowerPoint</Application>
  <PresentationFormat>Экран (4:3)</PresentationFormat>
  <Paragraphs>25</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Concourse</vt:lpstr>
      <vt:lpstr>Capstone project week2</vt:lpstr>
      <vt:lpstr>Problem Statement:</vt:lpstr>
      <vt:lpstr>Data Extraction:</vt:lpstr>
      <vt:lpstr>With the use of folium e have created the map of Banglore and point the area into segments. Total area coverage 12x12 . The radius of then segments is 600 m</vt:lpstr>
      <vt:lpstr>Data extraction from the geopy and putting the segment . Here we will find the co-ordinate of the area of the segments.</vt:lpstr>
      <vt:lpstr>Using four square api, we will find the list of Italian restaurants , we will find the Italian restaurants in the area and appending it into new data frame. Here we will find the distance of the nearby italian  resturants.</vt:lpstr>
      <vt:lpstr>Plot the restaurants in blue and among them red point for the Italian restaurant By the map and the data , we will apply k-means and found the list of segments(area) in Bangalore where opening Italian Restaurant would be beneficial </vt:lpstr>
      <vt:lpstr>Слайд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week2</dc:title>
  <dc:creator>RakeshS</dc:creator>
  <cp:lastModifiedBy>SCC</cp:lastModifiedBy>
  <cp:revision>4</cp:revision>
  <dcterms:created xsi:type="dcterms:W3CDTF">2020-02-04T19:22:37Z</dcterms:created>
  <dcterms:modified xsi:type="dcterms:W3CDTF">2021-02-18T12:31:36Z</dcterms:modified>
</cp:coreProperties>
</file>