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59" r:id="rId3"/>
    <p:sldId id="260" r:id="rId4"/>
    <p:sldId id="261" r:id="rId5"/>
    <p:sldId id="262" r:id="rId6"/>
    <p:sldId id="264" r:id="rId7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ema Uygulanmış Stil 2 - Vurgu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Açık Sti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69" autoAdjust="0"/>
    <p:restoredTop sz="94660"/>
  </p:normalViewPr>
  <p:slideViewPr>
    <p:cSldViewPr snapToGrid="0">
      <p:cViewPr varScale="1">
        <p:scale>
          <a:sx n="64" d="100"/>
          <a:sy n="64" d="100"/>
        </p:scale>
        <p:origin x="-701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802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E2DF99-ABA1-4B67-A69A-C92E10774CEC}" type="datetime1">
              <a:rPr lang="tr-TR" smtClean="0"/>
              <a:pPr rtl="0"/>
              <a:t>09.02.2021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977E94-A6AB-4E02-8E43-E89F9CF4757F}" type="slidenum">
              <a:rPr lang="tr-TR" smtClean="0"/>
              <a:pPr rtl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238F73-5F5A-4C97-9212-80B45EFF5D02}" type="datetime1">
              <a:rPr lang="tr-TR" smtClean="0"/>
              <a:pPr rtl="0"/>
              <a:t>09.02.2021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ED491D0-8E1B-49C7-849B-A28568D94497}" type="slidenum">
              <a:rPr lang="tr-TR" smtClean="0"/>
              <a:pPr rtl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tr-TR" smtClean="0"/>
              <a:pPr rtl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877589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rtlCol="0"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/>
              <a:t>Asıl alt başlık stilini düzenlemek için tıklayın</a:t>
            </a:r>
            <a:endParaRPr lang="tr-TR" dirty="0"/>
          </a:p>
        </p:txBody>
      </p:sp>
      <p:sp>
        <p:nvSpPr>
          <p:cNvPr id="11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DFFBA00A-AD06-4EA1-84B1-7C3431D37A98}" type="datetime1">
              <a:rPr lang="tr-TR" smtClean="0"/>
              <a:pPr rtl="0"/>
              <a:t>09.02.2021</a:t>
            </a:fld>
            <a:endParaRPr lang="tr-TR" dirty="0"/>
          </a:p>
        </p:txBody>
      </p:sp>
      <p:sp>
        <p:nvSpPr>
          <p:cNvPr id="12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tr-TR" dirty="0"/>
          </a:p>
        </p:txBody>
      </p:sp>
      <p:sp>
        <p:nvSpPr>
          <p:cNvPr id="13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tr-TR" smtClean="0"/>
              <a:pPr rtl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047549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46E5C5-19AB-4BDF-8220-4C82D8475DE7}" type="datetime1">
              <a:rPr lang="tr-TR" smtClean="0"/>
              <a:pPr rtl="0"/>
              <a:t>09.02.2021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tr-TR" smtClean="0"/>
              <a:pPr rtl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664405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 rtlCol="0"/>
          <a:lstStyle/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 rtlCol="0"/>
          <a:lstStyle/>
          <a:p>
            <a:pPr rtl="0"/>
            <a:fld id="{B743EFEE-F39A-4B15-A1F2-81EA4CA51E65}" type="datetime1">
              <a:rPr lang="tr-TR" smtClean="0"/>
              <a:pPr rtl="0"/>
              <a:t>09.02.2021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 rtlCol="0"/>
          <a:lstStyle/>
          <a:p>
            <a:pPr rtl="0"/>
            <a:fld id="{BD266BE7-899D-4075-917F-DBDE33B6B692}" type="slidenum">
              <a:rPr lang="tr-TR" smtClean="0"/>
              <a:pPr rtl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029411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D9E7B-8DA6-451A-8055-981E55AE9133}" type="datetime1">
              <a:rPr lang="tr-TR" smtClean="0"/>
              <a:pPr rtl="0"/>
              <a:t>09.02.2021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tr-TR" smtClean="0"/>
              <a:pPr rtl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5413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696733D6-1F76-4DCA-B098-26C668967E84}" type="datetime1">
              <a:rPr lang="tr-TR" smtClean="0"/>
              <a:pPr rtl="0"/>
              <a:t>09.02.2021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tr-TR" smtClean="0"/>
              <a:pPr rtl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4282452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 rtlCol="0"/>
          <a:lstStyle/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 rtlCol="0"/>
          <a:lstStyle/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1D0E82-9113-4B82-90C4-7C1489FBC59E}" type="datetime1">
              <a:rPr lang="tr-TR" smtClean="0"/>
              <a:pPr rtl="0"/>
              <a:t>09.02.2021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tr-TR" smtClean="0"/>
              <a:pPr rtl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201040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 rtlCol="0"/>
          <a:lstStyle/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 rtlCol="0"/>
          <a:lstStyle/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3D9337-CB75-4070-8150-B8A4FDCCAACE}" type="datetime1">
              <a:rPr lang="tr-TR" smtClean="0"/>
              <a:pPr rtl="0"/>
              <a:t>09.02.2021</a:t>
            </a:fld>
            <a:endParaRPr lang="tr-TR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tr-TR" smtClean="0"/>
              <a:pPr rtl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4261286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DFEC4D-1850-4737-A25B-88E01F55364F}" type="datetime1">
              <a:rPr lang="tr-TR" smtClean="0"/>
              <a:pPr rtl="0"/>
              <a:t>09.02.2021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tr-TR" smtClean="0"/>
              <a:pPr rtl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641611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70E2B0-6716-4F02-9334-FF52A815F5DF}" type="datetime1">
              <a:rPr lang="tr-TR" smtClean="0"/>
              <a:pPr rtl="0"/>
              <a:t>09.02.2021</a:t>
            </a:fld>
            <a:endParaRPr lang="tr-TR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tr-TR" smtClean="0"/>
              <a:pPr rtl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830296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4" name="Metin Yer Tutucusu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/>
              <a:t>Asıl metin stillerini düzenle</a:t>
            </a:r>
          </a:p>
        </p:txBody>
      </p:sp>
      <p:sp>
        <p:nvSpPr>
          <p:cNvPr id="3" name="İçerik Yer Tutucusu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7224D0-8A0E-48F7-9877-D861B8AF989D}" type="datetime1">
              <a:rPr lang="tr-TR" smtClean="0"/>
              <a:pPr rtl="0"/>
              <a:t>09.02.2021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tr-TR" smtClean="0"/>
              <a:pPr rtl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114742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sı İçeren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/>
              <a:t>Asıl metin stillerini düzenle</a:t>
            </a:r>
          </a:p>
        </p:txBody>
      </p:sp>
      <p:sp>
        <p:nvSpPr>
          <p:cNvPr id="3" name="Resim Yer Tutucusu 2" descr="Resim eklemek için boş yer tutucu. Yer tutucuya tıklayın ve eklemek istediğiniz resmi seçin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BFE397-9824-4C3E-B256-C6F148CE29C6}" type="datetime1">
              <a:rPr lang="tr-TR" smtClean="0"/>
              <a:pPr rtl="0"/>
              <a:t>09.02.2021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tr-TR" smtClean="0"/>
              <a:pPr rtl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4161366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  <a:p>
            <a:pPr lvl="5" rtl="0"/>
            <a:r>
              <a:rPr lang="tr-TR" dirty="0"/>
              <a:t>Altıncı</a:t>
            </a:r>
          </a:p>
          <a:p>
            <a:pPr lvl="6" rtl="0"/>
            <a:r>
              <a:rPr lang="tr-TR" dirty="0"/>
              <a:t>Yedinci</a:t>
            </a:r>
          </a:p>
          <a:p>
            <a:pPr lvl="7" rtl="0"/>
            <a:r>
              <a:rPr lang="tr-TR" dirty="0"/>
              <a:t>Sekizinci</a:t>
            </a:r>
          </a:p>
          <a:p>
            <a:pPr lvl="8" rtl="0"/>
            <a:r>
              <a:rPr lang="tr-TR" dirty="0"/>
              <a:t>Dokuzuncu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fld id="{CCA0A13F-F1E4-4DC9-96AA-548982DE48D2}" type="datetime1">
              <a:rPr lang="tr-TR" smtClean="0"/>
              <a:pPr rtl="0"/>
              <a:t>09.02.2021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fld id="{BD266BE7-899D-4075-917F-DBDE33B6B692}" type="slidenum">
              <a:rPr lang="tr-TR" smtClean="0"/>
              <a:pPr rtl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4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732698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8587EDD8-13F9-454C-8731-0395ED20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DA1EC873-F86A-4B56-BF1D-F6816E75C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549" y="2190749"/>
            <a:ext cx="11669485" cy="4305845"/>
          </a:xfrm>
        </p:spPr>
        <p:txBody>
          <a:bodyPr/>
          <a:lstStyle/>
          <a:p>
            <a:r>
              <a:rPr lang="tr-TR" dirty="0"/>
              <a:t>Bootstrap, duyarlı, mobil web siteleri geliştirmek için kullanılan en popüler HTML, CSS ve </a:t>
            </a:r>
            <a:r>
              <a:rPr lang="tr-TR" dirty="0" err="1"/>
              <a:t>JavaScript</a:t>
            </a:r>
            <a:r>
              <a:rPr lang="tr-TR" dirty="0"/>
              <a:t> </a:t>
            </a:r>
            <a:r>
              <a:rPr lang="tr-TR" dirty="0" smtClean="0"/>
              <a:t>frameworktür. Yani web sayfaları ve web tabanlı uygulamaların ön yüzlerini (</a:t>
            </a:r>
            <a:r>
              <a:rPr lang="tr-TR" dirty="0" err="1" smtClean="0"/>
              <a:t>front-end</a:t>
            </a:r>
            <a:r>
              <a:rPr lang="tr-TR" dirty="0" smtClean="0"/>
              <a:t>) geliştirmek için kullanılan bir frameworktür.</a:t>
            </a:r>
            <a:endParaRPr lang="tr-TR" dirty="0"/>
          </a:p>
          <a:p>
            <a:r>
              <a:rPr lang="tr-TR" dirty="0"/>
              <a:t>Bootstrap indirmek ve kullanmak için tamamen ücretsizdir!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xmlns="" id="{AE38AD9C-BB5B-47DF-A80C-E3838B219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966" y="3429000"/>
            <a:ext cx="9022080" cy="32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6676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ABDECB8E-99DA-4DF4-BEA3-352D6BEC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818"/>
            <a:ext cx="3348990" cy="1362113"/>
          </a:xfrm>
        </p:spPr>
        <p:txBody>
          <a:bodyPr/>
          <a:lstStyle/>
          <a:p>
            <a:r>
              <a:rPr lang="tr-TR" dirty="0"/>
              <a:t>Bootstrap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B0867F0-8BDA-47CC-933B-233E87FD7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49" y="1924051"/>
            <a:ext cx="11706225" cy="4781550"/>
          </a:xfrm>
        </p:spPr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4.1, </a:t>
            </a:r>
            <a:r>
              <a:rPr lang="tr-TR" dirty="0" err="1"/>
              <a:t>Bootstrap'in</a:t>
            </a:r>
            <a:r>
              <a:rPr lang="tr-TR" dirty="0"/>
              <a:t> en yeni sürümüdür; yeni </a:t>
            </a:r>
            <a:r>
              <a:rPr lang="tr-TR" dirty="0" err="1"/>
              <a:t>componentler</a:t>
            </a:r>
            <a:r>
              <a:rPr lang="tr-TR" dirty="0"/>
              <a:t>(bileşenler), daha hızlı stil sayfası ve daha fazla duyarlılık.</a:t>
            </a:r>
          </a:p>
          <a:p>
            <a:r>
              <a:rPr lang="tr-TR" dirty="0"/>
              <a:t>Bootstrap 4, tüm önemli tarayıcıların ve platformların en yeni, kararlı sürümlerini destekler. Ancak, Internet Explorer 9 ve altındaki sürümleri desteklemiyor.</a:t>
            </a:r>
          </a:p>
          <a:p>
            <a:r>
              <a:rPr lang="tr-TR" dirty="0"/>
              <a:t>IE8-9 desteğine ihtiyacınız varsa, Bootstrap 3'ü kullanın. Bu, </a:t>
            </a:r>
            <a:r>
              <a:rPr lang="tr-TR" dirty="0" err="1"/>
              <a:t>Bootstrap'in</a:t>
            </a:r>
            <a:r>
              <a:rPr lang="tr-TR" dirty="0"/>
              <a:t> en kararlı sürümüdür ve kritik hatalar ve belge değişiklikleri için ekip tarafından halen desteklenmektedir. Bununla birlikte, yeni özellik eklenmeyecek.</a:t>
            </a:r>
          </a:p>
          <a:p>
            <a:r>
              <a:rPr lang="tr-TR" dirty="0" err="1" smtClean="0"/>
              <a:t>Bootstrap</a:t>
            </a:r>
            <a:r>
              <a:rPr lang="tr-TR" dirty="0" smtClean="0"/>
              <a:t> </a:t>
            </a:r>
            <a:r>
              <a:rPr lang="tr-TR" dirty="0"/>
              <a:t>4, BS3 </a:t>
            </a:r>
            <a:r>
              <a:rPr lang="tr-TR" dirty="0" err="1"/>
              <a:t>Glyphicons'u</a:t>
            </a:r>
            <a:r>
              <a:rPr lang="tr-TR" dirty="0"/>
              <a:t> desteklemez. Bunun yerine Font-</a:t>
            </a:r>
            <a:r>
              <a:rPr lang="tr-TR" dirty="0" err="1"/>
              <a:t>Awesome</a:t>
            </a:r>
            <a:r>
              <a:rPr lang="tr-TR" dirty="0"/>
              <a:t> veya diğer simge kitaplıklarını kullanın.</a:t>
            </a:r>
          </a:p>
        </p:txBody>
      </p:sp>
    </p:spTree>
    <p:extLst>
      <p:ext uri="{BB962C8B-B14F-4D97-AF65-F5344CB8AC3E}">
        <p14:creationId xmlns:p14="http://schemas.microsoft.com/office/powerpoint/2010/main" xmlns="" val="2775097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ABDECB8E-99DA-4DF4-BEA3-352D6BEC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818"/>
            <a:ext cx="3348990" cy="1362113"/>
          </a:xfrm>
        </p:spPr>
        <p:txBody>
          <a:bodyPr/>
          <a:lstStyle/>
          <a:p>
            <a:r>
              <a:rPr lang="tr-TR" dirty="0"/>
              <a:t>What is Bootstrap?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B0867F0-8BDA-47CC-933B-233E87FD7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49" y="1924051"/>
            <a:ext cx="11706225" cy="4781550"/>
          </a:xfrm>
        </p:spPr>
        <p:txBody>
          <a:bodyPr/>
          <a:lstStyle/>
          <a:p>
            <a:r>
              <a:rPr lang="tr-TR" dirty="0"/>
              <a:t>Bootstrap, daha hızlı ve daha kolay web geliştirme için ücretsiz olan front-end framework’tür.</a:t>
            </a:r>
          </a:p>
          <a:p>
            <a:r>
              <a:rPr lang="tr-TR" dirty="0"/>
              <a:t>Bootstrap, tipografi, formlar, düğmeler, tablolar, </a:t>
            </a:r>
            <a:r>
              <a:rPr lang="tr-TR" dirty="0" err="1"/>
              <a:t>navigasyon</a:t>
            </a:r>
            <a:r>
              <a:rPr lang="tr-TR" dirty="0"/>
              <a:t>, </a:t>
            </a:r>
            <a:r>
              <a:rPr lang="tr-TR" dirty="0" err="1"/>
              <a:t>modal</a:t>
            </a:r>
            <a:r>
              <a:rPr lang="tr-TR" dirty="0"/>
              <a:t>, resim </a:t>
            </a:r>
            <a:r>
              <a:rPr lang="tr-TR" dirty="0" err="1"/>
              <a:t>carousels</a:t>
            </a:r>
            <a:r>
              <a:rPr lang="tr-TR" dirty="0"/>
              <a:t> ve diğer birçok HTML ve CSS tabanlı tasarım şablonlarını içerir. Ayrıca isteğe bağlı JavaScript eklentileri de içerir.</a:t>
            </a:r>
          </a:p>
          <a:p>
            <a:r>
              <a:rPr lang="tr-TR" dirty="0"/>
              <a:t>Bootstrap, kolayca duyarlı tasarımlar oluşturmanıza olanak tanır</a:t>
            </a:r>
          </a:p>
          <a:p>
            <a:r>
              <a:rPr lang="tr-TR" b="1" dirty="0" err="1"/>
              <a:t>Why</a:t>
            </a:r>
            <a:r>
              <a:rPr lang="tr-TR" b="1" dirty="0"/>
              <a:t> </a:t>
            </a:r>
            <a:r>
              <a:rPr lang="tr-TR" b="1" dirty="0" err="1"/>
              <a:t>Use</a:t>
            </a:r>
            <a:r>
              <a:rPr lang="tr-TR" b="1" dirty="0"/>
              <a:t> </a:t>
            </a:r>
            <a:r>
              <a:rPr lang="tr-TR" b="1" dirty="0" err="1"/>
              <a:t>Bootstrap</a:t>
            </a:r>
            <a:r>
              <a:rPr lang="tr-TR" b="1" dirty="0"/>
              <a:t>?</a:t>
            </a:r>
          </a:p>
          <a:p>
            <a:r>
              <a:rPr lang="tr-TR" dirty="0" smtClean="0"/>
              <a:t>Kullanımı kolay</a:t>
            </a:r>
            <a:endParaRPr lang="tr-TR" dirty="0"/>
          </a:p>
          <a:p>
            <a:r>
              <a:rPr lang="tr-TR" dirty="0" smtClean="0"/>
              <a:t>Duyarlı Özellikler</a:t>
            </a:r>
          </a:p>
          <a:p>
            <a:r>
              <a:rPr lang="tr-TR" dirty="0"/>
              <a:t>Mobil öncelikli </a:t>
            </a:r>
            <a:r>
              <a:rPr lang="tr-TR" dirty="0" smtClean="0"/>
              <a:t>yaklaşım</a:t>
            </a:r>
          </a:p>
          <a:p>
            <a:r>
              <a:rPr lang="tr-TR" dirty="0" smtClean="0"/>
              <a:t>Tarayıcı uyumluluğu (</a:t>
            </a:r>
            <a:r>
              <a:rPr lang="tr-TR" dirty="0" err="1"/>
              <a:t>Bootstrap</a:t>
            </a:r>
            <a:r>
              <a:rPr lang="tr-TR" dirty="0"/>
              <a:t> 4 tüm modern tarayıcılarla uyumludur (</a:t>
            </a:r>
            <a:r>
              <a:rPr lang="tr-TR" dirty="0" err="1"/>
              <a:t>Chrome</a:t>
            </a:r>
            <a:r>
              <a:rPr lang="tr-TR" dirty="0"/>
              <a:t>, </a:t>
            </a:r>
            <a:r>
              <a:rPr lang="tr-TR" dirty="0" err="1"/>
              <a:t>Firefox</a:t>
            </a:r>
            <a:r>
              <a:rPr lang="tr-TR" dirty="0"/>
              <a:t>, Internet Explorer 10+, </a:t>
            </a:r>
            <a:r>
              <a:rPr lang="tr-TR" dirty="0" err="1"/>
              <a:t>Edge</a:t>
            </a:r>
            <a:r>
              <a:rPr lang="tr-TR" dirty="0"/>
              <a:t>, Safari ve Opera)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976058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ABDECB8E-99DA-4DF4-BEA3-352D6BEC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818"/>
            <a:ext cx="3348990" cy="1362113"/>
          </a:xfrm>
        </p:spPr>
        <p:txBody>
          <a:bodyPr/>
          <a:lstStyle/>
          <a:p>
            <a:r>
              <a:rPr lang="tr-TR" dirty="0"/>
              <a:t>What is Bootstrap?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B0867F0-8BDA-47CC-933B-233E87FD7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49" y="1924051"/>
            <a:ext cx="11706225" cy="4781550"/>
          </a:xfrm>
        </p:spPr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4'ü kendi web </a:t>
            </a:r>
            <a:r>
              <a:rPr lang="tr-TR" dirty="0" smtClean="0"/>
              <a:t>sitenizde </a:t>
            </a:r>
            <a:r>
              <a:rPr lang="tr-TR" dirty="0"/>
              <a:t>kullanmaya başlamanın iki yolu vardır</a:t>
            </a:r>
            <a:r>
              <a:rPr lang="tr-TR" dirty="0" smtClean="0"/>
              <a:t>.</a:t>
            </a:r>
          </a:p>
          <a:p>
            <a:r>
              <a:rPr lang="en-US" dirty="0"/>
              <a:t>Include Bootstrap 4 from a CDN</a:t>
            </a:r>
            <a:endParaRPr lang="tr-TR" dirty="0" smtClean="0"/>
          </a:p>
          <a:p>
            <a:r>
              <a:rPr lang="nl-NL" dirty="0"/>
              <a:t>Download Bootstrap 4 from </a:t>
            </a:r>
            <a:r>
              <a:rPr lang="nl-NL" dirty="0" smtClean="0"/>
              <a:t>getbootstrap.com</a:t>
            </a:r>
            <a:endParaRPr lang="tr-TR" dirty="0" smtClean="0"/>
          </a:p>
          <a:p>
            <a:r>
              <a:rPr lang="tr-TR" dirty="0" err="1"/>
              <a:t>Bootstrap</a:t>
            </a:r>
            <a:r>
              <a:rPr lang="tr-TR" dirty="0"/>
              <a:t> 4 </a:t>
            </a:r>
            <a:r>
              <a:rPr lang="tr-TR" dirty="0" err="1"/>
              <a:t>CDN'yi</a:t>
            </a:r>
            <a:r>
              <a:rPr lang="tr-TR" dirty="0"/>
              <a:t> kullanmanın bir avantajı:</a:t>
            </a:r>
            <a:br>
              <a:rPr lang="tr-TR" dirty="0"/>
            </a:br>
            <a:r>
              <a:rPr lang="tr-TR" dirty="0"/>
              <a:t>Pek çok kullanıcı, başka bir siteyi ziyaret ettiğinde </a:t>
            </a:r>
            <a:r>
              <a:rPr lang="tr-TR" dirty="0" err="1"/>
              <a:t>MaxCDN'den</a:t>
            </a:r>
            <a:r>
              <a:rPr lang="tr-TR" dirty="0"/>
              <a:t> </a:t>
            </a:r>
            <a:r>
              <a:rPr lang="tr-TR" dirty="0" err="1"/>
              <a:t>Bootstrap</a:t>
            </a:r>
            <a:r>
              <a:rPr lang="tr-TR" dirty="0"/>
              <a:t> 4'ü indirdi. Sonuç olarak, sitenizi ziyaret ettiklerinde önbellekten yüklenir ve bu da daha hızlı yükleme süresine yol açar. Ayrıca, çoğu CDN, bir kullanıcı </a:t>
            </a:r>
            <a:r>
              <a:rPr lang="tr-TR" dirty="0" smtClean="0"/>
              <a:t>bir </a:t>
            </a:r>
            <a:r>
              <a:rPr lang="tr-TR" dirty="0"/>
              <a:t>dosya istediğinde, bunlara en yakın sunucudan sunulacak ve böylece daha hızlı yükleme süresine yol açacaktır.</a:t>
            </a:r>
          </a:p>
        </p:txBody>
      </p:sp>
    </p:spTree>
    <p:extLst>
      <p:ext uri="{BB962C8B-B14F-4D97-AF65-F5344CB8AC3E}">
        <p14:creationId xmlns:p14="http://schemas.microsoft.com/office/powerpoint/2010/main" xmlns="" val="3562105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ABDECB8E-99DA-4DF4-BEA3-352D6BEC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" y="447293"/>
            <a:ext cx="5029200" cy="1362113"/>
          </a:xfrm>
        </p:spPr>
        <p:txBody>
          <a:bodyPr/>
          <a:lstStyle/>
          <a:p>
            <a:r>
              <a:rPr lang="tr-TR" dirty="0"/>
              <a:t>Bootstrap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B0867F0-8BDA-47CC-933B-233E87FD7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49" y="1924051"/>
            <a:ext cx="11706225" cy="4781550"/>
          </a:xfrm>
        </p:spPr>
        <p:txBody>
          <a:bodyPr/>
          <a:lstStyle/>
          <a:p>
            <a:r>
              <a:rPr lang="tr-TR" sz="2000" dirty="0" err="1" smtClean="0"/>
              <a:t>Bootstrap</a:t>
            </a:r>
            <a:r>
              <a:rPr lang="tr-TR" sz="2000" dirty="0"/>
              <a:t>, JavaScript eklentileri için </a:t>
            </a:r>
            <a:r>
              <a:rPr lang="tr-TR" sz="2000" dirty="0" err="1"/>
              <a:t>jQuery'yi</a:t>
            </a:r>
            <a:r>
              <a:rPr lang="tr-TR" sz="2000" dirty="0"/>
              <a:t> kullanır (kalıplar, araç ipuçları vb.). Bununla birlikte, sadece Bootstrap CSS bölümünü kullanırsanız, </a:t>
            </a:r>
            <a:r>
              <a:rPr lang="tr-TR" sz="2000" dirty="0" err="1"/>
              <a:t>jQuery'ye</a:t>
            </a:r>
            <a:r>
              <a:rPr lang="tr-TR" sz="2000" dirty="0"/>
              <a:t> ihtiyacınız yoktur</a:t>
            </a:r>
            <a:r>
              <a:rPr lang="tr-TR" sz="2000" dirty="0" smtClean="0"/>
              <a:t>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xmlns="" val="2394224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ğitim konuları 16 x 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10525625_TF03462902_TF03462902" id="{D745D2DB-44A3-4D51-B6A1-6AA56E6C1B34}" vid="{5E65DCF7-CC1F-424B-B649-D0AA11AA6B51}"/>
    </a:ext>
  </a:extLst>
</a:theme>
</file>

<file path=ppt/theme/theme2.xml><?xml version="1.0" encoding="utf-8"?>
<a:theme xmlns:a="http://schemas.openxmlformats.org/drawingml/2006/main" name="Ofis Teması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tf03462902</Template>
  <TotalTime>250</TotalTime>
  <Words>305</Words>
  <Application>Microsoft Office PowerPoint</Application>
  <PresentationFormat>Произвольный</PresentationFormat>
  <Paragraphs>26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Eğitim konuları 16 x 9</vt:lpstr>
      <vt:lpstr>Bootstrap 4 </vt:lpstr>
      <vt:lpstr>Bootstrap Nedir?</vt:lpstr>
      <vt:lpstr>Bootstrap</vt:lpstr>
      <vt:lpstr>What is Bootstrap?</vt:lpstr>
      <vt:lpstr>What is Bootstrap?</vt:lpstr>
      <vt:lpstr>Bootstrap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3 </dc:title>
  <dc:creator>uyarfehmi@gmail.com</dc:creator>
  <cp:lastModifiedBy>SCC</cp:lastModifiedBy>
  <cp:revision>101</cp:revision>
  <dcterms:created xsi:type="dcterms:W3CDTF">2017-11-10T16:41:20Z</dcterms:created>
  <dcterms:modified xsi:type="dcterms:W3CDTF">2021-02-09T10:37:21Z</dcterms:modified>
</cp:coreProperties>
</file>