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26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2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35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424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21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916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1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510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0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4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13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7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10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47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6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0349-E11D-49E7-8B3E-1ED25830CD31}" type="datetimeFigureOut">
              <a:rPr lang="tr-TR" smtClean="0"/>
              <a:t>8.07.2019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EB3BE32-0AA8-4648-946A-732413311C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055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hamptoncatlin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SASS EĞİTİM SETİ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Bilgisayar Mühendisi Fehmi UYAR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84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SASS Nedir?</a:t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4388052"/>
          </a:xfrm>
        </p:spPr>
        <p:txBody>
          <a:bodyPr/>
          <a:lstStyle/>
          <a:p>
            <a:r>
              <a:rPr lang="tr-TR" b="1" dirty="0" err="1"/>
              <a:t>Syntactically</a:t>
            </a:r>
            <a:r>
              <a:rPr lang="tr-TR" b="1" dirty="0"/>
              <a:t> </a:t>
            </a:r>
            <a:r>
              <a:rPr lang="tr-TR" b="1" dirty="0" err="1"/>
              <a:t>Awesome</a:t>
            </a:r>
            <a:r>
              <a:rPr lang="tr-TR" b="1" dirty="0"/>
              <a:t> Style </a:t>
            </a:r>
            <a:r>
              <a:rPr lang="tr-TR" b="1" dirty="0" err="1"/>
              <a:t>Sheets</a:t>
            </a:r>
            <a:r>
              <a:rPr lang="tr-TR" dirty="0"/>
              <a:t> ifadesinin </a:t>
            </a:r>
            <a:r>
              <a:rPr lang="tr-TR" dirty="0" smtClean="0"/>
              <a:t>kısaltmasıdır.</a:t>
            </a:r>
          </a:p>
          <a:p>
            <a:r>
              <a:rPr lang="tr-TR" dirty="0" smtClean="0"/>
              <a:t> </a:t>
            </a:r>
            <a:r>
              <a:rPr lang="tr-TR" b="1" dirty="0"/>
              <a:t>SASS</a:t>
            </a:r>
            <a:r>
              <a:rPr lang="tr-TR" dirty="0"/>
              <a:t>, en popüler </a:t>
            </a:r>
            <a:r>
              <a:rPr lang="tr-TR" b="1" dirty="0"/>
              <a:t>CSS</a:t>
            </a:r>
            <a:r>
              <a:rPr lang="tr-TR" dirty="0"/>
              <a:t> ön-işlemcilerinden </a:t>
            </a:r>
            <a:r>
              <a:rPr lang="tr-TR" dirty="0" smtClean="0"/>
              <a:t>biridir</a:t>
            </a:r>
            <a:r>
              <a:rPr lang="tr-TR" dirty="0"/>
              <a:t>. </a:t>
            </a:r>
            <a:r>
              <a:rPr lang="tr-TR" dirty="0" err="1" smtClean="0"/>
              <a:t>Olgun,istikrarlı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dirty="0"/>
              <a:t>güçlü profesyonel seviyedeki CSS uzantı dilidir</a:t>
            </a:r>
            <a:r>
              <a:rPr lang="tr-TR" dirty="0" smtClean="0"/>
              <a:t>.</a:t>
            </a:r>
          </a:p>
          <a:p>
            <a:r>
              <a:rPr lang="tr-TR" dirty="0" err="1"/>
              <a:t>Sass</a:t>
            </a:r>
            <a:r>
              <a:rPr lang="tr-TR" dirty="0"/>
              <a:t> 2006 yılında </a:t>
            </a:r>
            <a:r>
              <a:rPr lang="tr-TR" dirty="0" err="1">
                <a:hlinkClick r:id="rId2"/>
              </a:rPr>
              <a:t>Hampton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Catlin</a:t>
            </a:r>
            <a:r>
              <a:rPr lang="tr-TR" dirty="0"/>
              <a:t> tarafından, CSS ve CSS3’ü </a:t>
            </a:r>
            <a:r>
              <a:rPr lang="tr-TR" dirty="0" err="1"/>
              <a:t>Ruby</a:t>
            </a:r>
            <a:r>
              <a:rPr lang="tr-TR" dirty="0"/>
              <a:t> diline benzer bir yapıyla geliştirmek fikri ile ortaya </a:t>
            </a:r>
            <a:r>
              <a:rPr lang="tr-TR" dirty="0" smtClean="0"/>
              <a:t>çıktı. </a:t>
            </a:r>
            <a:r>
              <a:rPr lang="tr-TR" dirty="0"/>
              <a:t>2008 yılına kadar </a:t>
            </a:r>
            <a:r>
              <a:rPr lang="tr-TR" dirty="0" err="1"/>
              <a:t>Hampton</a:t>
            </a:r>
            <a:r>
              <a:rPr lang="tr-TR" dirty="0"/>
              <a:t> tarafından geliştirilmeye devam eden </a:t>
            </a:r>
            <a:r>
              <a:rPr lang="tr-TR" dirty="0" err="1"/>
              <a:t>Sass</a:t>
            </a:r>
            <a:r>
              <a:rPr lang="tr-TR" dirty="0"/>
              <a:t>, şu anda </a:t>
            </a:r>
            <a:r>
              <a:rPr lang="tr-TR" dirty="0" err="1"/>
              <a:t>Github</a:t>
            </a:r>
            <a:r>
              <a:rPr lang="tr-TR" dirty="0"/>
              <a:t> üzerinde bulunan repo ile yüzlerce </a:t>
            </a:r>
            <a:r>
              <a:rPr lang="tr-TR" dirty="0" err="1"/>
              <a:t>developer</a:t>
            </a:r>
            <a:r>
              <a:rPr lang="tr-TR" dirty="0"/>
              <a:t> tarafından geliştiriliyor.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7" y="4397365"/>
            <a:ext cx="4184650" cy="2391228"/>
          </a:xfrm>
        </p:spPr>
      </p:pic>
    </p:spTree>
    <p:extLst>
      <p:ext uri="{BB962C8B-B14F-4D97-AF65-F5344CB8AC3E}">
        <p14:creationId xmlns:p14="http://schemas.microsoft.com/office/powerpoint/2010/main" val="37255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SASS Nedir?</a:t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4388052"/>
          </a:xfrm>
        </p:spPr>
        <p:txBody>
          <a:bodyPr/>
          <a:lstStyle/>
          <a:p>
            <a:r>
              <a:rPr lang="tr-TR" dirty="0" err="1"/>
              <a:t>Sass</a:t>
            </a:r>
            <a:r>
              <a:rPr lang="tr-TR" dirty="0"/>
              <a:t>, </a:t>
            </a:r>
            <a:r>
              <a:rPr lang="tr-TR" dirty="0" err="1"/>
              <a:t>CSS’i</a:t>
            </a:r>
            <a:r>
              <a:rPr lang="tr-TR" dirty="0"/>
              <a:t> bir programlama diline benzer yapıyla geliştirmemizi sağlayan, sürekli ihtiyaç duyduğumuz ve </a:t>
            </a:r>
            <a:r>
              <a:rPr lang="tr-TR" dirty="0" err="1"/>
              <a:t>CSS’te</a:t>
            </a:r>
            <a:r>
              <a:rPr lang="tr-TR" dirty="0"/>
              <a:t> bulunmayan birçok özelliği kullanarak, daha pratik </a:t>
            </a:r>
            <a:r>
              <a:rPr lang="tr-TR" dirty="0" smtClean="0"/>
              <a:t>kod </a:t>
            </a:r>
            <a:r>
              <a:rPr lang="tr-TR" dirty="0"/>
              <a:t>yazmamıza olanak verir.</a:t>
            </a:r>
          </a:p>
          <a:p>
            <a:r>
              <a:rPr lang="tr-TR" dirty="0" err="1"/>
              <a:t>Sass</a:t>
            </a:r>
            <a:r>
              <a:rPr lang="tr-TR" dirty="0"/>
              <a:t> ile CSS yazarken; değişkenler (</a:t>
            </a:r>
            <a:r>
              <a:rPr lang="tr-TR" dirty="0" err="1"/>
              <a:t>variables</a:t>
            </a:r>
            <a:r>
              <a:rPr lang="tr-TR" dirty="0"/>
              <a:t>), döngüler (</a:t>
            </a:r>
            <a:r>
              <a:rPr lang="tr-TR" dirty="0" err="1"/>
              <a:t>for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), karar yapıları (</a:t>
            </a:r>
            <a:r>
              <a:rPr lang="tr-TR" dirty="0" err="1"/>
              <a:t>if</a:t>
            </a:r>
            <a:r>
              <a:rPr lang="tr-TR" dirty="0"/>
              <a:t>, else), fonksiyonlar (</a:t>
            </a:r>
            <a:r>
              <a:rPr lang="tr-TR" dirty="0" err="1"/>
              <a:t>function</a:t>
            </a:r>
            <a:r>
              <a:rPr lang="tr-TR" dirty="0"/>
              <a:t>, </a:t>
            </a:r>
            <a:r>
              <a:rPr lang="tr-TR" dirty="0" err="1"/>
              <a:t>mixin</a:t>
            </a:r>
            <a:r>
              <a:rPr lang="tr-TR" dirty="0"/>
              <a:t>), içe içe (</a:t>
            </a:r>
            <a:r>
              <a:rPr lang="tr-TR" dirty="0" err="1"/>
              <a:t>nesting</a:t>
            </a:r>
            <a:r>
              <a:rPr lang="tr-TR" dirty="0"/>
              <a:t>) seçici kullanımı, miras seçiciler (</a:t>
            </a:r>
            <a:r>
              <a:rPr lang="tr-TR" dirty="0" err="1"/>
              <a:t>selector</a:t>
            </a:r>
            <a:r>
              <a:rPr lang="tr-TR" dirty="0"/>
              <a:t> </a:t>
            </a:r>
            <a:r>
              <a:rPr lang="tr-TR" dirty="0" err="1"/>
              <a:t>inheritance</a:t>
            </a:r>
            <a:r>
              <a:rPr lang="tr-TR" dirty="0"/>
              <a:t>) </a:t>
            </a:r>
            <a:r>
              <a:rPr lang="tr-TR" dirty="0" smtClean="0"/>
              <a:t>kullanabilirsiniz</a:t>
            </a:r>
            <a:r>
              <a:rPr lang="tr-TR" dirty="0"/>
              <a:t>.</a:t>
            </a:r>
          </a:p>
          <a:p>
            <a:r>
              <a:rPr lang="tr-TR" dirty="0" err="1"/>
              <a:t>Sass</a:t>
            </a:r>
            <a:r>
              <a:rPr lang="tr-TR" dirty="0"/>
              <a:t> kullanırken </a:t>
            </a:r>
            <a:r>
              <a:rPr lang="tr-TR" dirty="0" err="1"/>
              <a:t>CSS’te</a:t>
            </a:r>
            <a:r>
              <a:rPr lang="tr-TR" dirty="0"/>
              <a:t> olduğu gibi noktalı virgül “;” ve süslü parantez “{}” kullanamıyoruz. </a:t>
            </a:r>
            <a:r>
              <a:rPr lang="tr-TR" dirty="0" err="1"/>
              <a:t>Sass</a:t>
            </a:r>
            <a:r>
              <a:rPr lang="tr-TR" dirty="0"/>
              <a:t> fikri ilk doğduğunda sözdizimi </a:t>
            </a:r>
            <a:r>
              <a:rPr lang="tr-TR" dirty="0" err="1"/>
              <a:t>Ruby</a:t>
            </a:r>
            <a:r>
              <a:rPr lang="tr-TR" dirty="0"/>
              <a:t> gibi planlanmıştı,  kullanım oranı arttıkça </a:t>
            </a:r>
            <a:r>
              <a:rPr lang="tr-TR" dirty="0" err="1"/>
              <a:t>front-end</a:t>
            </a:r>
            <a:r>
              <a:rPr lang="tr-TR" dirty="0"/>
              <a:t> geliştiricilerin </a:t>
            </a:r>
            <a:r>
              <a:rPr lang="tr-TR" dirty="0" err="1"/>
              <a:t>CSS’ten</a:t>
            </a:r>
            <a:r>
              <a:rPr lang="tr-TR" dirty="0"/>
              <a:t> gelen el alışkanlığı göz önünde bulundurularak, sözdizimi değişti ve </a:t>
            </a:r>
            <a:r>
              <a:rPr lang="tr-TR" dirty="0" smtClean="0"/>
              <a:t>SCSS </a:t>
            </a:r>
            <a:r>
              <a:rPr lang="tr-TR" dirty="0"/>
              <a:t>olarak yeniden şekillendi.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5152736"/>
            <a:ext cx="2984212" cy="1705264"/>
          </a:xfrm>
        </p:spPr>
      </p:pic>
    </p:spTree>
    <p:extLst>
      <p:ext uri="{BB962C8B-B14F-4D97-AF65-F5344CB8AC3E}">
        <p14:creationId xmlns:p14="http://schemas.microsoft.com/office/powerpoint/2010/main" val="37083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SCSS Nedir?</a:t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4388052"/>
          </a:xfrm>
        </p:spPr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yazarken </a:t>
            </a:r>
            <a:r>
              <a:rPr lang="tr-TR" dirty="0" err="1"/>
              <a:t>CSS’ten</a:t>
            </a:r>
            <a:r>
              <a:rPr lang="tr-TR" dirty="0"/>
              <a:t> alışık olduğumuz şekilde “;” ve “{}” gibi karakterleri kullanabiliyoruz.</a:t>
            </a:r>
          </a:p>
          <a:p>
            <a:r>
              <a:rPr lang="tr-TR" dirty="0" err="1"/>
              <a:t>Scss</a:t>
            </a:r>
            <a:r>
              <a:rPr lang="tr-TR" dirty="0"/>
              <a:t>, geliştiricilerin el alışkanlığını bozmamak adına </a:t>
            </a:r>
            <a:r>
              <a:rPr lang="tr-TR" dirty="0" err="1"/>
              <a:t>Sass</a:t>
            </a:r>
            <a:r>
              <a:rPr lang="tr-TR" dirty="0"/>
              <a:t> içine inşa edilmiştir. </a:t>
            </a:r>
            <a:r>
              <a:rPr lang="tr-TR" dirty="0" err="1"/>
              <a:t>Sass</a:t>
            </a:r>
            <a:r>
              <a:rPr lang="tr-TR" dirty="0"/>
              <a:t> yazarken dosya uzantımız </a:t>
            </a:r>
            <a:r>
              <a:rPr lang="tr-TR" dirty="0" smtClean="0"/>
              <a:t>(.</a:t>
            </a:r>
            <a:r>
              <a:rPr lang="tr-TR" dirty="0" err="1"/>
              <a:t>sass</a:t>
            </a:r>
            <a:r>
              <a:rPr lang="tr-TR" dirty="0"/>
              <a:t>), </a:t>
            </a:r>
            <a:r>
              <a:rPr lang="tr-TR" dirty="0" err="1"/>
              <a:t>Scss</a:t>
            </a:r>
            <a:r>
              <a:rPr lang="tr-TR" dirty="0"/>
              <a:t> yazarken de dosya uzantımız </a:t>
            </a:r>
            <a:r>
              <a:rPr lang="tr-TR" dirty="0" smtClean="0"/>
              <a:t>(.</a:t>
            </a:r>
            <a:r>
              <a:rPr lang="tr-TR" dirty="0" err="1"/>
              <a:t>scss</a:t>
            </a:r>
            <a:r>
              <a:rPr lang="tr-TR" dirty="0"/>
              <a:t>) olmalıdır. </a:t>
            </a:r>
            <a:r>
              <a:rPr lang="tr-TR" dirty="0" err="1"/>
              <a:t>Scss</a:t>
            </a:r>
            <a:r>
              <a:rPr lang="tr-TR" dirty="0"/>
              <a:t> ve </a:t>
            </a:r>
            <a:r>
              <a:rPr lang="tr-TR" dirty="0" err="1"/>
              <a:t>Sass’ın</a:t>
            </a:r>
            <a:r>
              <a:rPr lang="tr-TR" dirty="0"/>
              <a:t> tüm özellikleri birbiriyle aynı, yalnızca </a:t>
            </a:r>
            <a:r>
              <a:rPr lang="tr-TR" dirty="0" err="1"/>
              <a:t>syntax</a:t>
            </a:r>
            <a:r>
              <a:rPr lang="tr-TR" dirty="0"/>
              <a:t> (söz dizimi) farklıdır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Javascript'i</a:t>
            </a:r>
            <a:r>
              <a:rPr lang="tr-TR" dirty="0" smtClean="0"/>
              <a:t> temel alır. Open </a:t>
            </a:r>
            <a:r>
              <a:rPr lang="tr-TR" dirty="0" err="1" smtClean="0"/>
              <a:t>source'dür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5152736"/>
            <a:ext cx="2984212" cy="1705264"/>
          </a:xfrm>
        </p:spPr>
      </p:pic>
    </p:spTree>
    <p:extLst>
      <p:ext uri="{BB962C8B-B14F-4D97-AF65-F5344CB8AC3E}">
        <p14:creationId xmlns:p14="http://schemas.microsoft.com/office/powerpoint/2010/main" val="7490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Neden SASS </a:t>
            </a:r>
            <a:r>
              <a:rPr lang="tr-TR" b="1" dirty="0" smtClean="0"/>
              <a:t>Kullanayım?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4388052"/>
          </a:xfrm>
        </p:spPr>
        <p:txBody>
          <a:bodyPr/>
          <a:lstStyle/>
          <a:p>
            <a:r>
              <a:rPr lang="tr-TR" dirty="0" err="1" smtClean="0"/>
              <a:t>CSS’i</a:t>
            </a:r>
            <a:r>
              <a:rPr lang="tr-TR" dirty="0" smtClean="0"/>
              <a:t> </a:t>
            </a:r>
            <a:r>
              <a:rPr lang="tr-TR" dirty="0"/>
              <a:t>daha </a:t>
            </a:r>
            <a:r>
              <a:rPr lang="tr-TR" dirty="0" smtClean="0"/>
              <a:t>az kodla yazmamızı sağlar. </a:t>
            </a:r>
            <a:r>
              <a:rPr lang="tr-TR" dirty="0" err="1"/>
              <a:t>Sass</a:t>
            </a:r>
            <a:r>
              <a:rPr lang="tr-TR" dirty="0"/>
              <a:t>, </a:t>
            </a:r>
            <a:r>
              <a:rPr lang="tr-TR" dirty="0" err="1"/>
              <a:t>programalama</a:t>
            </a:r>
            <a:r>
              <a:rPr lang="tr-TR" dirty="0"/>
              <a:t> dillerinin sahip olduğu bazı özellikleri (</a:t>
            </a:r>
            <a:r>
              <a:rPr lang="tr-TR" dirty="0" err="1"/>
              <a:t>değişkenler,fonksiyonlar</a:t>
            </a:r>
            <a:r>
              <a:rPr lang="tr-TR" dirty="0"/>
              <a:t>), CSS de kullanabilmemizi </a:t>
            </a:r>
            <a:r>
              <a:rPr lang="tr-TR" dirty="0" smtClean="0"/>
              <a:t>sağladığı için </a:t>
            </a:r>
            <a:r>
              <a:rPr lang="tr-TR" dirty="0" err="1"/>
              <a:t>CSS’i</a:t>
            </a:r>
            <a:r>
              <a:rPr lang="tr-TR" dirty="0"/>
              <a:t> basit bir dilden programlama diline </a:t>
            </a:r>
            <a:r>
              <a:rPr lang="tr-TR" dirty="0" smtClean="0"/>
              <a:t>çeviriyor diyebiliriz.</a:t>
            </a:r>
            <a:endParaRPr lang="tr-TR" dirty="0"/>
          </a:p>
          <a:p>
            <a:r>
              <a:rPr lang="tr-TR" dirty="0"/>
              <a:t>Binlerce satırlık CSS kodlarını daha hızlı yazmamızı, daha düzenli bir stil dosyası oluşturmamıza olanak tanır. Bu şekilde daha önce yazdığımız kodları kolay bir şekilde bulabiliriz.</a:t>
            </a:r>
          </a:p>
          <a:p>
            <a:r>
              <a:rPr lang="tr-TR" b="1" dirty="0"/>
              <a:t>Kısacası </a:t>
            </a:r>
            <a:r>
              <a:rPr lang="tr-TR" b="1" dirty="0" err="1"/>
              <a:t>CSS’i</a:t>
            </a:r>
            <a:r>
              <a:rPr lang="tr-TR" b="1" dirty="0"/>
              <a:t> </a:t>
            </a:r>
            <a:r>
              <a:rPr lang="tr-TR" b="1" dirty="0" smtClean="0"/>
              <a:t>statik </a:t>
            </a:r>
            <a:r>
              <a:rPr lang="tr-TR" b="1" dirty="0"/>
              <a:t>bir yapıdan çıkarır ve daha dinamik bir yapıya </a:t>
            </a:r>
            <a:r>
              <a:rPr lang="tr-TR" b="1" dirty="0" smtClean="0"/>
              <a:t>döndürür.</a:t>
            </a:r>
          </a:p>
          <a:p>
            <a:r>
              <a:rPr lang="tr-TR" b="1" dirty="0" err="1" smtClean="0"/>
              <a:t>Sass’ın</a:t>
            </a:r>
            <a:r>
              <a:rPr lang="tr-TR" b="1" dirty="0" smtClean="0"/>
              <a:t> faydalarını küçük </a:t>
            </a:r>
            <a:r>
              <a:rPr lang="tr-TR" b="1" dirty="0" err="1" smtClean="0"/>
              <a:t>css</a:t>
            </a:r>
            <a:r>
              <a:rPr lang="tr-TR" b="1" dirty="0" smtClean="0"/>
              <a:t> dosyalarında </a:t>
            </a:r>
            <a:r>
              <a:rPr lang="tr-TR" b="1" dirty="0" err="1" smtClean="0"/>
              <a:t>farkedilmez</a:t>
            </a:r>
            <a:r>
              <a:rPr lang="tr-TR" b="1" dirty="0" smtClean="0"/>
              <a:t> ancak </a:t>
            </a:r>
            <a:r>
              <a:rPr lang="tr-TR" b="1" dirty="0"/>
              <a:t>büyük </a:t>
            </a:r>
            <a:r>
              <a:rPr lang="tr-TR" b="1" dirty="0" smtClean="0"/>
              <a:t>projelerde size kazandırdığı hızı </a:t>
            </a:r>
            <a:r>
              <a:rPr lang="tr-TR" b="1" dirty="0" err="1"/>
              <a:t>farkedersiniz</a:t>
            </a:r>
            <a:r>
              <a:rPr lang="tr-TR" b="1" dirty="0"/>
              <a:t>.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5152736"/>
            <a:ext cx="2984212" cy="1705264"/>
          </a:xfrm>
        </p:spPr>
      </p:pic>
    </p:spTree>
    <p:extLst>
      <p:ext uri="{BB962C8B-B14F-4D97-AF65-F5344CB8AC3E}">
        <p14:creationId xmlns:p14="http://schemas.microsoft.com/office/powerpoint/2010/main" val="35200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SASS </a:t>
            </a:r>
            <a:r>
              <a:rPr lang="tr-TR" b="1" dirty="0" smtClean="0"/>
              <a:t>Alternatifleri?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1311564"/>
          </a:xfrm>
        </p:spPr>
        <p:txBody>
          <a:bodyPr/>
          <a:lstStyle/>
          <a:p>
            <a:r>
              <a:rPr lang="tr-TR" dirty="0"/>
              <a:t>CSS ön-işlemcisi </a:t>
            </a:r>
            <a:r>
              <a:rPr lang="tr-TR" dirty="0" err="1" smtClean="0"/>
              <a:t>Sass’dan</a:t>
            </a:r>
            <a:r>
              <a:rPr lang="tr-TR" dirty="0" smtClean="0"/>
              <a:t> </a:t>
            </a:r>
            <a:r>
              <a:rPr lang="tr-TR" dirty="0"/>
              <a:t>ibaret değil. En az </a:t>
            </a:r>
            <a:r>
              <a:rPr lang="tr-TR" b="1" dirty="0" err="1"/>
              <a:t>Sass</a:t>
            </a:r>
            <a:r>
              <a:rPr lang="tr-TR" dirty="0"/>
              <a:t> kadar popüler ve kullanıcısı olan bir de </a:t>
            </a:r>
            <a:r>
              <a:rPr lang="tr-TR" b="1" dirty="0" err="1"/>
              <a:t>Less</a:t>
            </a:r>
            <a:r>
              <a:rPr lang="tr-TR" dirty="0"/>
              <a:t> var.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14" y="3342264"/>
            <a:ext cx="4619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359</Words>
  <Application>Microsoft Office PowerPoint</Application>
  <PresentationFormat>Geniş ekran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Yüzeyler</vt:lpstr>
      <vt:lpstr>SASS EĞİTİM SETİ</vt:lpstr>
      <vt:lpstr>SASS Nedir? </vt:lpstr>
      <vt:lpstr>SASS Nedir? </vt:lpstr>
      <vt:lpstr>SCSS Nedir?  </vt:lpstr>
      <vt:lpstr>Neden SASS Kullanayım?   </vt:lpstr>
      <vt:lpstr>SASS Alternatifleri?   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EĞİTİM SETİ</dc:title>
  <dc:creator>Darkprince</dc:creator>
  <cp:lastModifiedBy>Darkprince</cp:lastModifiedBy>
  <cp:revision>10</cp:revision>
  <dcterms:created xsi:type="dcterms:W3CDTF">2019-07-08T05:23:52Z</dcterms:created>
  <dcterms:modified xsi:type="dcterms:W3CDTF">2019-07-08T13:13:39Z</dcterms:modified>
</cp:coreProperties>
</file>