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41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74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204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800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916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077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800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381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770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1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568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E9E4F-7BA8-40C5-BB20-B3DFE927E3AE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B239-1AB5-4CEF-97AF-22C94D7F4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7488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smus_Lerdor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for Beginners 2021: PHP Crash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6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Server-side, scripting, General purpose programming language suited for web development</a:t>
            </a:r>
          </a:p>
          <a:p>
            <a:r>
              <a:rPr lang="en-US" dirty="0"/>
              <a:t>PHP is an acronym for "PHP: Hypertext </a:t>
            </a:r>
            <a:r>
              <a:rPr lang="en-US" dirty="0" smtClean="0"/>
              <a:t>Preprocessor“ or Personal Home Page</a:t>
            </a:r>
          </a:p>
          <a:p>
            <a:r>
              <a:rPr lang="en-US" dirty="0" smtClean="0"/>
              <a:t>Interpreted Backend language “runs on a server”</a:t>
            </a:r>
          </a:p>
          <a:p>
            <a:r>
              <a:rPr lang="en-US" dirty="0" smtClean="0"/>
              <a:t>Created by </a:t>
            </a:r>
            <a:r>
              <a:rPr lang="en-US" dirty="0"/>
              <a:t> </a:t>
            </a:r>
            <a:r>
              <a:rPr lang="en-US" dirty="0" smtClean="0">
                <a:hlinkClick r:id="rId2"/>
              </a:rPr>
              <a:t>”</a:t>
            </a:r>
            <a:r>
              <a:rPr lang="en-US" dirty="0" err="1" smtClean="0">
                <a:hlinkClick r:id="rId2"/>
              </a:rPr>
              <a:t>Rasmus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>
                <a:hlinkClick r:id="rId2"/>
              </a:rPr>
              <a:t>Lerdorf</a:t>
            </a:r>
            <a:r>
              <a:rPr lang="en-US" dirty="0"/>
              <a:t> </a:t>
            </a:r>
            <a:r>
              <a:rPr lang="en-US" dirty="0" smtClean="0"/>
              <a:t>” in </a:t>
            </a:r>
            <a:r>
              <a:rPr lang="en-US" dirty="0"/>
              <a:t>1994 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07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runs on various platforms (Windows, Linux, Unix, Mac OS X, etc.)</a:t>
            </a:r>
          </a:p>
          <a:p>
            <a:r>
              <a:rPr lang="en-US" dirty="0" smtClean="0"/>
              <a:t>Adapted by tech giants like(Facebook, Wikipedia) “WORDPRESS built on top of it”</a:t>
            </a:r>
            <a:endParaRPr lang="en-US" dirty="0"/>
          </a:p>
          <a:p>
            <a:r>
              <a:rPr lang="en-US" dirty="0"/>
              <a:t>PHP supports a wide range of databases</a:t>
            </a:r>
          </a:p>
          <a:p>
            <a:r>
              <a:rPr lang="en-US" dirty="0"/>
              <a:t>PHP is </a:t>
            </a:r>
            <a:r>
              <a:rPr lang="en-US" dirty="0" smtClean="0"/>
              <a:t>free</a:t>
            </a:r>
            <a:r>
              <a:rPr lang="en-US" dirty="0"/>
              <a:t> </a:t>
            </a:r>
            <a:r>
              <a:rPr lang="en-US" dirty="0" smtClean="0"/>
              <a:t>and open source</a:t>
            </a:r>
            <a:endParaRPr lang="en-US" dirty="0"/>
          </a:p>
          <a:p>
            <a:r>
              <a:rPr lang="en-US" dirty="0"/>
              <a:t>PHP is easy to learn and runs efficiently on the server 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1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basically the Web Works?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600200"/>
            <a:ext cx="7772399" cy="4525963"/>
          </a:xfrm>
        </p:spPr>
      </p:pic>
    </p:spTree>
    <p:extLst>
      <p:ext uri="{BB962C8B-B14F-4D97-AF65-F5344CB8AC3E}">
        <p14:creationId xmlns:p14="http://schemas.microsoft.com/office/powerpoint/2010/main" xmlns="" val="32831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(Apache)</a:t>
            </a:r>
          </a:p>
          <a:p>
            <a:r>
              <a:rPr lang="en-US" dirty="0" smtClean="0"/>
              <a:t>Database 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Text Editor (Sublime)</a:t>
            </a:r>
          </a:p>
          <a:p>
            <a:r>
              <a:rPr lang="en-US" dirty="0" smtClean="0"/>
              <a:t>Web Browser (Chrome)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71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going see you inside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43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147</Words>
  <Application>Microsoft Office PowerPoint</Application>
  <PresentationFormat>Экран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PHP for Beginners 2021: PHP Crash Course</vt:lpstr>
      <vt:lpstr>What exactly is PHP?</vt:lpstr>
      <vt:lpstr>Why Learn PHP?</vt:lpstr>
      <vt:lpstr>How basically the Web Works?</vt:lpstr>
      <vt:lpstr>Our Tools</vt:lpstr>
      <vt:lpstr>Let’s get going see you inside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for Beginners 2021: The Crash Course</dc:title>
  <dc:creator>mohamed</dc:creator>
  <cp:lastModifiedBy>SCC</cp:lastModifiedBy>
  <cp:revision>11</cp:revision>
  <dcterms:created xsi:type="dcterms:W3CDTF">2020-12-12T14:05:39Z</dcterms:created>
  <dcterms:modified xsi:type="dcterms:W3CDTF">2021-02-16T20:31:21Z</dcterms:modified>
</cp:coreProperties>
</file>