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4800" dirty="0" smtClean="0">
                <a:latin typeface="+mn-lt"/>
              </a:rPr>
              <a:t>APRENDE A PROGRAMAR JUGANDO.</a:t>
            </a:r>
            <a:endParaRPr lang="es-ES" sz="4800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4464" y="5340927"/>
            <a:ext cx="8889539" cy="112221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1600" dirty="0" smtClean="0"/>
              <a:t>Autores : Salvador Briones Rosales.</a:t>
            </a:r>
          </a:p>
          <a:p>
            <a:pPr algn="l"/>
            <a:r>
              <a:rPr lang="es-ES" sz="1600" dirty="0" smtClean="0"/>
              <a:t>	     Iván Jesús Membrilla Romero.</a:t>
            </a:r>
          </a:p>
          <a:p>
            <a:pPr algn="l"/>
            <a:r>
              <a:rPr lang="es-ES" sz="1600" dirty="0" smtClean="0"/>
              <a:t>	</a:t>
            </a:r>
            <a:r>
              <a:rPr lang="es-ES" sz="1600" dirty="0"/>
              <a:t> </a:t>
            </a:r>
            <a:r>
              <a:rPr lang="es-ES" sz="1600" dirty="0" smtClean="0"/>
              <a:t>    Cristian Álvarez </a:t>
            </a:r>
            <a:r>
              <a:rPr lang="es-ES" sz="1600" dirty="0" err="1" smtClean="0"/>
              <a:t>Hossein</a:t>
            </a:r>
            <a:r>
              <a:rPr lang="es-ES" sz="1600" dirty="0" smtClean="0"/>
              <a:t>.</a:t>
            </a:r>
          </a:p>
          <a:p>
            <a:pPr algn="l"/>
            <a:r>
              <a:rPr lang="es-ES" sz="1600" dirty="0" smtClean="0"/>
              <a:t>               Guillermo Cantón Tortosa.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13" y="397512"/>
            <a:ext cx="971429" cy="9714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09" y="273626"/>
            <a:ext cx="1219200" cy="1219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776" y="311726"/>
            <a:ext cx="1143000" cy="1143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5" y="149741"/>
            <a:ext cx="1219200" cy="1219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05" y="397511"/>
            <a:ext cx="971429" cy="97142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31172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5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dirty="0" smtClean="0"/>
              <a:t>Porque es necesario aprender a programar.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Desarrollo de las nuevas tecnologías.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Utilización de las tecnologías.</a:t>
            </a:r>
          </a:p>
          <a:p>
            <a:r>
              <a:rPr lang="es-ES" dirty="0" smtClean="0"/>
              <a:t>Conocer el medio con el que interaccionamos en el día a día.</a:t>
            </a:r>
          </a:p>
          <a:p>
            <a:r>
              <a:rPr lang="es-ES" dirty="0" smtClean="0"/>
              <a:t>Posibilidad de llevar una idea acabo.</a:t>
            </a:r>
          </a:p>
          <a:p>
            <a:r>
              <a:rPr lang="es-ES" dirty="0" smtClean="0"/>
              <a:t>Aumento en la educación de la utilización de dispositivo.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2105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59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APRENDE A PROGRAMAR JUGANDO.</vt:lpstr>
      <vt:lpstr>Porque es necesario aprender a programar.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Cantón Tortosa</dc:creator>
  <cp:lastModifiedBy>Guillermo Cantón Tortosa</cp:lastModifiedBy>
  <cp:revision>5</cp:revision>
  <dcterms:created xsi:type="dcterms:W3CDTF">2014-03-22T19:09:58Z</dcterms:created>
  <dcterms:modified xsi:type="dcterms:W3CDTF">2014-03-22T22:52:21Z</dcterms:modified>
</cp:coreProperties>
</file>