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593B9-7A74-42C2-8BC9-100A60E8E0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707D99-7EF8-4D1D-B497-3A7DDB2F48C8}">
      <dgm:prSet/>
      <dgm:spPr/>
      <dgm:t>
        <a:bodyPr/>
        <a:lstStyle/>
        <a:p>
          <a:r>
            <a:rPr lang="en-US"/>
            <a:t>- </a:t>
          </a:r>
          <a:r>
            <a:rPr lang="en-US" b="1"/>
            <a:t>Informer</a:t>
          </a:r>
          <a:r>
            <a:rPr lang="en-US"/>
            <a:t> : processus d'immigration, préparer son dossier.</a:t>
          </a:r>
        </a:p>
      </dgm:t>
    </dgm:pt>
    <dgm:pt modelId="{429A160D-B6A5-433A-A3A3-B87C831EA3B1}" type="parTrans" cxnId="{90772F67-37A7-44CC-99DF-375CCB7A6C20}">
      <dgm:prSet/>
      <dgm:spPr/>
      <dgm:t>
        <a:bodyPr/>
        <a:lstStyle/>
        <a:p>
          <a:endParaRPr lang="en-US"/>
        </a:p>
      </dgm:t>
    </dgm:pt>
    <dgm:pt modelId="{C1F1D73A-4610-4ACE-A3B5-F109EE1041A6}" type="sibTrans" cxnId="{90772F67-37A7-44CC-99DF-375CCB7A6C20}">
      <dgm:prSet/>
      <dgm:spPr/>
      <dgm:t>
        <a:bodyPr/>
        <a:lstStyle/>
        <a:p>
          <a:endParaRPr lang="en-US"/>
        </a:p>
      </dgm:t>
    </dgm:pt>
    <dgm:pt modelId="{01A9B800-0F96-43B5-9B53-C6EEC98053A9}">
      <dgm:prSet/>
      <dgm:spPr/>
      <dgm:t>
        <a:bodyPr/>
        <a:lstStyle/>
        <a:p>
          <a:r>
            <a:rPr lang="fr-FR"/>
            <a:t>- </a:t>
          </a:r>
          <a:r>
            <a:rPr lang="fr-FR" b="1"/>
            <a:t>Accompagner</a:t>
          </a:r>
          <a:r>
            <a:rPr lang="fr-FR"/>
            <a:t>: Offrir un accompagnement pas à pas sur la manière de se préparer, arriver, et réussir sa vie d'étudiant au Canada.</a:t>
          </a:r>
          <a:endParaRPr lang="en-US"/>
        </a:p>
      </dgm:t>
    </dgm:pt>
    <dgm:pt modelId="{13DDC3D6-E00A-4ACF-9B35-EDDA7731A94B}" type="parTrans" cxnId="{EA73826B-30CD-4BAC-80AD-E1D01B1C89B6}">
      <dgm:prSet/>
      <dgm:spPr/>
      <dgm:t>
        <a:bodyPr/>
        <a:lstStyle/>
        <a:p>
          <a:endParaRPr lang="en-US"/>
        </a:p>
      </dgm:t>
    </dgm:pt>
    <dgm:pt modelId="{AFFDBF40-94D8-4C1B-9D29-3466B750779C}" type="sibTrans" cxnId="{EA73826B-30CD-4BAC-80AD-E1D01B1C89B6}">
      <dgm:prSet/>
      <dgm:spPr/>
      <dgm:t>
        <a:bodyPr/>
        <a:lstStyle/>
        <a:p>
          <a:endParaRPr lang="en-US"/>
        </a:p>
      </dgm:t>
    </dgm:pt>
    <dgm:pt modelId="{DD575968-77BE-4B9B-9F0F-215FDEEB875F}">
      <dgm:prSet/>
      <dgm:spPr/>
      <dgm:t>
        <a:bodyPr/>
        <a:lstStyle/>
        <a:p>
          <a:r>
            <a:rPr lang="en-US"/>
            <a:t>- </a:t>
          </a:r>
          <a:r>
            <a:rPr lang="en-US" b="1"/>
            <a:t>Partage d’expériences </a:t>
          </a:r>
          <a:r>
            <a:rPr lang="en-US"/>
            <a:t>: Témoignages et conseils sur l’immigration et la vie au Canada.</a:t>
          </a:r>
        </a:p>
      </dgm:t>
    </dgm:pt>
    <dgm:pt modelId="{50E5B7E9-4EB7-4B64-92A5-32E022168459}" type="parTrans" cxnId="{765FE4E0-FBC3-4FE5-AD56-A82A315E4DB1}">
      <dgm:prSet/>
      <dgm:spPr/>
      <dgm:t>
        <a:bodyPr/>
        <a:lstStyle/>
        <a:p>
          <a:endParaRPr lang="en-US"/>
        </a:p>
      </dgm:t>
    </dgm:pt>
    <dgm:pt modelId="{C5F1609A-E660-4B8A-B0C7-CCDB466010FF}" type="sibTrans" cxnId="{765FE4E0-FBC3-4FE5-AD56-A82A315E4DB1}">
      <dgm:prSet/>
      <dgm:spPr/>
      <dgm:t>
        <a:bodyPr/>
        <a:lstStyle/>
        <a:p>
          <a:endParaRPr lang="en-US"/>
        </a:p>
      </dgm:t>
    </dgm:pt>
    <dgm:pt modelId="{530E9798-2E15-4E4A-AABB-464D3107E68A}" type="pres">
      <dgm:prSet presAssocID="{9FC593B9-7A74-42C2-8BC9-100A60E8E0B4}" presName="outerComposite" presStyleCnt="0">
        <dgm:presLayoutVars>
          <dgm:chMax val="5"/>
          <dgm:dir/>
          <dgm:resizeHandles val="exact"/>
        </dgm:presLayoutVars>
      </dgm:prSet>
      <dgm:spPr/>
    </dgm:pt>
    <dgm:pt modelId="{F651455A-0D15-4C3B-A52E-6012A2E4B679}" type="pres">
      <dgm:prSet presAssocID="{9FC593B9-7A74-42C2-8BC9-100A60E8E0B4}" presName="dummyMaxCanvas" presStyleCnt="0">
        <dgm:presLayoutVars/>
      </dgm:prSet>
      <dgm:spPr/>
    </dgm:pt>
    <dgm:pt modelId="{E0BEDAEF-D158-4214-A7BE-E6BAF40511A6}" type="pres">
      <dgm:prSet presAssocID="{9FC593B9-7A74-42C2-8BC9-100A60E8E0B4}" presName="ThreeNodes_1" presStyleLbl="node1" presStyleIdx="0" presStyleCnt="3">
        <dgm:presLayoutVars>
          <dgm:bulletEnabled val="1"/>
        </dgm:presLayoutVars>
      </dgm:prSet>
      <dgm:spPr/>
    </dgm:pt>
    <dgm:pt modelId="{5E8B8873-ECEE-48D6-AE3D-DDDD79D30389}" type="pres">
      <dgm:prSet presAssocID="{9FC593B9-7A74-42C2-8BC9-100A60E8E0B4}" presName="ThreeNodes_2" presStyleLbl="node1" presStyleIdx="1" presStyleCnt="3">
        <dgm:presLayoutVars>
          <dgm:bulletEnabled val="1"/>
        </dgm:presLayoutVars>
      </dgm:prSet>
      <dgm:spPr/>
    </dgm:pt>
    <dgm:pt modelId="{3BBA7FEA-105F-4CED-B3E0-A1D6AD106E9F}" type="pres">
      <dgm:prSet presAssocID="{9FC593B9-7A74-42C2-8BC9-100A60E8E0B4}" presName="ThreeNodes_3" presStyleLbl="node1" presStyleIdx="2" presStyleCnt="3">
        <dgm:presLayoutVars>
          <dgm:bulletEnabled val="1"/>
        </dgm:presLayoutVars>
      </dgm:prSet>
      <dgm:spPr/>
    </dgm:pt>
    <dgm:pt modelId="{31205848-6F94-4069-B083-E722C73275C6}" type="pres">
      <dgm:prSet presAssocID="{9FC593B9-7A74-42C2-8BC9-100A60E8E0B4}" presName="ThreeConn_1-2" presStyleLbl="fgAccFollowNode1" presStyleIdx="0" presStyleCnt="2">
        <dgm:presLayoutVars>
          <dgm:bulletEnabled val="1"/>
        </dgm:presLayoutVars>
      </dgm:prSet>
      <dgm:spPr/>
    </dgm:pt>
    <dgm:pt modelId="{6B40F2FC-F8F0-4724-BE26-7C7505AA8310}" type="pres">
      <dgm:prSet presAssocID="{9FC593B9-7A74-42C2-8BC9-100A60E8E0B4}" presName="ThreeConn_2-3" presStyleLbl="fgAccFollowNode1" presStyleIdx="1" presStyleCnt="2">
        <dgm:presLayoutVars>
          <dgm:bulletEnabled val="1"/>
        </dgm:presLayoutVars>
      </dgm:prSet>
      <dgm:spPr/>
    </dgm:pt>
    <dgm:pt modelId="{D3E91BA0-9B1F-4AAF-AB23-11021F1E4219}" type="pres">
      <dgm:prSet presAssocID="{9FC593B9-7A74-42C2-8BC9-100A60E8E0B4}" presName="ThreeNodes_1_text" presStyleLbl="node1" presStyleIdx="2" presStyleCnt="3">
        <dgm:presLayoutVars>
          <dgm:bulletEnabled val="1"/>
        </dgm:presLayoutVars>
      </dgm:prSet>
      <dgm:spPr/>
    </dgm:pt>
    <dgm:pt modelId="{6FEBFA39-81C2-4D2A-8D4C-3E70D1FEE650}" type="pres">
      <dgm:prSet presAssocID="{9FC593B9-7A74-42C2-8BC9-100A60E8E0B4}" presName="ThreeNodes_2_text" presStyleLbl="node1" presStyleIdx="2" presStyleCnt="3">
        <dgm:presLayoutVars>
          <dgm:bulletEnabled val="1"/>
        </dgm:presLayoutVars>
      </dgm:prSet>
      <dgm:spPr/>
    </dgm:pt>
    <dgm:pt modelId="{3302A84C-76B5-466C-BCBC-60420F5C68F0}" type="pres">
      <dgm:prSet presAssocID="{9FC593B9-7A74-42C2-8BC9-100A60E8E0B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958E105-0517-4DEB-87E5-F7EF6D683AEB}" type="presOf" srcId="{DD575968-77BE-4B9B-9F0F-215FDEEB875F}" destId="{3BBA7FEA-105F-4CED-B3E0-A1D6AD106E9F}" srcOrd="0" destOrd="0" presId="urn:microsoft.com/office/officeart/2005/8/layout/vProcess5"/>
    <dgm:cxn modelId="{9ECF0118-E1C4-43E9-8FD8-C97E5DF579EE}" type="presOf" srcId="{C1F1D73A-4610-4ACE-A3B5-F109EE1041A6}" destId="{31205848-6F94-4069-B083-E722C73275C6}" srcOrd="0" destOrd="0" presId="urn:microsoft.com/office/officeart/2005/8/layout/vProcess5"/>
    <dgm:cxn modelId="{90772F67-37A7-44CC-99DF-375CCB7A6C20}" srcId="{9FC593B9-7A74-42C2-8BC9-100A60E8E0B4}" destId="{36707D99-7EF8-4D1D-B497-3A7DDB2F48C8}" srcOrd="0" destOrd="0" parTransId="{429A160D-B6A5-433A-A3A3-B87C831EA3B1}" sibTransId="{C1F1D73A-4610-4ACE-A3B5-F109EE1041A6}"/>
    <dgm:cxn modelId="{A6EE4A69-268E-499F-B27F-20CC981E5342}" type="presOf" srcId="{36707D99-7EF8-4D1D-B497-3A7DDB2F48C8}" destId="{E0BEDAEF-D158-4214-A7BE-E6BAF40511A6}" srcOrd="0" destOrd="0" presId="urn:microsoft.com/office/officeart/2005/8/layout/vProcess5"/>
    <dgm:cxn modelId="{0FE1B669-595D-414F-8235-F9B90F043DA2}" type="presOf" srcId="{DD575968-77BE-4B9B-9F0F-215FDEEB875F}" destId="{3302A84C-76B5-466C-BCBC-60420F5C68F0}" srcOrd="1" destOrd="0" presId="urn:microsoft.com/office/officeart/2005/8/layout/vProcess5"/>
    <dgm:cxn modelId="{EA73826B-30CD-4BAC-80AD-E1D01B1C89B6}" srcId="{9FC593B9-7A74-42C2-8BC9-100A60E8E0B4}" destId="{01A9B800-0F96-43B5-9B53-C6EEC98053A9}" srcOrd="1" destOrd="0" parTransId="{13DDC3D6-E00A-4ACF-9B35-EDDA7731A94B}" sibTransId="{AFFDBF40-94D8-4C1B-9D29-3466B750779C}"/>
    <dgm:cxn modelId="{A98C1196-781B-4467-8443-234BDD49EAC5}" type="presOf" srcId="{36707D99-7EF8-4D1D-B497-3A7DDB2F48C8}" destId="{D3E91BA0-9B1F-4AAF-AB23-11021F1E4219}" srcOrd="1" destOrd="0" presId="urn:microsoft.com/office/officeart/2005/8/layout/vProcess5"/>
    <dgm:cxn modelId="{305682A5-3EF1-4286-8A02-0651D633970D}" type="presOf" srcId="{AFFDBF40-94D8-4C1B-9D29-3466B750779C}" destId="{6B40F2FC-F8F0-4724-BE26-7C7505AA8310}" srcOrd="0" destOrd="0" presId="urn:microsoft.com/office/officeart/2005/8/layout/vProcess5"/>
    <dgm:cxn modelId="{765FE4E0-FBC3-4FE5-AD56-A82A315E4DB1}" srcId="{9FC593B9-7A74-42C2-8BC9-100A60E8E0B4}" destId="{DD575968-77BE-4B9B-9F0F-215FDEEB875F}" srcOrd="2" destOrd="0" parTransId="{50E5B7E9-4EB7-4B64-92A5-32E022168459}" sibTransId="{C5F1609A-E660-4B8A-B0C7-CCDB466010FF}"/>
    <dgm:cxn modelId="{C5F447E1-5401-4485-BFF5-4B98F4497195}" type="presOf" srcId="{01A9B800-0F96-43B5-9B53-C6EEC98053A9}" destId="{5E8B8873-ECEE-48D6-AE3D-DDDD79D30389}" srcOrd="0" destOrd="0" presId="urn:microsoft.com/office/officeart/2005/8/layout/vProcess5"/>
    <dgm:cxn modelId="{1A31BBE4-4FA4-451D-A5F5-03A28EF00856}" type="presOf" srcId="{9FC593B9-7A74-42C2-8BC9-100A60E8E0B4}" destId="{530E9798-2E15-4E4A-AABB-464D3107E68A}" srcOrd="0" destOrd="0" presId="urn:microsoft.com/office/officeart/2005/8/layout/vProcess5"/>
    <dgm:cxn modelId="{406289E9-CC76-4C60-8950-4F76D195C05C}" type="presOf" srcId="{01A9B800-0F96-43B5-9B53-C6EEC98053A9}" destId="{6FEBFA39-81C2-4D2A-8D4C-3E70D1FEE650}" srcOrd="1" destOrd="0" presId="urn:microsoft.com/office/officeart/2005/8/layout/vProcess5"/>
    <dgm:cxn modelId="{D6C76E73-E961-48DE-AA6C-047BEE8970C8}" type="presParOf" srcId="{530E9798-2E15-4E4A-AABB-464D3107E68A}" destId="{F651455A-0D15-4C3B-A52E-6012A2E4B679}" srcOrd="0" destOrd="0" presId="urn:microsoft.com/office/officeart/2005/8/layout/vProcess5"/>
    <dgm:cxn modelId="{EE901C82-1C38-49F4-8A36-365A5FF04F04}" type="presParOf" srcId="{530E9798-2E15-4E4A-AABB-464D3107E68A}" destId="{E0BEDAEF-D158-4214-A7BE-E6BAF40511A6}" srcOrd="1" destOrd="0" presId="urn:microsoft.com/office/officeart/2005/8/layout/vProcess5"/>
    <dgm:cxn modelId="{8E387C3B-835D-4BAB-B4B5-9460F2E4BDD3}" type="presParOf" srcId="{530E9798-2E15-4E4A-AABB-464D3107E68A}" destId="{5E8B8873-ECEE-48D6-AE3D-DDDD79D30389}" srcOrd="2" destOrd="0" presId="urn:microsoft.com/office/officeart/2005/8/layout/vProcess5"/>
    <dgm:cxn modelId="{84DCB926-1805-4A22-AC07-596952721DBE}" type="presParOf" srcId="{530E9798-2E15-4E4A-AABB-464D3107E68A}" destId="{3BBA7FEA-105F-4CED-B3E0-A1D6AD106E9F}" srcOrd="3" destOrd="0" presId="urn:microsoft.com/office/officeart/2005/8/layout/vProcess5"/>
    <dgm:cxn modelId="{0A108FFF-A56A-4065-9F3A-543C3969223C}" type="presParOf" srcId="{530E9798-2E15-4E4A-AABB-464D3107E68A}" destId="{31205848-6F94-4069-B083-E722C73275C6}" srcOrd="4" destOrd="0" presId="urn:microsoft.com/office/officeart/2005/8/layout/vProcess5"/>
    <dgm:cxn modelId="{A9083883-933A-4D9B-9915-D993B5D3A3B8}" type="presParOf" srcId="{530E9798-2E15-4E4A-AABB-464D3107E68A}" destId="{6B40F2FC-F8F0-4724-BE26-7C7505AA8310}" srcOrd="5" destOrd="0" presId="urn:microsoft.com/office/officeart/2005/8/layout/vProcess5"/>
    <dgm:cxn modelId="{746AC92D-70EC-4AF2-9F53-7111AD38E33D}" type="presParOf" srcId="{530E9798-2E15-4E4A-AABB-464D3107E68A}" destId="{D3E91BA0-9B1F-4AAF-AB23-11021F1E4219}" srcOrd="6" destOrd="0" presId="urn:microsoft.com/office/officeart/2005/8/layout/vProcess5"/>
    <dgm:cxn modelId="{FB7F370C-0D68-45CF-BAF0-6FE3B2F7B087}" type="presParOf" srcId="{530E9798-2E15-4E4A-AABB-464D3107E68A}" destId="{6FEBFA39-81C2-4D2A-8D4C-3E70D1FEE650}" srcOrd="7" destOrd="0" presId="urn:microsoft.com/office/officeart/2005/8/layout/vProcess5"/>
    <dgm:cxn modelId="{2EF3D5B1-00DF-4187-B56C-F5868F61F94A}" type="presParOf" srcId="{530E9798-2E15-4E4A-AABB-464D3107E68A}" destId="{3302A84C-76B5-466C-BCBC-60420F5C68F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9687D-F864-4074-AB04-E4A6CFC2C80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6EF4E5-F7B6-432B-85CF-ECD35B48F16C}">
      <dgm:prSet/>
      <dgm:spPr/>
      <dgm:t>
        <a:bodyPr/>
        <a:lstStyle/>
        <a:p>
          <a:r>
            <a:rPr lang="en-US"/>
            <a:t>- </a:t>
          </a:r>
          <a:r>
            <a:rPr lang="en-US" b="1"/>
            <a:t>Étudiants internationaux </a:t>
          </a:r>
          <a:r>
            <a:rPr lang="en-US"/>
            <a:t>souhaitant venir étudier au Canada.</a:t>
          </a:r>
        </a:p>
      </dgm:t>
    </dgm:pt>
    <dgm:pt modelId="{E6111861-298F-4452-B95F-B06586B525D7}" type="parTrans" cxnId="{C205BC8C-F86B-4864-8A7C-27BA09277906}">
      <dgm:prSet/>
      <dgm:spPr/>
      <dgm:t>
        <a:bodyPr/>
        <a:lstStyle/>
        <a:p>
          <a:endParaRPr lang="en-US"/>
        </a:p>
      </dgm:t>
    </dgm:pt>
    <dgm:pt modelId="{AA03F29A-C168-4542-BC5C-AF683050B10F}" type="sibTrans" cxnId="{C205BC8C-F86B-4864-8A7C-27BA09277906}">
      <dgm:prSet/>
      <dgm:spPr/>
      <dgm:t>
        <a:bodyPr/>
        <a:lstStyle/>
        <a:p>
          <a:endParaRPr lang="en-US"/>
        </a:p>
      </dgm:t>
    </dgm:pt>
    <dgm:pt modelId="{41E8A9FE-7B0B-4F7B-91E6-6A2AD1ABCD0A}">
      <dgm:prSet/>
      <dgm:spPr/>
      <dgm:t>
        <a:bodyPr/>
        <a:lstStyle/>
        <a:p>
          <a:r>
            <a:rPr lang="en-US"/>
            <a:t>- </a:t>
          </a:r>
          <a:r>
            <a:rPr lang="en-US" b="1"/>
            <a:t>Parents d'étudiants </a:t>
          </a:r>
          <a:r>
            <a:rPr lang="en-US"/>
            <a:t>cherchant des informations fiables.</a:t>
          </a:r>
        </a:p>
      </dgm:t>
    </dgm:pt>
    <dgm:pt modelId="{77172DC3-DEE1-4D0E-92B3-411F30E0CA8C}" type="parTrans" cxnId="{2D03332B-000B-4A00-815A-8609800BE45F}">
      <dgm:prSet/>
      <dgm:spPr/>
      <dgm:t>
        <a:bodyPr/>
        <a:lstStyle/>
        <a:p>
          <a:endParaRPr lang="en-US"/>
        </a:p>
      </dgm:t>
    </dgm:pt>
    <dgm:pt modelId="{CCB85AB5-6ABE-4DC9-B786-55A0EC484283}" type="sibTrans" cxnId="{2D03332B-000B-4A00-815A-8609800BE45F}">
      <dgm:prSet/>
      <dgm:spPr/>
      <dgm:t>
        <a:bodyPr/>
        <a:lstStyle/>
        <a:p>
          <a:endParaRPr lang="en-US"/>
        </a:p>
      </dgm:t>
    </dgm:pt>
    <dgm:pt modelId="{75DA8BCB-245E-49E4-A018-25BA9875A224}">
      <dgm:prSet/>
      <dgm:spPr/>
      <dgm:t>
        <a:bodyPr/>
        <a:lstStyle/>
        <a:p>
          <a:r>
            <a:rPr lang="en-US"/>
            <a:t>- </a:t>
          </a:r>
          <a:r>
            <a:rPr lang="en-US" b="1"/>
            <a:t>Cabinets ou conseillers </a:t>
          </a:r>
          <a:r>
            <a:rPr lang="en-US"/>
            <a:t>souhaitant orienter des étudiants.</a:t>
          </a:r>
        </a:p>
      </dgm:t>
    </dgm:pt>
    <dgm:pt modelId="{A82D3A4A-24BF-4935-B853-F065A37BB3E2}" type="parTrans" cxnId="{D1955743-B029-4EC4-ABD8-012C8F1D79F6}">
      <dgm:prSet/>
      <dgm:spPr/>
      <dgm:t>
        <a:bodyPr/>
        <a:lstStyle/>
        <a:p>
          <a:endParaRPr lang="en-US"/>
        </a:p>
      </dgm:t>
    </dgm:pt>
    <dgm:pt modelId="{8078B7BC-438E-4F1F-9B43-D50D20C73E43}" type="sibTrans" cxnId="{D1955743-B029-4EC4-ABD8-012C8F1D79F6}">
      <dgm:prSet/>
      <dgm:spPr/>
      <dgm:t>
        <a:bodyPr/>
        <a:lstStyle/>
        <a:p>
          <a:endParaRPr lang="en-US"/>
        </a:p>
      </dgm:t>
    </dgm:pt>
    <dgm:pt modelId="{5D6AAF82-7C6C-4E1F-B2CD-6F316798B39C}" type="pres">
      <dgm:prSet presAssocID="{5959687D-F864-4074-AB04-E4A6CFC2C8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72A275-D82E-4F16-A34D-E0E53AADA0AD}" type="pres">
      <dgm:prSet presAssocID="{8F6EF4E5-F7B6-432B-85CF-ECD35B48F16C}" presName="hierRoot1" presStyleCnt="0"/>
      <dgm:spPr/>
    </dgm:pt>
    <dgm:pt modelId="{38C7A4F5-B1CA-4C9C-BE1B-515E572A6A3C}" type="pres">
      <dgm:prSet presAssocID="{8F6EF4E5-F7B6-432B-85CF-ECD35B48F16C}" presName="composite" presStyleCnt="0"/>
      <dgm:spPr/>
    </dgm:pt>
    <dgm:pt modelId="{7EBBB259-3D1C-4C21-B882-67F3A278C0DD}" type="pres">
      <dgm:prSet presAssocID="{8F6EF4E5-F7B6-432B-85CF-ECD35B48F16C}" presName="background" presStyleLbl="node0" presStyleIdx="0" presStyleCnt="3"/>
      <dgm:spPr/>
    </dgm:pt>
    <dgm:pt modelId="{10651A36-04CD-408A-9498-3894C361C799}" type="pres">
      <dgm:prSet presAssocID="{8F6EF4E5-F7B6-432B-85CF-ECD35B48F16C}" presName="text" presStyleLbl="fgAcc0" presStyleIdx="0" presStyleCnt="3">
        <dgm:presLayoutVars>
          <dgm:chPref val="3"/>
        </dgm:presLayoutVars>
      </dgm:prSet>
      <dgm:spPr/>
    </dgm:pt>
    <dgm:pt modelId="{EFD047A1-BFE7-43AE-A5C4-2FA571EC4401}" type="pres">
      <dgm:prSet presAssocID="{8F6EF4E5-F7B6-432B-85CF-ECD35B48F16C}" presName="hierChild2" presStyleCnt="0"/>
      <dgm:spPr/>
    </dgm:pt>
    <dgm:pt modelId="{1BA5B860-F310-4096-973D-ED1B9A6231D9}" type="pres">
      <dgm:prSet presAssocID="{41E8A9FE-7B0B-4F7B-91E6-6A2AD1ABCD0A}" presName="hierRoot1" presStyleCnt="0"/>
      <dgm:spPr/>
    </dgm:pt>
    <dgm:pt modelId="{FB911EB7-6620-45BE-BC49-8B9A9D6F34D7}" type="pres">
      <dgm:prSet presAssocID="{41E8A9FE-7B0B-4F7B-91E6-6A2AD1ABCD0A}" presName="composite" presStyleCnt="0"/>
      <dgm:spPr/>
    </dgm:pt>
    <dgm:pt modelId="{DDD85473-0294-4EFD-AE24-650E7520C614}" type="pres">
      <dgm:prSet presAssocID="{41E8A9FE-7B0B-4F7B-91E6-6A2AD1ABCD0A}" presName="background" presStyleLbl="node0" presStyleIdx="1" presStyleCnt="3"/>
      <dgm:spPr/>
    </dgm:pt>
    <dgm:pt modelId="{E8DA9162-08C1-40E1-BA64-7AF18B0BB43C}" type="pres">
      <dgm:prSet presAssocID="{41E8A9FE-7B0B-4F7B-91E6-6A2AD1ABCD0A}" presName="text" presStyleLbl="fgAcc0" presStyleIdx="1" presStyleCnt="3">
        <dgm:presLayoutVars>
          <dgm:chPref val="3"/>
        </dgm:presLayoutVars>
      </dgm:prSet>
      <dgm:spPr/>
    </dgm:pt>
    <dgm:pt modelId="{849B1FF6-3D2B-4D42-9D09-65A204ACECED}" type="pres">
      <dgm:prSet presAssocID="{41E8A9FE-7B0B-4F7B-91E6-6A2AD1ABCD0A}" presName="hierChild2" presStyleCnt="0"/>
      <dgm:spPr/>
    </dgm:pt>
    <dgm:pt modelId="{9B67EAB4-2176-4ABE-A548-F6A21F51262D}" type="pres">
      <dgm:prSet presAssocID="{75DA8BCB-245E-49E4-A018-25BA9875A224}" presName="hierRoot1" presStyleCnt="0"/>
      <dgm:spPr/>
    </dgm:pt>
    <dgm:pt modelId="{E732190C-E11E-4CEF-883A-EDA6BF0CE155}" type="pres">
      <dgm:prSet presAssocID="{75DA8BCB-245E-49E4-A018-25BA9875A224}" presName="composite" presStyleCnt="0"/>
      <dgm:spPr/>
    </dgm:pt>
    <dgm:pt modelId="{EB426600-4DCC-469C-9EE1-F2EC8D191638}" type="pres">
      <dgm:prSet presAssocID="{75DA8BCB-245E-49E4-A018-25BA9875A224}" presName="background" presStyleLbl="node0" presStyleIdx="2" presStyleCnt="3"/>
      <dgm:spPr/>
    </dgm:pt>
    <dgm:pt modelId="{7DC241E9-BDFB-45C1-821D-E41EC404E43F}" type="pres">
      <dgm:prSet presAssocID="{75DA8BCB-245E-49E4-A018-25BA9875A224}" presName="text" presStyleLbl="fgAcc0" presStyleIdx="2" presStyleCnt="3">
        <dgm:presLayoutVars>
          <dgm:chPref val="3"/>
        </dgm:presLayoutVars>
      </dgm:prSet>
      <dgm:spPr/>
    </dgm:pt>
    <dgm:pt modelId="{234F7A6E-CB9E-404A-AA07-994CDAFD9628}" type="pres">
      <dgm:prSet presAssocID="{75DA8BCB-245E-49E4-A018-25BA9875A224}" presName="hierChild2" presStyleCnt="0"/>
      <dgm:spPr/>
    </dgm:pt>
  </dgm:ptLst>
  <dgm:cxnLst>
    <dgm:cxn modelId="{3E290324-BD9E-4FC8-9063-6FB5376A8477}" type="presOf" srcId="{8F6EF4E5-F7B6-432B-85CF-ECD35B48F16C}" destId="{10651A36-04CD-408A-9498-3894C361C799}" srcOrd="0" destOrd="0" presId="urn:microsoft.com/office/officeart/2005/8/layout/hierarchy1"/>
    <dgm:cxn modelId="{2D03332B-000B-4A00-815A-8609800BE45F}" srcId="{5959687D-F864-4074-AB04-E4A6CFC2C80B}" destId="{41E8A9FE-7B0B-4F7B-91E6-6A2AD1ABCD0A}" srcOrd="1" destOrd="0" parTransId="{77172DC3-DEE1-4D0E-92B3-411F30E0CA8C}" sibTransId="{CCB85AB5-6ABE-4DC9-B786-55A0EC484283}"/>
    <dgm:cxn modelId="{0AD87F3C-4A13-48B0-A971-D0A433015851}" type="presOf" srcId="{41E8A9FE-7B0B-4F7B-91E6-6A2AD1ABCD0A}" destId="{E8DA9162-08C1-40E1-BA64-7AF18B0BB43C}" srcOrd="0" destOrd="0" presId="urn:microsoft.com/office/officeart/2005/8/layout/hierarchy1"/>
    <dgm:cxn modelId="{D1955743-B029-4EC4-ABD8-012C8F1D79F6}" srcId="{5959687D-F864-4074-AB04-E4A6CFC2C80B}" destId="{75DA8BCB-245E-49E4-A018-25BA9875A224}" srcOrd="2" destOrd="0" parTransId="{A82D3A4A-24BF-4935-B853-F065A37BB3E2}" sibTransId="{8078B7BC-438E-4F1F-9B43-D50D20C73E43}"/>
    <dgm:cxn modelId="{C205BC8C-F86B-4864-8A7C-27BA09277906}" srcId="{5959687D-F864-4074-AB04-E4A6CFC2C80B}" destId="{8F6EF4E5-F7B6-432B-85CF-ECD35B48F16C}" srcOrd="0" destOrd="0" parTransId="{E6111861-298F-4452-B95F-B06586B525D7}" sibTransId="{AA03F29A-C168-4542-BC5C-AF683050B10F}"/>
    <dgm:cxn modelId="{7B3CC6AC-B72A-4513-A2DB-55B5A2468524}" type="presOf" srcId="{75DA8BCB-245E-49E4-A018-25BA9875A224}" destId="{7DC241E9-BDFB-45C1-821D-E41EC404E43F}" srcOrd="0" destOrd="0" presId="urn:microsoft.com/office/officeart/2005/8/layout/hierarchy1"/>
    <dgm:cxn modelId="{E3720AAD-B8BA-4D8D-B2BB-65274B61256D}" type="presOf" srcId="{5959687D-F864-4074-AB04-E4A6CFC2C80B}" destId="{5D6AAF82-7C6C-4E1F-B2CD-6F316798B39C}" srcOrd="0" destOrd="0" presId="urn:microsoft.com/office/officeart/2005/8/layout/hierarchy1"/>
    <dgm:cxn modelId="{CADB106B-076D-4AF7-9165-182E74C716D5}" type="presParOf" srcId="{5D6AAF82-7C6C-4E1F-B2CD-6F316798B39C}" destId="{0C72A275-D82E-4F16-A34D-E0E53AADA0AD}" srcOrd="0" destOrd="0" presId="urn:microsoft.com/office/officeart/2005/8/layout/hierarchy1"/>
    <dgm:cxn modelId="{78BA552C-D807-4AD1-A497-A3CF2CC641A4}" type="presParOf" srcId="{0C72A275-D82E-4F16-A34D-E0E53AADA0AD}" destId="{38C7A4F5-B1CA-4C9C-BE1B-515E572A6A3C}" srcOrd="0" destOrd="0" presId="urn:microsoft.com/office/officeart/2005/8/layout/hierarchy1"/>
    <dgm:cxn modelId="{C40B1C3E-CDEF-431D-9CE4-04D92116136B}" type="presParOf" srcId="{38C7A4F5-B1CA-4C9C-BE1B-515E572A6A3C}" destId="{7EBBB259-3D1C-4C21-B882-67F3A278C0DD}" srcOrd="0" destOrd="0" presId="urn:microsoft.com/office/officeart/2005/8/layout/hierarchy1"/>
    <dgm:cxn modelId="{45DB05EB-1F75-4691-A3A0-269DF8DDAA3A}" type="presParOf" srcId="{38C7A4F5-B1CA-4C9C-BE1B-515E572A6A3C}" destId="{10651A36-04CD-408A-9498-3894C361C799}" srcOrd="1" destOrd="0" presId="urn:microsoft.com/office/officeart/2005/8/layout/hierarchy1"/>
    <dgm:cxn modelId="{F15DC71F-EB80-44D8-975B-D4A580148C17}" type="presParOf" srcId="{0C72A275-D82E-4F16-A34D-E0E53AADA0AD}" destId="{EFD047A1-BFE7-43AE-A5C4-2FA571EC4401}" srcOrd="1" destOrd="0" presId="urn:microsoft.com/office/officeart/2005/8/layout/hierarchy1"/>
    <dgm:cxn modelId="{071C32C3-BC73-4C47-8DE5-A33589C1E332}" type="presParOf" srcId="{5D6AAF82-7C6C-4E1F-B2CD-6F316798B39C}" destId="{1BA5B860-F310-4096-973D-ED1B9A6231D9}" srcOrd="1" destOrd="0" presId="urn:microsoft.com/office/officeart/2005/8/layout/hierarchy1"/>
    <dgm:cxn modelId="{B4F3737C-6DB1-4AD8-9B11-CC30A78486A8}" type="presParOf" srcId="{1BA5B860-F310-4096-973D-ED1B9A6231D9}" destId="{FB911EB7-6620-45BE-BC49-8B9A9D6F34D7}" srcOrd="0" destOrd="0" presId="urn:microsoft.com/office/officeart/2005/8/layout/hierarchy1"/>
    <dgm:cxn modelId="{636A2175-C991-466B-ACBC-F4B9B6E0B4D3}" type="presParOf" srcId="{FB911EB7-6620-45BE-BC49-8B9A9D6F34D7}" destId="{DDD85473-0294-4EFD-AE24-650E7520C614}" srcOrd="0" destOrd="0" presId="urn:microsoft.com/office/officeart/2005/8/layout/hierarchy1"/>
    <dgm:cxn modelId="{B4AB464C-C3CF-40F1-8690-7A25610EC170}" type="presParOf" srcId="{FB911EB7-6620-45BE-BC49-8B9A9D6F34D7}" destId="{E8DA9162-08C1-40E1-BA64-7AF18B0BB43C}" srcOrd="1" destOrd="0" presId="urn:microsoft.com/office/officeart/2005/8/layout/hierarchy1"/>
    <dgm:cxn modelId="{B3D09CDF-9D4B-4061-AA08-CB7566591848}" type="presParOf" srcId="{1BA5B860-F310-4096-973D-ED1B9A6231D9}" destId="{849B1FF6-3D2B-4D42-9D09-65A204ACECED}" srcOrd="1" destOrd="0" presId="urn:microsoft.com/office/officeart/2005/8/layout/hierarchy1"/>
    <dgm:cxn modelId="{C573B990-A303-4625-B9F1-FE238FFB5A4F}" type="presParOf" srcId="{5D6AAF82-7C6C-4E1F-B2CD-6F316798B39C}" destId="{9B67EAB4-2176-4ABE-A548-F6A21F51262D}" srcOrd="2" destOrd="0" presId="urn:microsoft.com/office/officeart/2005/8/layout/hierarchy1"/>
    <dgm:cxn modelId="{4CF1BD83-B87A-4201-A57B-49C399C1364E}" type="presParOf" srcId="{9B67EAB4-2176-4ABE-A548-F6A21F51262D}" destId="{E732190C-E11E-4CEF-883A-EDA6BF0CE155}" srcOrd="0" destOrd="0" presId="urn:microsoft.com/office/officeart/2005/8/layout/hierarchy1"/>
    <dgm:cxn modelId="{1A492AB3-0E86-4B20-B3C6-61634D904777}" type="presParOf" srcId="{E732190C-E11E-4CEF-883A-EDA6BF0CE155}" destId="{EB426600-4DCC-469C-9EE1-F2EC8D191638}" srcOrd="0" destOrd="0" presId="urn:microsoft.com/office/officeart/2005/8/layout/hierarchy1"/>
    <dgm:cxn modelId="{95A18648-21E3-41E3-8618-46FE41DA9366}" type="presParOf" srcId="{E732190C-E11E-4CEF-883A-EDA6BF0CE155}" destId="{7DC241E9-BDFB-45C1-821D-E41EC404E43F}" srcOrd="1" destOrd="0" presId="urn:microsoft.com/office/officeart/2005/8/layout/hierarchy1"/>
    <dgm:cxn modelId="{D0CC1337-41B7-43C8-969B-A92BBED71348}" type="presParOf" srcId="{9B67EAB4-2176-4ABE-A548-F6A21F51262D}" destId="{234F7A6E-CB9E-404A-AA07-994CDAFD96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D43C8-C127-40EC-BA14-E57E24C19A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BB1A5C-FF71-4DB6-87CC-32EF33DCBC76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Page d'accueil </a:t>
          </a:r>
          <a:r>
            <a:rPr lang="en-US"/>
            <a:t>: Présentation concise, témoignages, ressources importantes.</a:t>
          </a:r>
        </a:p>
      </dgm:t>
    </dgm:pt>
    <dgm:pt modelId="{0FFE2A3A-A24C-47ED-B096-F0561B02D573}" type="parTrans" cxnId="{321E54C0-DFE7-4304-9D50-8A9ECBBB62A6}">
      <dgm:prSet/>
      <dgm:spPr/>
      <dgm:t>
        <a:bodyPr/>
        <a:lstStyle/>
        <a:p>
          <a:endParaRPr lang="en-US"/>
        </a:p>
      </dgm:t>
    </dgm:pt>
    <dgm:pt modelId="{7B076622-E419-4A2D-BFF6-2AEE0E0D24C9}" type="sibTrans" cxnId="{321E54C0-DFE7-4304-9D50-8A9ECBBB62A6}">
      <dgm:prSet/>
      <dgm:spPr/>
      <dgm:t>
        <a:bodyPr/>
        <a:lstStyle/>
        <a:p>
          <a:endParaRPr lang="en-US"/>
        </a:p>
      </dgm:t>
    </dgm:pt>
    <dgm:pt modelId="{5B377886-E476-49A1-8A9A-E061E19775D6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Avant l'arrivée </a:t>
          </a:r>
          <a:r>
            <a:rPr lang="en-US"/>
            <a:t>: Démarches administratives, logement, financements.</a:t>
          </a:r>
        </a:p>
      </dgm:t>
    </dgm:pt>
    <dgm:pt modelId="{589F7DC9-DC56-488F-AAD4-D6275DDDC0AE}" type="parTrans" cxnId="{DDF00C54-C261-407A-9A22-51736C303D27}">
      <dgm:prSet/>
      <dgm:spPr/>
      <dgm:t>
        <a:bodyPr/>
        <a:lstStyle/>
        <a:p>
          <a:endParaRPr lang="en-US"/>
        </a:p>
      </dgm:t>
    </dgm:pt>
    <dgm:pt modelId="{597E37C7-D40E-4CAD-80C9-A8CCCB6B8C9F}" type="sibTrans" cxnId="{DDF00C54-C261-407A-9A22-51736C303D27}">
      <dgm:prSet/>
      <dgm:spPr/>
      <dgm:t>
        <a:bodyPr/>
        <a:lstStyle/>
        <a:p>
          <a:endParaRPr lang="en-US"/>
        </a:p>
      </dgm:t>
    </dgm:pt>
    <dgm:pt modelId="{2DA3A1AE-2B9A-42B9-8610-D6FF965DC141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Arrivée au Canada </a:t>
          </a:r>
          <a:r>
            <a:rPr lang="en-US"/>
            <a:t>: Démarches post-arrivée, intégration.</a:t>
          </a:r>
        </a:p>
      </dgm:t>
    </dgm:pt>
    <dgm:pt modelId="{3B866949-6041-4E64-8811-DE7F3ED5EFCE}" type="parTrans" cxnId="{0873A812-3C36-441E-B48D-68161E3BC71C}">
      <dgm:prSet/>
      <dgm:spPr/>
      <dgm:t>
        <a:bodyPr/>
        <a:lstStyle/>
        <a:p>
          <a:endParaRPr lang="en-US"/>
        </a:p>
      </dgm:t>
    </dgm:pt>
    <dgm:pt modelId="{354B97AA-C4DA-41C4-85F7-1479878A25C9}" type="sibTrans" cxnId="{0873A812-3C36-441E-B48D-68161E3BC71C}">
      <dgm:prSet/>
      <dgm:spPr/>
      <dgm:t>
        <a:bodyPr/>
        <a:lstStyle/>
        <a:p>
          <a:endParaRPr lang="en-US"/>
        </a:p>
      </dgm:t>
    </dgm:pt>
    <dgm:pt modelId="{1E646466-A3A8-4493-94BD-49EE7BBE1B1F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Forum</a:t>
          </a:r>
          <a:r>
            <a:rPr lang="en-US"/>
            <a:t> : Plateforme d’échange.</a:t>
          </a:r>
        </a:p>
      </dgm:t>
    </dgm:pt>
    <dgm:pt modelId="{AF4B3181-EE07-4142-974A-FC63A780EBEA}" type="parTrans" cxnId="{2A0822EA-1BF5-4814-AF0C-7B34CCEBD0F8}">
      <dgm:prSet/>
      <dgm:spPr/>
      <dgm:t>
        <a:bodyPr/>
        <a:lstStyle/>
        <a:p>
          <a:endParaRPr lang="en-US"/>
        </a:p>
      </dgm:t>
    </dgm:pt>
    <dgm:pt modelId="{6A8672E1-94D7-47BF-A598-CBAAEBEF70AC}" type="sibTrans" cxnId="{2A0822EA-1BF5-4814-AF0C-7B34CCEBD0F8}">
      <dgm:prSet/>
      <dgm:spPr/>
      <dgm:t>
        <a:bodyPr/>
        <a:lstStyle/>
        <a:p>
          <a:endParaRPr lang="en-US"/>
        </a:p>
      </dgm:t>
    </dgm:pt>
    <dgm:pt modelId="{DE2287E2-8F11-4FB0-BDBA-7C60E6043790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Ressources et liens utiles </a:t>
          </a:r>
          <a:r>
            <a:rPr lang="en-US"/>
            <a:t>: Guides, check-lists.</a:t>
          </a:r>
        </a:p>
      </dgm:t>
    </dgm:pt>
    <dgm:pt modelId="{D0A3F4D1-59AC-4D3D-9C31-388DE5447324}" type="parTrans" cxnId="{2E46490C-42D6-4B94-BA09-193F29A74CD2}">
      <dgm:prSet/>
      <dgm:spPr/>
      <dgm:t>
        <a:bodyPr/>
        <a:lstStyle/>
        <a:p>
          <a:endParaRPr lang="en-US"/>
        </a:p>
      </dgm:t>
    </dgm:pt>
    <dgm:pt modelId="{530024C6-F215-494C-B2A4-CCA4F373883C}" type="sibTrans" cxnId="{2E46490C-42D6-4B94-BA09-193F29A74CD2}">
      <dgm:prSet/>
      <dgm:spPr/>
      <dgm:t>
        <a:bodyPr/>
        <a:lstStyle/>
        <a:p>
          <a:endParaRPr lang="en-US"/>
        </a:p>
      </dgm:t>
    </dgm:pt>
    <dgm:pt modelId="{8B6E7264-F3B2-4588-9510-BCFCE8BF7357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Blog </a:t>
          </a:r>
          <a:r>
            <a:rPr lang="en-US"/>
            <a:t>: Témoignages, actualités, articles pratiques.</a:t>
          </a:r>
        </a:p>
      </dgm:t>
    </dgm:pt>
    <dgm:pt modelId="{B8A99071-7151-48F6-9F6F-E9EEB305B453}" type="parTrans" cxnId="{3ECCBD90-888C-4452-B95B-47FEE1433461}">
      <dgm:prSet/>
      <dgm:spPr/>
      <dgm:t>
        <a:bodyPr/>
        <a:lstStyle/>
        <a:p>
          <a:endParaRPr lang="en-US"/>
        </a:p>
      </dgm:t>
    </dgm:pt>
    <dgm:pt modelId="{EE3B6F1F-9290-491D-9382-A740EC1C6780}" type="sibTrans" cxnId="{3ECCBD90-888C-4452-B95B-47FEE1433461}">
      <dgm:prSet/>
      <dgm:spPr/>
      <dgm:t>
        <a:bodyPr/>
        <a:lstStyle/>
        <a:p>
          <a:endParaRPr lang="en-US"/>
        </a:p>
      </dgm:t>
    </dgm:pt>
    <dgm:pt modelId="{CA7A6E55-3E13-46A5-A300-719715FD58FF}" type="pres">
      <dgm:prSet presAssocID="{854D43C8-C127-40EC-BA14-E57E24C19A21}" presName="root" presStyleCnt="0">
        <dgm:presLayoutVars>
          <dgm:dir/>
          <dgm:resizeHandles val="exact"/>
        </dgm:presLayoutVars>
      </dgm:prSet>
      <dgm:spPr/>
    </dgm:pt>
    <dgm:pt modelId="{A1094FD0-308E-49C2-A5D6-A9864AD74885}" type="pres">
      <dgm:prSet presAssocID="{4DBB1A5C-FF71-4DB6-87CC-32EF33DCBC76}" presName="compNode" presStyleCnt="0"/>
      <dgm:spPr/>
    </dgm:pt>
    <dgm:pt modelId="{8FC5FBBA-25B0-431D-803B-1ECF83595297}" type="pres">
      <dgm:prSet presAssocID="{4DBB1A5C-FF71-4DB6-87CC-32EF33DCBC76}" presName="iconBgRect" presStyleLbl="bgShp" presStyleIdx="0" presStyleCnt="6"/>
      <dgm:spPr/>
    </dgm:pt>
    <dgm:pt modelId="{6DE9A2EE-0346-487C-BD31-EBC567D61044}" type="pres">
      <dgm:prSet presAssocID="{4DBB1A5C-FF71-4DB6-87CC-32EF33DCBC7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55858B6-86B7-4EF5-A2F2-90C7CE3F93BD}" type="pres">
      <dgm:prSet presAssocID="{4DBB1A5C-FF71-4DB6-87CC-32EF33DCBC76}" presName="spaceRect" presStyleCnt="0"/>
      <dgm:spPr/>
    </dgm:pt>
    <dgm:pt modelId="{189424C6-8545-4276-8431-057044475DD1}" type="pres">
      <dgm:prSet presAssocID="{4DBB1A5C-FF71-4DB6-87CC-32EF33DCBC76}" presName="textRect" presStyleLbl="revTx" presStyleIdx="0" presStyleCnt="6">
        <dgm:presLayoutVars>
          <dgm:chMax val="1"/>
          <dgm:chPref val="1"/>
        </dgm:presLayoutVars>
      </dgm:prSet>
      <dgm:spPr/>
    </dgm:pt>
    <dgm:pt modelId="{C228678F-897B-4E02-87FA-23E56F07DEE4}" type="pres">
      <dgm:prSet presAssocID="{7B076622-E419-4A2D-BFF6-2AEE0E0D24C9}" presName="sibTrans" presStyleCnt="0"/>
      <dgm:spPr/>
    </dgm:pt>
    <dgm:pt modelId="{626C56B8-E231-4691-916D-EF33319E15E9}" type="pres">
      <dgm:prSet presAssocID="{5B377886-E476-49A1-8A9A-E061E19775D6}" presName="compNode" presStyleCnt="0"/>
      <dgm:spPr/>
    </dgm:pt>
    <dgm:pt modelId="{62C561EA-7054-4BCA-9CD8-05259FBC411E}" type="pres">
      <dgm:prSet presAssocID="{5B377886-E476-49A1-8A9A-E061E19775D6}" presName="iconBgRect" presStyleLbl="bgShp" presStyleIdx="1" presStyleCnt="6"/>
      <dgm:spPr/>
    </dgm:pt>
    <dgm:pt modelId="{9C70851E-5B05-459F-B408-6C0B039BD9E9}" type="pres">
      <dgm:prSet presAssocID="{5B377886-E476-49A1-8A9A-E061E19775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789D01-D661-41BF-B4B3-BDCDEEBF23A9}" type="pres">
      <dgm:prSet presAssocID="{5B377886-E476-49A1-8A9A-E061E19775D6}" presName="spaceRect" presStyleCnt="0"/>
      <dgm:spPr/>
    </dgm:pt>
    <dgm:pt modelId="{173246EB-7003-4969-9BE4-976B6630206B}" type="pres">
      <dgm:prSet presAssocID="{5B377886-E476-49A1-8A9A-E061E19775D6}" presName="textRect" presStyleLbl="revTx" presStyleIdx="1" presStyleCnt="6">
        <dgm:presLayoutVars>
          <dgm:chMax val="1"/>
          <dgm:chPref val="1"/>
        </dgm:presLayoutVars>
      </dgm:prSet>
      <dgm:spPr/>
    </dgm:pt>
    <dgm:pt modelId="{27FA0AB7-746B-48C4-9BBB-2CBABE242DAE}" type="pres">
      <dgm:prSet presAssocID="{597E37C7-D40E-4CAD-80C9-A8CCCB6B8C9F}" presName="sibTrans" presStyleCnt="0"/>
      <dgm:spPr/>
    </dgm:pt>
    <dgm:pt modelId="{28EC54B1-0470-4620-B0B5-BAFE469267C3}" type="pres">
      <dgm:prSet presAssocID="{2DA3A1AE-2B9A-42B9-8610-D6FF965DC141}" presName="compNode" presStyleCnt="0"/>
      <dgm:spPr/>
    </dgm:pt>
    <dgm:pt modelId="{C074A271-C958-4A1A-B2B5-BCD471324FD0}" type="pres">
      <dgm:prSet presAssocID="{2DA3A1AE-2B9A-42B9-8610-D6FF965DC141}" presName="iconBgRect" presStyleLbl="bgShp" presStyleIdx="2" presStyleCnt="6"/>
      <dgm:spPr/>
    </dgm:pt>
    <dgm:pt modelId="{DFC64465-E000-4E0E-9482-C004F1A616D5}" type="pres">
      <dgm:prSet presAssocID="{2DA3A1AE-2B9A-42B9-8610-D6FF965DC1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ur"/>
        </a:ext>
      </dgm:extLst>
    </dgm:pt>
    <dgm:pt modelId="{15899247-E313-4146-8CE9-78AE2D1F0626}" type="pres">
      <dgm:prSet presAssocID="{2DA3A1AE-2B9A-42B9-8610-D6FF965DC141}" presName="spaceRect" presStyleCnt="0"/>
      <dgm:spPr/>
    </dgm:pt>
    <dgm:pt modelId="{82E25C21-6600-4C28-9826-1E9CA640888F}" type="pres">
      <dgm:prSet presAssocID="{2DA3A1AE-2B9A-42B9-8610-D6FF965DC141}" presName="textRect" presStyleLbl="revTx" presStyleIdx="2" presStyleCnt="6">
        <dgm:presLayoutVars>
          <dgm:chMax val="1"/>
          <dgm:chPref val="1"/>
        </dgm:presLayoutVars>
      </dgm:prSet>
      <dgm:spPr/>
    </dgm:pt>
    <dgm:pt modelId="{C3F9B6BC-09E4-4885-8789-AF61A023406C}" type="pres">
      <dgm:prSet presAssocID="{354B97AA-C4DA-41C4-85F7-1479878A25C9}" presName="sibTrans" presStyleCnt="0"/>
      <dgm:spPr/>
    </dgm:pt>
    <dgm:pt modelId="{5953ABFE-EB60-4AB5-9C50-C9D9538032DB}" type="pres">
      <dgm:prSet presAssocID="{1E646466-A3A8-4493-94BD-49EE7BBE1B1F}" presName="compNode" presStyleCnt="0"/>
      <dgm:spPr/>
    </dgm:pt>
    <dgm:pt modelId="{24C66B54-8B2E-4E52-A831-E22CCD47B178}" type="pres">
      <dgm:prSet presAssocID="{1E646466-A3A8-4493-94BD-49EE7BBE1B1F}" presName="iconBgRect" presStyleLbl="bgShp" presStyleIdx="3" presStyleCnt="6"/>
      <dgm:spPr/>
    </dgm:pt>
    <dgm:pt modelId="{21BF6776-67CB-40AE-A47E-3EC5650C0D34}" type="pres">
      <dgm:prSet presAssocID="{1E646466-A3A8-4493-94BD-49EE7BBE1B1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B9BCDC38-B940-4597-99FB-D218B78E5C04}" type="pres">
      <dgm:prSet presAssocID="{1E646466-A3A8-4493-94BD-49EE7BBE1B1F}" presName="spaceRect" presStyleCnt="0"/>
      <dgm:spPr/>
    </dgm:pt>
    <dgm:pt modelId="{127D5DB8-318D-4136-9E68-51EA48C353D7}" type="pres">
      <dgm:prSet presAssocID="{1E646466-A3A8-4493-94BD-49EE7BBE1B1F}" presName="textRect" presStyleLbl="revTx" presStyleIdx="3" presStyleCnt="6">
        <dgm:presLayoutVars>
          <dgm:chMax val="1"/>
          <dgm:chPref val="1"/>
        </dgm:presLayoutVars>
      </dgm:prSet>
      <dgm:spPr/>
    </dgm:pt>
    <dgm:pt modelId="{B2AD927F-7449-42F1-9583-CF250B0965A9}" type="pres">
      <dgm:prSet presAssocID="{6A8672E1-94D7-47BF-A598-CBAAEBEF70AC}" presName="sibTrans" presStyleCnt="0"/>
      <dgm:spPr/>
    </dgm:pt>
    <dgm:pt modelId="{5912B9FE-D567-440C-89D4-3BE01B9F09AB}" type="pres">
      <dgm:prSet presAssocID="{DE2287E2-8F11-4FB0-BDBA-7C60E6043790}" presName="compNode" presStyleCnt="0"/>
      <dgm:spPr/>
    </dgm:pt>
    <dgm:pt modelId="{05A2BE4D-A15E-4AB9-B3B4-D334D8A55166}" type="pres">
      <dgm:prSet presAssocID="{DE2287E2-8F11-4FB0-BDBA-7C60E6043790}" presName="iconBgRect" presStyleLbl="bgShp" presStyleIdx="4" presStyleCnt="6"/>
      <dgm:spPr/>
    </dgm:pt>
    <dgm:pt modelId="{23D8E897-FB81-4B22-9CA6-5BE01D754DDD}" type="pres">
      <dgm:prSet presAssocID="{DE2287E2-8F11-4FB0-BDBA-7C60E60437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en"/>
        </a:ext>
      </dgm:extLst>
    </dgm:pt>
    <dgm:pt modelId="{D8D3652E-78E3-42E8-85AB-6BB54C0A033B}" type="pres">
      <dgm:prSet presAssocID="{DE2287E2-8F11-4FB0-BDBA-7C60E6043790}" presName="spaceRect" presStyleCnt="0"/>
      <dgm:spPr/>
    </dgm:pt>
    <dgm:pt modelId="{120C6B74-11AC-49AE-86CE-1B385AF30408}" type="pres">
      <dgm:prSet presAssocID="{DE2287E2-8F11-4FB0-BDBA-7C60E6043790}" presName="textRect" presStyleLbl="revTx" presStyleIdx="4" presStyleCnt="6">
        <dgm:presLayoutVars>
          <dgm:chMax val="1"/>
          <dgm:chPref val="1"/>
        </dgm:presLayoutVars>
      </dgm:prSet>
      <dgm:spPr/>
    </dgm:pt>
    <dgm:pt modelId="{FDEC4D4C-F9DB-4DD5-96EB-32EA3B1C8A14}" type="pres">
      <dgm:prSet presAssocID="{530024C6-F215-494C-B2A4-CCA4F373883C}" presName="sibTrans" presStyleCnt="0"/>
      <dgm:spPr/>
    </dgm:pt>
    <dgm:pt modelId="{8039FC3D-A459-4710-848A-9C11113042D9}" type="pres">
      <dgm:prSet presAssocID="{8B6E7264-F3B2-4588-9510-BCFCE8BF7357}" presName="compNode" presStyleCnt="0"/>
      <dgm:spPr/>
    </dgm:pt>
    <dgm:pt modelId="{8831AC18-4F1D-4909-8FC0-0AC44BE81DC0}" type="pres">
      <dgm:prSet presAssocID="{8B6E7264-F3B2-4588-9510-BCFCE8BF7357}" presName="iconBgRect" presStyleLbl="bgShp" presStyleIdx="5" presStyleCnt="6"/>
      <dgm:spPr/>
    </dgm:pt>
    <dgm:pt modelId="{0014133E-E8DC-4796-8C13-03D71D2E8C7D}" type="pres">
      <dgm:prSet presAssocID="{8B6E7264-F3B2-4588-9510-BCFCE8BF735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ing"/>
        </a:ext>
      </dgm:extLst>
    </dgm:pt>
    <dgm:pt modelId="{912EC3ED-9F4E-4F38-B8DF-4094BAE77A94}" type="pres">
      <dgm:prSet presAssocID="{8B6E7264-F3B2-4588-9510-BCFCE8BF7357}" presName="spaceRect" presStyleCnt="0"/>
      <dgm:spPr/>
    </dgm:pt>
    <dgm:pt modelId="{7B5FE4FB-E990-4564-A7E7-14ECFBBB6705}" type="pres">
      <dgm:prSet presAssocID="{8B6E7264-F3B2-4588-9510-BCFCE8BF735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2EA5A09-86F0-45EA-8C2A-605816CE3160}" type="presOf" srcId="{DE2287E2-8F11-4FB0-BDBA-7C60E6043790}" destId="{120C6B74-11AC-49AE-86CE-1B385AF30408}" srcOrd="0" destOrd="0" presId="urn:microsoft.com/office/officeart/2018/5/layout/IconCircleLabelList"/>
    <dgm:cxn modelId="{2E46490C-42D6-4B94-BA09-193F29A74CD2}" srcId="{854D43C8-C127-40EC-BA14-E57E24C19A21}" destId="{DE2287E2-8F11-4FB0-BDBA-7C60E6043790}" srcOrd="4" destOrd="0" parTransId="{D0A3F4D1-59AC-4D3D-9C31-388DE5447324}" sibTransId="{530024C6-F215-494C-B2A4-CCA4F373883C}"/>
    <dgm:cxn modelId="{0873A812-3C36-441E-B48D-68161E3BC71C}" srcId="{854D43C8-C127-40EC-BA14-E57E24C19A21}" destId="{2DA3A1AE-2B9A-42B9-8610-D6FF965DC141}" srcOrd="2" destOrd="0" parTransId="{3B866949-6041-4E64-8811-DE7F3ED5EFCE}" sibTransId="{354B97AA-C4DA-41C4-85F7-1479878A25C9}"/>
    <dgm:cxn modelId="{6E98D31B-FCF4-40C0-B437-E83755E6DB88}" type="presOf" srcId="{854D43C8-C127-40EC-BA14-E57E24C19A21}" destId="{CA7A6E55-3E13-46A5-A300-719715FD58FF}" srcOrd="0" destOrd="0" presId="urn:microsoft.com/office/officeart/2018/5/layout/IconCircleLabelList"/>
    <dgm:cxn modelId="{DDF00C54-C261-407A-9A22-51736C303D27}" srcId="{854D43C8-C127-40EC-BA14-E57E24C19A21}" destId="{5B377886-E476-49A1-8A9A-E061E19775D6}" srcOrd="1" destOrd="0" parTransId="{589F7DC9-DC56-488F-AAD4-D6275DDDC0AE}" sibTransId="{597E37C7-D40E-4CAD-80C9-A8CCCB6B8C9F}"/>
    <dgm:cxn modelId="{66EE0276-3337-4E05-A79C-ED0D3E2E2F9C}" type="presOf" srcId="{8B6E7264-F3B2-4588-9510-BCFCE8BF7357}" destId="{7B5FE4FB-E990-4564-A7E7-14ECFBBB6705}" srcOrd="0" destOrd="0" presId="urn:microsoft.com/office/officeart/2018/5/layout/IconCircleLabelList"/>
    <dgm:cxn modelId="{3ECCBD90-888C-4452-B95B-47FEE1433461}" srcId="{854D43C8-C127-40EC-BA14-E57E24C19A21}" destId="{8B6E7264-F3B2-4588-9510-BCFCE8BF7357}" srcOrd="5" destOrd="0" parTransId="{B8A99071-7151-48F6-9F6F-E9EEB305B453}" sibTransId="{EE3B6F1F-9290-491D-9382-A740EC1C6780}"/>
    <dgm:cxn modelId="{F2663CBC-0677-4FF5-A666-E307FADE94DF}" type="presOf" srcId="{5B377886-E476-49A1-8A9A-E061E19775D6}" destId="{173246EB-7003-4969-9BE4-976B6630206B}" srcOrd="0" destOrd="0" presId="urn:microsoft.com/office/officeart/2018/5/layout/IconCircleLabelList"/>
    <dgm:cxn modelId="{321E54C0-DFE7-4304-9D50-8A9ECBBB62A6}" srcId="{854D43C8-C127-40EC-BA14-E57E24C19A21}" destId="{4DBB1A5C-FF71-4DB6-87CC-32EF33DCBC76}" srcOrd="0" destOrd="0" parTransId="{0FFE2A3A-A24C-47ED-B096-F0561B02D573}" sibTransId="{7B076622-E419-4A2D-BFF6-2AEE0E0D24C9}"/>
    <dgm:cxn modelId="{9955F0DB-8F6A-472D-87B7-9372493138F3}" type="presOf" srcId="{1E646466-A3A8-4493-94BD-49EE7BBE1B1F}" destId="{127D5DB8-318D-4136-9E68-51EA48C353D7}" srcOrd="0" destOrd="0" presId="urn:microsoft.com/office/officeart/2018/5/layout/IconCircleLabelList"/>
    <dgm:cxn modelId="{CEE943E1-3341-4236-81F5-3D1754CB5EE5}" type="presOf" srcId="{2DA3A1AE-2B9A-42B9-8610-D6FF965DC141}" destId="{82E25C21-6600-4C28-9826-1E9CA640888F}" srcOrd="0" destOrd="0" presId="urn:microsoft.com/office/officeart/2018/5/layout/IconCircleLabelList"/>
    <dgm:cxn modelId="{2A0822EA-1BF5-4814-AF0C-7B34CCEBD0F8}" srcId="{854D43C8-C127-40EC-BA14-E57E24C19A21}" destId="{1E646466-A3A8-4493-94BD-49EE7BBE1B1F}" srcOrd="3" destOrd="0" parTransId="{AF4B3181-EE07-4142-974A-FC63A780EBEA}" sibTransId="{6A8672E1-94D7-47BF-A598-CBAAEBEF70AC}"/>
    <dgm:cxn modelId="{9A8BF6F8-0A6F-47EC-835B-6D0F7B8D1C79}" type="presOf" srcId="{4DBB1A5C-FF71-4DB6-87CC-32EF33DCBC76}" destId="{189424C6-8545-4276-8431-057044475DD1}" srcOrd="0" destOrd="0" presId="urn:microsoft.com/office/officeart/2018/5/layout/IconCircleLabelList"/>
    <dgm:cxn modelId="{D3B542B6-AFA7-4137-9EA7-304E85A258CF}" type="presParOf" srcId="{CA7A6E55-3E13-46A5-A300-719715FD58FF}" destId="{A1094FD0-308E-49C2-A5D6-A9864AD74885}" srcOrd="0" destOrd="0" presId="urn:microsoft.com/office/officeart/2018/5/layout/IconCircleLabelList"/>
    <dgm:cxn modelId="{960B9863-3824-4A8F-AF73-05D6C37058D9}" type="presParOf" srcId="{A1094FD0-308E-49C2-A5D6-A9864AD74885}" destId="{8FC5FBBA-25B0-431D-803B-1ECF83595297}" srcOrd="0" destOrd="0" presId="urn:microsoft.com/office/officeart/2018/5/layout/IconCircleLabelList"/>
    <dgm:cxn modelId="{306B114F-9B4E-4F9C-BC8D-D48CBC2FA2E7}" type="presParOf" srcId="{A1094FD0-308E-49C2-A5D6-A9864AD74885}" destId="{6DE9A2EE-0346-487C-BD31-EBC567D61044}" srcOrd="1" destOrd="0" presId="urn:microsoft.com/office/officeart/2018/5/layout/IconCircleLabelList"/>
    <dgm:cxn modelId="{30756357-E3D1-49AA-8DC2-E0BB52E28E63}" type="presParOf" srcId="{A1094FD0-308E-49C2-A5D6-A9864AD74885}" destId="{655858B6-86B7-4EF5-A2F2-90C7CE3F93BD}" srcOrd="2" destOrd="0" presId="urn:microsoft.com/office/officeart/2018/5/layout/IconCircleLabelList"/>
    <dgm:cxn modelId="{0D3552F9-C7DA-4270-A555-ECA634CD183B}" type="presParOf" srcId="{A1094FD0-308E-49C2-A5D6-A9864AD74885}" destId="{189424C6-8545-4276-8431-057044475DD1}" srcOrd="3" destOrd="0" presId="urn:microsoft.com/office/officeart/2018/5/layout/IconCircleLabelList"/>
    <dgm:cxn modelId="{D0C250BA-1D15-4A20-9FA5-F358E1E8FC61}" type="presParOf" srcId="{CA7A6E55-3E13-46A5-A300-719715FD58FF}" destId="{C228678F-897B-4E02-87FA-23E56F07DEE4}" srcOrd="1" destOrd="0" presId="urn:microsoft.com/office/officeart/2018/5/layout/IconCircleLabelList"/>
    <dgm:cxn modelId="{95AF141A-AA50-4CDF-BE1F-B5D4A9C7F8F0}" type="presParOf" srcId="{CA7A6E55-3E13-46A5-A300-719715FD58FF}" destId="{626C56B8-E231-4691-916D-EF33319E15E9}" srcOrd="2" destOrd="0" presId="urn:microsoft.com/office/officeart/2018/5/layout/IconCircleLabelList"/>
    <dgm:cxn modelId="{9C800EF4-F2B2-4DBF-852B-C457BC45517D}" type="presParOf" srcId="{626C56B8-E231-4691-916D-EF33319E15E9}" destId="{62C561EA-7054-4BCA-9CD8-05259FBC411E}" srcOrd="0" destOrd="0" presId="urn:microsoft.com/office/officeart/2018/5/layout/IconCircleLabelList"/>
    <dgm:cxn modelId="{96D77C46-3A10-43AC-9265-A34F7A3E545C}" type="presParOf" srcId="{626C56B8-E231-4691-916D-EF33319E15E9}" destId="{9C70851E-5B05-459F-B408-6C0B039BD9E9}" srcOrd="1" destOrd="0" presId="urn:microsoft.com/office/officeart/2018/5/layout/IconCircleLabelList"/>
    <dgm:cxn modelId="{C1E7FA14-67F2-4371-8F95-D0D6D17E9BA1}" type="presParOf" srcId="{626C56B8-E231-4691-916D-EF33319E15E9}" destId="{F0789D01-D661-41BF-B4B3-BDCDEEBF23A9}" srcOrd="2" destOrd="0" presId="urn:microsoft.com/office/officeart/2018/5/layout/IconCircleLabelList"/>
    <dgm:cxn modelId="{936390BE-13E4-475E-A442-485F5F3CADAD}" type="presParOf" srcId="{626C56B8-E231-4691-916D-EF33319E15E9}" destId="{173246EB-7003-4969-9BE4-976B6630206B}" srcOrd="3" destOrd="0" presId="urn:microsoft.com/office/officeart/2018/5/layout/IconCircleLabelList"/>
    <dgm:cxn modelId="{1BEA397B-6255-4F73-A6F4-25CBD7D0150B}" type="presParOf" srcId="{CA7A6E55-3E13-46A5-A300-719715FD58FF}" destId="{27FA0AB7-746B-48C4-9BBB-2CBABE242DAE}" srcOrd="3" destOrd="0" presId="urn:microsoft.com/office/officeart/2018/5/layout/IconCircleLabelList"/>
    <dgm:cxn modelId="{63571F8D-5D75-43A9-ADA5-39689116EFA4}" type="presParOf" srcId="{CA7A6E55-3E13-46A5-A300-719715FD58FF}" destId="{28EC54B1-0470-4620-B0B5-BAFE469267C3}" srcOrd="4" destOrd="0" presId="urn:microsoft.com/office/officeart/2018/5/layout/IconCircleLabelList"/>
    <dgm:cxn modelId="{3B7BA9E0-6541-41AE-8679-D8EA95FFF570}" type="presParOf" srcId="{28EC54B1-0470-4620-B0B5-BAFE469267C3}" destId="{C074A271-C958-4A1A-B2B5-BCD471324FD0}" srcOrd="0" destOrd="0" presId="urn:microsoft.com/office/officeart/2018/5/layout/IconCircleLabelList"/>
    <dgm:cxn modelId="{00E08F90-65E6-45B9-8860-B30FE2EC601F}" type="presParOf" srcId="{28EC54B1-0470-4620-B0B5-BAFE469267C3}" destId="{DFC64465-E000-4E0E-9482-C004F1A616D5}" srcOrd="1" destOrd="0" presId="urn:microsoft.com/office/officeart/2018/5/layout/IconCircleLabelList"/>
    <dgm:cxn modelId="{F31EE641-B5D4-456E-9E0F-412FB646DCA0}" type="presParOf" srcId="{28EC54B1-0470-4620-B0B5-BAFE469267C3}" destId="{15899247-E313-4146-8CE9-78AE2D1F0626}" srcOrd="2" destOrd="0" presId="urn:microsoft.com/office/officeart/2018/5/layout/IconCircleLabelList"/>
    <dgm:cxn modelId="{ECC78287-135E-4D51-82C8-6D206F008838}" type="presParOf" srcId="{28EC54B1-0470-4620-B0B5-BAFE469267C3}" destId="{82E25C21-6600-4C28-9826-1E9CA640888F}" srcOrd="3" destOrd="0" presId="urn:microsoft.com/office/officeart/2018/5/layout/IconCircleLabelList"/>
    <dgm:cxn modelId="{DCF0F23B-B7C8-4D67-A8D5-7914FFA55D53}" type="presParOf" srcId="{CA7A6E55-3E13-46A5-A300-719715FD58FF}" destId="{C3F9B6BC-09E4-4885-8789-AF61A023406C}" srcOrd="5" destOrd="0" presId="urn:microsoft.com/office/officeart/2018/5/layout/IconCircleLabelList"/>
    <dgm:cxn modelId="{38182A5E-063F-4AE2-850B-81504200C645}" type="presParOf" srcId="{CA7A6E55-3E13-46A5-A300-719715FD58FF}" destId="{5953ABFE-EB60-4AB5-9C50-C9D9538032DB}" srcOrd="6" destOrd="0" presId="urn:microsoft.com/office/officeart/2018/5/layout/IconCircleLabelList"/>
    <dgm:cxn modelId="{9D52DC56-A194-4DDC-B354-7AE2388E1DE3}" type="presParOf" srcId="{5953ABFE-EB60-4AB5-9C50-C9D9538032DB}" destId="{24C66B54-8B2E-4E52-A831-E22CCD47B178}" srcOrd="0" destOrd="0" presId="urn:microsoft.com/office/officeart/2018/5/layout/IconCircleLabelList"/>
    <dgm:cxn modelId="{9EB5A7DF-28A2-4F79-B14D-D406B4F5EF69}" type="presParOf" srcId="{5953ABFE-EB60-4AB5-9C50-C9D9538032DB}" destId="{21BF6776-67CB-40AE-A47E-3EC5650C0D34}" srcOrd="1" destOrd="0" presId="urn:microsoft.com/office/officeart/2018/5/layout/IconCircleLabelList"/>
    <dgm:cxn modelId="{39F36B71-8102-4A05-8B4A-896B3CC94C07}" type="presParOf" srcId="{5953ABFE-EB60-4AB5-9C50-C9D9538032DB}" destId="{B9BCDC38-B940-4597-99FB-D218B78E5C04}" srcOrd="2" destOrd="0" presId="urn:microsoft.com/office/officeart/2018/5/layout/IconCircleLabelList"/>
    <dgm:cxn modelId="{68526C67-7285-4BA5-B4D3-6270BCED4C22}" type="presParOf" srcId="{5953ABFE-EB60-4AB5-9C50-C9D9538032DB}" destId="{127D5DB8-318D-4136-9E68-51EA48C353D7}" srcOrd="3" destOrd="0" presId="urn:microsoft.com/office/officeart/2018/5/layout/IconCircleLabelList"/>
    <dgm:cxn modelId="{187B683F-B17D-4CED-B768-4680D7321FAA}" type="presParOf" srcId="{CA7A6E55-3E13-46A5-A300-719715FD58FF}" destId="{B2AD927F-7449-42F1-9583-CF250B0965A9}" srcOrd="7" destOrd="0" presId="urn:microsoft.com/office/officeart/2018/5/layout/IconCircleLabelList"/>
    <dgm:cxn modelId="{C1BCB72B-568B-4848-A534-AEE0BD920CF5}" type="presParOf" srcId="{CA7A6E55-3E13-46A5-A300-719715FD58FF}" destId="{5912B9FE-D567-440C-89D4-3BE01B9F09AB}" srcOrd="8" destOrd="0" presId="urn:microsoft.com/office/officeart/2018/5/layout/IconCircleLabelList"/>
    <dgm:cxn modelId="{EAD8E001-A693-4D40-B6DF-3A6D4D13F108}" type="presParOf" srcId="{5912B9FE-D567-440C-89D4-3BE01B9F09AB}" destId="{05A2BE4D-A15E-4AB9-B3B4-D334D8A55166}" srcOrd="0" destOrd="0" presId="urn:microsoft.com/office/officeart/2018/5/layout/IconCircleLabelList"/>
    <dgm:cxn modelId="{CEE4B1D2-5B65-4ED7-B93A-C687114088FA}" type="presParOf" srcId="{5912B9FE-D567-440C-89D4-3BE01B9F09AB}" destId="{23D8E897-FB81-4B22-9CA6-5BE01D754DDD}" srcOrd="1" destOrd="0" presId="urn:microsoft.com/office/officeart/2018/5/layout/IconCircleLabelList"/>
    <dgm:cxn modelId="{E24BB3A4-7D98-498C-84F3-1CE3FB556C20}" type="presParOf" srcId="{5912B9FE-D567-440C-89D4-3BE01B9F09AB}" destId="{D8D3652E-78E3-42E8-85AB-6BB54C0A033B}" srcOrd="2" destOrd="0" presId="urn:microsoft.com/office/officeart/2018/5/layout/IconCircleLabelList"/>
    <dgm:cxn modelId="{B50602BA-22A9-47F8-B086-B10A2BD6CEF3}" type="presParOf" srcId="{5912B9FE-D567-440C-89D4-3BE01B9F09AB}" destId="{120C6B74-11AC-49AE-86CE-1B385AF30408}" srcOrd="3" destOrd="0" presId="urn:microsoft.com/office/officeart/2018/5/layout/IconCircleLabelList"/>
    <dgm:cxn modelId="{E70421E9-1076-4DB5-8562-D1F03B72EFF1}" type="presParOf" srcId="{CA7A6E55-3E13-46A5-A300-719715FD58FF}" destId="{FDEC4D4C-F9DB-4DD5-96EB-32EA3B1C8A14}" srcOrd="9" destOrd="0" presId="urn:microsoft.com/office/officeart/2018/5/layout/IconCircleLabelList"/>
    <dgm:cxn modelId="{35919751-8414-4F80-AB21-AC2B9722C686}" type="presParOf" srcId="{CA7A6E55-3E13-46A5-A300-719715FD58FF}" destId="{8039FC3D-A459-4710-848A-9C11113042D9}" srcOrd="10" destOrd="0" presId="urn:microsoft.com/office/officeart/2018/5/layout/IconCircleLabelList"/>
    <dgm:cxn modelId="{452E2917-A01B-415D-98E6-C6D16ADF3FAD}" type="presParOf" srcId="{8039FC3D-A459-4710-848A-9C11113042D9}" destId="{8831AC18-4F1D-4909-8FC0-0AC44BE81DC0}" srcOrd="0" destOrd="0" presId="urn:microsoft.com/office/officeart/2018/5/layout/IconCircleLabelList"/>
    <dgm:cxn modelId="{0E865C44-0D78-4031-8A85-4FBE68F8F700}" type="presParOf" srcId="{8039FC3D-A459-4710-848A-9C11113042D9}" destId="{0014133E-E8DC-4796-8C13-03D71D2E8C7D}" srcOrd="1" destOrd="0" presId="urn:microsoft.com/office/officeart/2018/5/layout/IconCircleLabelList"/>
    <dgm:cxn modelId="{CD01344A-E068-437A-8FAB-CDEF33F42418}" type="presParOf" srcId="{8039FC3D-A459-4710-848A-9C11113042D9}" destId="{912EC3ED-9F4E-4F38-B8DF-4094BAE77A94}" srcOrd="2" destOrd="0" presId="urn:microsoft.com/office/officeart/2018/5/layout/IconCircleLabelList"/>
    <dgm:cxn modelId="{F4A72BDC-2B19-423C-9DEE-76968BC0D8CF}" type="presParOf" srcId="{8039FC3D-A459-4710-848A-9C11113042D9}" destId="{7B5FE4FB-E990-4564-A7E7-14ECFBBB67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6A186F-50E9-4532-BFF9-1DF21C7E4F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A98611-1332-47F3-89DE-037FFFF30ACC}">
      <dgm:prSet/>
      <dgm:spPr/>
      <dgm:t>
        <a:bodyPr/>
        <a:lstStyle/>
        <a:p>
          <a:r>
            <a:rPr lang="en-US"/>
            <a:t>- Interface claire et multilingue (FR/EN).</a:t>
          </a:r>
        </a:p>
      </dgm:t>
    </dgm:pt>
    <dgm:pt modelId="{154DF65C-8508-4FC8-AD92-9CEF3D82EA36}" type="parTrans" cxnId="{93B0D7AB-636B-4798-A816-8BE9177D9551}">
      <dgm:prSet/>
      <dgm:spPr/>
      <dgm:t>
        <a:bodyPr/>
        <a:lstStyle/>
        <a:p>
          <a:endParaRPr lang="en-US"/>
        </a:p>
      </dgm:t>
    </dgm:pt>
    <dgm:pt modelId="{E0826C8E-030D-4863-B837-7A5E4A998BFB}" type="sibTrans" cxnId="{93B0D7AB-636B-4798-A816-8BE9177D9551}">
      <dgm:prSet/>
      <dgm:spPr/>
      <dgm:t>
        <a:bodyPr/>
        <a:lstStyle/>
        <a:p>
          <a:endParaRPr lang="en-US"/>
        </a:p>
      </dgm:t>
    </dgm:pt>
    <dgm:pt modelId="{045DBD8F-B9C0-46E7-9802-C2F6F9B858BF}">
      <dgm:prSet/>
      <dgm:spPr/>
      <dgm:t>
        <a:bodyPr/>
        <a:lstStyle/>
        <a:p>
          <a:r>
            <a:rPr lang="en-US"/>
            <a:t>- Navigation intuitive, optimisée pour mobile et tablette.</a:t>
          </a:r>
        </a:p>
      </dgm:t>
    </dgm:pt>
    <dgm:pt modelId="{75C13E23-A2CA-4FBE-8303-B6B675D947D6}" type="parTrans" cxnId="{A5918313-4D0B-4D3B-B49E-0FE8B6B98656}">
      <dgm:prSet/>
      <dgm:spPr/>
      <dgm:t>
        <a:bodyPr/>
        <a:lstStyle/>
        <a:p>
          <a:endParaRPr lang="en-US"/>
        </a:p>
      </dgm:t>
    </dgm:pt>
    <dgm:pt modelId="{17632061-D29E-4048-B211-1064FD1282DE}" type="sibTrans" cxnId="{A5918313-4D0B-4D3B-B49E-0FE8B6B98656}">
      <dgm:prSet/>
      <dgm:spPr/>
      <dgm:t>
        <a:bodyPr/>
        <a:lstStyle/>
        <a:p>
          <a:endParaRPr lang="en-US"/>
        </a:p>
      </dgm:t>
    </dgm:pt>
    <dgm:pt modelId="{FF917FFA-9EF3-4527-9D75-7093A235AE15}" type="pres">
      <dgm:prSet presAssocID="{BE6A186F-50E9-4532-BFF9-1DF21C7E4F74}" presName="outerComposite" presStyleCnt="0">
        <dgm:presLayoutVars>
          <dgm:chMax val="5"/>
          <dgm:dir/>
          <dgm:resizeHandles val="exact"/>
        </dgm:presLayoutVars>
      </dgm:prSet>
      <dgm:spPr/>
    </dgm:pt>
    <dgm:pt modelId="{7C948B68-CCEC-4F22-BC53-B5B3D3085A4D}" type="pres">
      <dgm:prSet presAssocID="{BE6A186F-50E9-4532-BFF9-1DF21C7E4F74}" presName="dummyMaxCanvas" presStyleCnt="0">
        <dgm:presLayoutVars/>
      </dgm:prSet>
      <dgm:spPr/>
    </dgm:pt>
    <dgm:pt modelId="{F149B080-66B4-449E-859D-81B678970F86}" type="pres">
      <dgm:prSet presAssocID="{BE6A186F-50E9-4532-BFF9-1DF21C7E4F74}" presName="TwoNodes_1" presStyleLbl="node1" presStyleIdx="0" presStyleCnt="2">
        <dgm:presLayoutVars>
          <dgm:bulletEnabled val="1"/>
        </dgm:presLayoutVars>
      </dgm:prSet>
      <dgm:spPr/>
    </dgm:pt>
    <dgm:pt modelId="{67ED433C-12AD-4087-98C1-6D7AC7AEC8E0}" type="pres">
      <dgm:prSet presAssocID="{BE6A186F-50E9-4532-BFF9-1DF21C7E4F74}" presName="TwoNodes_2" presStyleLbl="node1" presStyleIdx="1" presStyleCnt="2">
        <dgm:presLayoutVars>
          <dgm:bulletEnabled val="1"/>
        </dgm:presLayoutVars>
      </dgm:prSet>
      <dgm:spPr/>
    </dgm:pt>
    <dgm:pt modelId="{C97CDF7A-0EAF-4FA5-9E44-E4F9B7C74E00}" type="pres">
      <dgm:prSet presAssocID="{BE6A186F-50E9-4532-BFF9-1DF21C7E4F74}" presName="TwoConn_1-2" presStyleLbl="fgAccFollowNode1" presStyleIdx="0" presStyleCnt="1">
        <dgm:presLayoutVars>
          <dgm:bulletEnabled val="1"/>
        </dgm:presLayoutVars>
      </dgm:prSet>
      <dgm:spPr/>
    </dgm:pt>
    <dgm:pt modelId="{8AA303D6-4FA1-4383-9EED-FE96B20B0A33}" type="pres">
      <dgm:prSet presAssocID="{BE6A186F-50E9-4532-BFF9-1DF21C7E4F74}" presName="TwoNodes_1_text" presStyleLbl="node1" presStyleIdx="1" presStyleCnt="2">
        <dgm:presLayoutVars>
          <dgm:bulletEnabled val="1"/>
        </dgm:presLayoutVars>
      </dgm:prSet>
      <dgm:spPr/>
    </dgm:pt>
    <dgm:pt modelId="{9F692B64-A489-49EB-A737-20A4DA661464}" type="pres">
      <dgm:prSet presAssocID="{BE6A186F-50E9-4532-BFF9-1DF21C7E4F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7E65410-E7B8-465D-AA4B-D3F7DEB8C3B6}" type="presOf" srcId="{4CA98611-1332-47F3-89DE-037FFFF30ACC}" destId="{8AA303D6-4FA1-4383-9EED-FE96B20B0A33}" srcOrd="1" destOrd="0" presId="urn:microsoft.com/office/officeart/2005/8/layout/vProcess5"/>
    <dgm:cxn modelId="{A5918313-4D0B-4D3B-B49E-0FE8B6B98656}" srcId="{BE6A186F-50E9-4532-BFF9-1DF21C7E4F74}" destId="{045DBD8F-B9C0-46E7-9802-C2F6F9B858BF}" srcOrd="1" destOrd="0" parTransId="{75C13E23-A2CA-4FBE-8303-B6B675D947D6}" sibTransId="{17632061-D29E-4048-B211-1064FD1282DE}"/>
    <dgm:cxn modelId="{EDA86968-112B-4161-A79F-F6303644496C}" type="presOf" srcId="{045DBD8F-B9C0-46E7-9802-C2F6F9B858BF}" destId="{67ED433C-12AD-4087-98C1-6D7AC7AEC8E0}" srcOrd="0" destOrd="0" presId="urn:microsoft.com/office/officeart/2005/8/layout/vProcess5"/>
    <dgm:cxn modelId="{0E02624F-AB3A-4DD6-B158-807B10386B0B}" type="presOf" srcId="{4CA98611-1332-47F3-89DE-037FFFF30ACC}" destId="{F149B080-66B4-449E-859D-81B678970F86}" srcOrd="0" destOrd="0" presId="urn:microsoft.com/office/officeart/2005/8/layout/vProcess5"/>
    <dgm:cxn modelId="{1B91A378-628B-4DC0-997F-282E6D930EE4}" type="presOf" srcId="{045DBD8F-B9C0-46E7-9802-C2F6F9B858BF}" destId="{9F692B64-A489-49EB-A737-20A4DA661464}" srcOrd="1" destOrd="0" presId="urn:microsoft.com/office/officeart/2005/8/layout/vProcess5"/>
    <dgm:cxn modelId="{6F433EA5-CDF0-42A7-A581-E958DF60F174}" type="presOf" srcId="{BE6A186F-50E9-4532-BFF9-1DF21C7E4F74}" destId="{FF917FFA-9EF3-4527-9D75-7093A235AE15}" srcOrd="0" destOrd="0" presId="urn:microsoft.com/office/officeart/2005/8/layout/vProcess5"/>
    <dgm:cxn modelId="{93B0D7AB-636B-4798-A816-8BE9177D9551}" srcId="{BE6A186F-50E9-4532-BFF9-1DF21C7E4F74}" destId="{4CA98611-1332-47F3-89DE-037FFFF30ACC}" srcOrd="0" destOrd="0" parTransId="{154DF65C-8508-4FC8-AD92-9CEF3D82EA36}" sibTransId="{E0826C8E-030D-4863-B837-7A5E4A998BFB}"/>
    <dgm:cxn modelId="{640C11C7-C48D-4FD2-A54F-B8C5807665C0}" type="presOf" srcId="{E0826C8E-030D-4863-B837-7A5E4A998BFB}" destId="{C97CDF7A-0EAF-4FA5-9E44-E4F9B7C74E00}" srcOrd="0" destOrd="0" presId="urn:microsoft.com/office/officeart/2005/8/layout/vProcess5"/>
    <dgm:cxn modelId="{195EA488-FC27-4635-AA71-6143F80E30FA}" type="presParOf" srcId="{FF917FFA-9EF3-4527-9D75-7093A235AE15}" destId="{7C948B68-CCEC-4F22-BC53-B5B3D3085A4D}" srcOrd="0" destOrd="0" presId="urn:microsoft.com/office/officeart/2005/8/layout/vProcess5"/>
    <dgm:cxn modelId="{0206DB9E-16BB-4A84-9591-8A4B8B73274D}" type="presParOf" srcId="{FF917FFA-9EF3-4527-9D75-7093A235AE15}" destId="{F149B080-66B4-449E-859D-81B678970F86}" srcOrd="1" destOrd="0" presId="urn:microsoft.com/office/officeart/2005/8/layout/vProcess5"/>
    <dgm:cxn modelId="{B86C908F-FECE-4578-B6A1-FE8D2ED123EF}" type="presParOf" srcId="{FF917FFA-9EF3-4527-9D75-7093A235AE15}" destId="{67ED433C-12AD-4087-98C1-6D7AC7AEC8E0}" srcOrd="2" destOrd="0" presId="urn:microsoft.com/office/officeart/2005/8/layout/vProcess5"/>
    <dgm:cxn modelId="{FAB5AD59-9A9C-4B6B-B28A-B8E44A945A87}" type="presParOf" srcId="{FF917FFA-9EF3-4527-9D75-7093A235AE15}" destId="{C97CDF7A-0EAF-4FA5-9E44-E4F9B7C74E00}" srcOrd="3" destOrd="0" presId="urn:microsoft.com/office/officeart/2005/8/layout/vProcess5"/>
    <dgm:cxn modelId="{CE37394F-D88B-4E27-B904-E1CAB6FE5B32}" type="presParOf" srcId="{FF917FFA-9EF3-4527-9D75-7093A235AE15}" destId="{8AA303D6-4FA1-4383-9EED-FE96B20B0A33}" srcOrd="4" destOrd="0" presId="urn:microsoft.com/office/officeart/2005/8/layout/vProcess5"/>
    <dgm:cxn modelId="{0E1D3625-3F1A-4EF3-8396-CA68F11FB51A}" type="presParOf" srcId="{FF917FFA-9EF3-4527-9D75-7093A235AE15}" destId="{9F692B64-A489-49EB-A737-20A4DA66146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5D2266-49C7-4A19-A3C3-AD1D572EB0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A4BEAD0-BE15-4A25-BD4E-AF21B2DBAEC1}">
      <dgm:prSet/>
      <dgm:spPr/>
      <dgm:t>
        <a:bodyPr/>
        <a:lstStyle/>
        <a:p>
          <a:r>
            <a:rPr lang="en-US"/>
            <a:t>- </a:t>
          </a:r>
          <a:r>
            <a:rPr lang="en-US" b="1"/>
            <a:t>Frontend</a:t>
          </a:r>
          <a:r>
            <a:rPr lang="en-US"/>
            <a:t> : HTML, CSS, JavaScript (React ou autres).</a:t>
          </a:r>
        </a:p>
      </dgm:t>
    </dgm:pt>
    <dgm:pt modelId="{DA7A4951-0AA8-4A0A-B548-2F11FFCC1D54}" type="parTrans" cxnId="{FF8B7B2C-A5C4-460F-98CA-FB4FE8C1A8CE}">
      <dgm:prSet/>
      <dgm:spPr/>
      <dgm:t>
        <a:bodyPr/>
        <a:lstStyle/>
        <a:p>
          <a:endParaRPr lang="en-US"/>
        </a:p>
      </dgm:t>
    </dgm:pt>
    <dgm:pt modelId="{46B4E9D3-A8A4-4D4C-B37C-66122A75043D}" type="sibTrans" cxnId="{FF8B7B2C-A5C4-460F-98CA-FB4FE8C1A8CE}">
      <dgm:prSet/>
      <dgm:spPr/>
      <dgm:t>
        <a:bodyPr/>
        <a:lstStyle/>
        <a:p>
          <a:endParaRPr lang="en-US"/>
        </a:p>
      </dgm:t>
    </dgm:pt>
    <dgm:pt modelId="{7054D540-4C73-4E2D-87F8-D25738765076}">
      <dgm:prSet/>
      <dgm:spPr/>
      <dgm:t>
        <a:bodyPr/>
        <a:lstStyle/>
        <a:p>
          <a:r>
            <a:rPr lang="en-US"/>
            <a:t>- </a:t>
          </a:r>
          <a:r>
            <a:rPr lang="en-US" b="1"/>
            <a:t>Backend</a:t>
          </a:r>
          <a:r>
            <a:rPr lang="en-US"/>
            <a:t> : à déterminer…</a:t>
          </a:r>
        </a:p>
      </dgm:t>
    </dgm:pt>
    <dgm:pt modelId="{F41DED99-1BA7-4B28-91D8-8EFAA255AEC6}" type="parTrans" cxnId="{CE0F74E0-8523-427E-BA25-F79A5E4F1B06}">
      <dgm:prSet/>
      <dgm:spPr/>
      <dgm:t>
        <a:bodyPr/>
        <a:lstStyle/>
        <a:p>
          <a:endParaRPr lang="en-US"/>
        </a:p>
      </dgm:t>
    </dgm:pt>
    <dgm:pt modelId="{60DDB4E7-B4C8-440C-B5EC-DF66E4D1CC0F}" type="sibTrans" cxnId="{CE0F74E0-8523-427E-BA25-F79A5E4F1B06}">
      <dgm:prSet/>
      <dgm:spPr/>
      <dgm:t>
        <a:bodyPr/>
        <a:lstStyle/>
        <a:p>
          <a:endParaRPr lang="en-US"/>
        </a:p>
      </dgm:t>
    </dgm:pt>
    <dgm:pt modelId="{BBC4410A-6191-44B0-B353-37AE8CA8534A}" type="pres">
      <dgm:prSet presAssocID="{235D2266-49C7-4A19-A3C3-AD1D572EB0E4}" presName="root" presStyleCnt="0">
        <dgm:presLayoutVars>
          <dgm:dir/>
          <dgm:resizeHandles val="exact"/>
        </dgm:presLayoutVars>
      </dgm:prSet>
      <dgm:spPr/>
    </dgm:pt>
    <dgm:pt modelId="{A4750F9C-EAB1-4BA3-9B93-C037BB851491}" type="pres">
      <dgm:prSet presAssocID="{9A4BEAD0-BE15-4A25-BD4E-AF21B2DBAEC1}" presName="compNode" presStyleCnt="0"/>
      <dgm:spPr/>
    </dgm:pt>
    <dgm:pt modelId="{A868F639-975C-48CF-B3E7-F7B12FEAD17A}" type="pres">
      <dgm:prSet presAssocID="{9A4BEAD0-BE15-4A25-BD4E-AF21B2DBAE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795313-03D9-498F-8232-8313B01E10BD}" type="pres">
      <dgm:prSet presAssocID="{9A4BEAD0-BE15-4A25-BD4E-AF21B2DBAEC1}" presName="spaceRect" presStyleCnt="0"/>
      <dgm:spPr/>
    </dgm:pt>
    <dgm:pt modelId="{F745847A-0674-48CE-B184-098AD57B2705}" type="pres">
      <dgm:prSet presAssocID="{9A4BEAD0-BE15-4A25-BD4E-AF21B2DBAEC1}" presName="textRect" presStyleLbl="revTx" presStyleIdx="0" presStyleCnt="2">
        <dgm:presLayoutVars>
          <dgm:chMax val="1"/>
          <dgm:chPref val="1"/>
        </dgm:presLayoutVars>
      </dgm:prSet>
      <dgm:spPr/>
    </dgm:pt>
    <dgm:pt modelId="{CDD7F76C-FFA2-4353-9D91-3D70F343324B}" type="pres">
      <dgm:prSet presAssocID="{46B4E9D3-A8A4-4D4C-B37C-66122A75043D}" presName="sibTrans" presStyleCnt="0"/>
      <dgm:spPr/>
    </dgm:pt>
    <dgm:pt modelId="{37FEDFFE-07C1-4F15-B457-55C012DA5DDD}" type="pres">
      <dgm:prSet presAssocID="{7054D540-4C73-4E2D-87F8-D25738765076}" presName="compNode" presStyleCnt="0"/>
      <dgm:spPr/>
    </dgm:pt>
    <dgm:pt modelId="{1BEF5A20-9263-466A-94D1-BEB8452680FB}" type="pres">
      <dgm:prSet presAssocID="{7054D540-4C73-4E2D-87F8-D25738765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39AB1C88-94FD-4BF0-BC8C-246864E3EBD4}" type="pres">
      <dgm:prSet presAssocID="{7054D540-4C73-4E2D-87F8-D25738765076}" presName="spaceRect" presStyleCnt="0"/>
      <dgm:spPr/>
    </dgm:pt>
    <dgm:pt modelId="{BF3ED456-F646-4BAD-8B01-EA6B0E6AD0B7}" type="pres">
      <dgm:prSet presAssocID="{7054D540-4C73-4E2D-87F8-D257387650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8B7B2C-A5C4-460F-98CA-FB4FE8C1A8CE}" srcId="{235D2266-49C7-4A19-A3C3-AD1D572EB0E4}" destId="{9A4BEAD0-BE15-4A25-BD4E-AF21B2DBAEC1}" srcOrd="0" destOrd="0" parTransId="{DA7A4951-0AA8-4A0A-B548-2F11FFCC1D54}" sibTransId="{46B4E9D3-A8A4-4D4C-B37C-66122A75043D}"/>
    <dgm:cxn modelId="{C887258A-8742-4B62-A48B-61841756D461}" type="presOf" srcId="{9A4BEAD0-BE15-4A25-BD4E-AF21B2DBAEC1}" destId="{F745847A-0674-48CE-B184-098AD57B2705}" srcOrd="0" destOrd="0" presId="urn:microsoft.com/office/officeart/2018/2/layout/IconLabelList"/>
    <dgm:cxn modelId="{1E9C1D94-BEEE-4ED9-8D16-87F639AA08AA}" type="presOf" srcId="{235D2266-49C7-4A19-A3C3-AD1D572EB0E4}" destId="{BBC4410A-6191-44B0-B353-37AE8CA8534A}" srcOrd="0" destOrd="0" presId="urn:microsoft.com/office/officeart/2018/2/layout/IconLabelList"/>
    <dgm:cxn modelId="{31F029D2-7907-4AB7-B3B6-99983505970C}" type="presOf" srcId="{7054D540-4C73-4E2D-87F8-D25738765076}" destId="{BF3ED456-F646-4BAD-8B01-EA6B0E6AD0B7}" srcOrd="0" destOrd="0" presId="urn:microsoft.com/office/officeart/2018/2/layout/IconLabelList"/>
    <dgm:cxn modelId="{CE0F74E0-8523-427E-BA25-F79A5E4F1B06}" srcId="{235D2266-49C7-4A19-A3C3-AD1D572EB0E4}" destId="{7054D540-4C73-4E2D-87F8-D25738765076}" srcOrd="1" destOrd="0" parTransId="{F41DED99-1BA7-4B28-91D8-8EFAA255AEC6}" sibTransId="{60DDB4E7-B4C8-440C-B5EC-DF66E4D1CC0F}"/>
    <dgm:cxn modelId="{E48281E7-9F3A-4E2D-81C4-1613F1CC2F73}" type="presParOf" srcId="{BBC4410A-6191-44B0-B353-37AE8CA8534A}" destId="{A4750F9C-EAB1-4BA3-9B93-C037BB851491}" srcOrd="0" destOrd="0" presId="urn:microsoft.com/office/officeart/2018/2/layout/IconLabelList"/>
    <dgm:cxn modelId="{F56D62B1-9644-4F2D-AF72-19967231EBF9}" type="presParOf" srcId="{A4750F9C-EAB1-4BA3-9B93-C037BB851491}" destId="{A868F639-975C-48CF-B3E7-F7B12FEAD17A}" srcOrd="0" destOrd="0" presId="urn:microsoft.com/office/officeart/2018/2/layout/IconLabelList"/>
    <dgm:cxn modelId="{B48BDDC0-7F41-4F63-A4AE-AA575BB8038D}" type="presParOf" srcId="{A4750F9C-EAB1-4BA3-9B93-C037BB851491}" destId="{C5795313-03D9-498F-8232-8313B01E10BD}" srcOrd="1" destOrd="0" presId="urn:microsoft.com/office/officeart/2018/2/layout/IconLabelList"/>
    <dgm:cxn modelId="{6561DED8-F8F4-440B-975C-C8A981BA3045}" type="presParOf" srcId="{A4750F9C-EAB1-4BA3-9B93-C037BB851491}" destId="{F745847A-0674-48CE-B184-098AD57B2705}" srcOrd="2" destOrd="0" presId="urn:microsoft.com/office/officeart/2018/2/layout/IconLabelList"/>
    <dgm:cxn modelId="{AA1E96BD-6535-4307-B597-E6D02264C5BE}" type="presParOf" srcId="{BBC4410A-6191-44B0-B353-37AE8CA8534A}" destId="{CDD7F76C-FFA2-4353-9D91-3D70F343324B}" srcOrd="1" destOrd="0" presId="urn:microsoft.com/office/officeart/2018/2/layout/IconLabelList"/>
    <dgm:cxn modelId="{3674B4C6-76EC-4A0E-AA7F-38374D88205F}" type="presParOf" srcId="{BBC4410A-6191-44B0-B353-37AE8CA8534A}" destId="{37FEDFFE-07C1-4F15-B457-55C012DA5DDD}" srcOrd="2" destOrd="0" presId="urn:microsoft.com/office/officeart/2018/2/layout/IconLabelList"/>
    <dgm:cxn modelId="{93231DE5-CE75-44B8-9066-4741149722BA}" type="presParOf" srcId="{37FEDFFE-07C1-4F15-B457-55C012DA5DDD}" destId="{1BEF5A20-9263-466A-94D1-BEB8452680FB}" srcOrd="0" destOrd="0" presId="urn:microsoft.com/office/officeart/2018/2/layout/IconLabelList"/>
    <dgm:cxn modelId="{A96DD124-D84E-4025-A4E4-3DB22C5A271D}" type="presParOf" srcId="{37FEDFFE-07C1-4F15-B457-55C012DA5DDD}" destId="{39AB1C88-94FD-4BF0-BC8C-246864E3EBD4}" srcOrd="1" destOrd="0" presId="urn:microsoft.com/office/officeart/2018/2/layout/IconLabelList"/>
    <dgm:cxn modelId="{4E4D54E4-97B3-405F-8DA1-2D9F237820D5}" type="presParOf" srcId="{37FEDFFE-07C1-4F15-B457-55C012DA5DDD}" destId="{BF3ED456-F646-4BAD-8B01-EA6B0E6AD0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920D20-F93F-432A-B2E1-9AE9DFF092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0A842A-59DA-4D77-A463-A8E65A2B1DF3}">
      <dgm:prSet/>
      <dgm:spPr/>
      <dgm:t>
        <a:bodyPr/>
        <a:lstStyle/>
        <a:p>
          <a:r>
            <a:rPr lang="en-US"/>
            <a:t>- </a:t>
          </a:r>
          <a:r>
            <a:rPr lang="en-US" b="1"/>
            <a:t>Planification</a:t>
          </a:r>
          <a:r>
            <a:rPr lang="en-US"/>
            <a:t> : Définition des besoins et contenu.</a:t>
          </a:r>
        </a:p>
      </dgm:t>
    </dgm:pt>
    <dgm:pt modelId="{CA020F7B-C7ED-4D2F-8CB3-89DEA0122A53}" type="parTrans" cxnId="{68A81BF2-7269-46D1-8CBB-C3BF42BFBC8B}">
      <dgm:prSet/>
      <dgm:spPr/>
      <dgm:t>
        <a:bodyPr/>
        <a:lstStyle/>
        <a:p>
          <a:endParaRPr lang="en-US"/>
        </a:p>
      </dgm:t>
    </dgm:pt>
    <dgm:pt modelId="{932621CF-F429-4F51-BBE9-AFE7498CCE65}" type="sibTrans" cxnId="{68A81BF2-7269-46D1-8CBB-C3BF42BFBC8B}">
      <dgm:prSet/>
      <dgm:spPr/>
      <dgm:t>
        <a:bodyPr/>
        <a:lstStyle/>
        <a:p>
          <a:endParaRPr lang="en-US"/>
        </a:p>
      </dgm:t>
    </dgm:pt>
    <dgm:pt modelId="{94FD236B-7D4E-48BB-8678-5B98F8A746C6}">
      <dgm:prSet/>
      <dgm:spPr/>
      <dgm:t>
        <a:bodyPr/>
        <a:lstStyle/>
        <a:p>
          <a:r>
            <a:rPr lang="en-US"/>
            <a:t>- </a:t>
          </a:r>
          <a:r>
            <a:rPr lang="en-US" b="1"/>
            <a:t>Design et développement </a:t>
          </a:r>
          <a:r>
            <a:rPr lang="en-US"/>
            <a:t>: Interface et fonctionnalités.</a:t>
          </a:r>
        </a:p>
      </dgm:t>
    </dgm:pt>
    <dgm:pt modelId="{E347FA2B-13DF-4845-91E3-22431DC014AA}" type="parTrans" cxnId="{CC62410A-14E1-4675-813E-6507D2C89C7B}">
      <dgm:prSet/>
      <dgm:spPr/>
      <dgm:t>
        <a:bodyPr/>
        <a:lstStyle/>
        <a:p>
          <a:endParaRPr lang="en-US"/>
        </a:p>
      </dgm:t>
    </dgm:pt>
    <dgm:pt modelId="{63284B0D-E9FE-43E6-ADC7-CFD42E2DFD51}" type="sibTrans" cxnId="{CC62410A-14E1-4675-813E-6507D2C89C7B}">
      <dgm:prSet/>
      <dgm:spPr/>
      <dgm:t>
        <a:bodyPr/>
        <a:lstStyle/>
        <a:p>
          <a:endParaRPr lang="en-US"/>
        </a:p>
      </dgm:t>
    </dgm:pt>
    <dgm:pt modelId="{07533005-5ABB-4EE6-82CF-1DAE7BBE8921}">
      <dgm:prSet/>
      <dgm:spPr/>
      <dgm:t>
        <a:bodyPr/>
        <a:lstStyle/>
        <a:p>
          <a:r>
            <a:rPr lang="en-US"/>
            <a:t>- </a:t>
          </a:r>
          <a:r>
            <a:rPr lang="en-US" b="1"/>
            <a:t>Tests utilisateurs </a:t>
          </a:r>
          <a:r>
            <a:rPr lang="en-US"/>
            <a:t>: Ergonomie et performances.</a:t>
          </a:r>
        </a:p>
      </dgm:t>
    </dgm:pt>
    <dgm:pt modelId="{8ED802C5-7863-490A-9CED-12009AE56A9C}" type="parTrans" cxnId="{0231B0CC-BF7B-452F-B1F4-602D98A8E844}">
      <dgm:prSet/>
      <dgm:spPr/>
      <dgm:t>
        <a:bodyPr/>
        <a:lstStyle/>
        <a:p>
          <a:endParaRPr lang="en-US"/>
        </a:p>
      </dgm:t>
    </dgm:pt>
    <dgm:pt modelId="{7C5016B2-A78F-4BA0-B68D-5B21F45650C5}" type="sibTrans" cxnId="{0231B0CC-BF7B-452F-B1F4-602D98A8E844}">
      <dgm:prSet/>
      <dgm:spPr/>
      <dgm:t>
        <a:bodyPr/>
        <a:lstStyle/>
        <a:p>
          <a:endParaRPr lang="en-US"/>
        </a:p>
      </dgm:t>
    </dgm:pt>
    <dgm:pt modelId="{27090424-FE0E-4BA3-B886-6A25375235E3}">
      <dgm:prSet/>
      <dgm:spPr/>
      <dgm:t>
        <a:bodyPr/>
        <a:lstStyle/>
        <a:p>
          <a:r>
            <a:rPr lang="en-US"/>
            <a:t>- </a:t>
          </a:r>
          <a:r>
            <a:rPr lang="en-US" b="1"/>
            <a:t>Lancement</a:t>
          </a:r>
          <a:r>
            <a:rPr lang="en-US"/>
            <a:t> : Mise en ligne et communication.</a:t>
          </a:r>
        </a:p>
      </dgm:t>
    </dgm:pt>
    <dgm:pt modelId="{C59AF980-6DCA-4F10-8CF1-6CABDD0C7937}" type="parTrans" cxnId="{D74FA2CF-4D05-49B5-98C9-A57E985FEE03}">
      <dgm:prSet/>
      <dgm:spPr/>
      <dgm:t>
        <a:bodyPr/>
        <a:lstStyle/>
        <a:p>
          <a:endParaRPr lang="en-US"/>
        </a:p>
      </dgm:t>
    </dgm:pt>
    <dgm:pt modelId="{C07783AB-A615-4CB6-8C51-32E204933EB7}" type="sibTrans" cxnId="{D74FA2CF-4D05-49B5-98C9-A57E985FEE03}">
      <dgm:prSet/>
      <dgm:spPr/>
      <dgm:t>
        <a:bodyPr/>
        <a:lstStyle/>
        <a:p>
          <a:endParaRPr lang="en-US"/>
        </a:p>
      </dgm:t>
    </dgm:pt>
    <dgm:pt modelId="{7F93AC45-503F-4152-9EE1-7E2A1241E0F7}">
      <dgm:prSet/>
      <dgm:spPr/>
      <dgm:t>
        <a:bodyPr/>
        <a:lstStyle/>
        <a:p>
          <a:r>
            <a:rPr lang="en-US"/>
            <a:t>- </a:t>
          </a:r>
          <a:r>
            <a:rPr lang="en-US" b="1"/>
            <a:t>Maintenance</a:t>
          </a:r>
          <a:r>
            <a:rPr lang="en-US"/>
            <a:t> : Mises à jour et corrections.</a:t>
          </a:r>
        </a:p>
      </dgm:t>
    </dgm:pt>
    <dgm:pt modelId="{C6FAEFC0-CFE2-415E-9CDA-037A7481ABD7}" type="parTrans" cxnId="{99CC7966-9DF1-4D18-869B-8FE6B2D1B623}">
      <dgm:prSet/>
      <dgm:spPr/>
      <dgm:t>
        <a:bodyPr/>
        <a:lstStyle/>
        <a:p>
          <a:endParaRPr lang="en-US"/>
        </a:p>
      </dgm:t>
    </dgm:pt>
    <dgm:pt modelId="{F95AEB43-B3EE-4D3C-90F3-9FF42AE2E722}" type="sibTrans" cxnId="{99CC7966-9DF1-4D18-869B-8FE6B2D1B623}">
      <dgm:prSet/>
      <dgm:spPr/>
      <dgm:t>
        <a:bodyPr/>
        <a:lstStyle/>
        <a:p>
          <a:endParaRPr lang="en-US"/>
        </a:p>
      </dgm:t>
    </dgm:pt>
    <dgm:pt modelId="{B7B50383-3BA1-4436-A3DF-5078E31576BE}" type="pres">
      <dgm:prSet presAssocID="{2C920D20-F93F-432A-B2E1-9AE9DFF09298}" presName="root" presStyleCnt="0">
        <dgm:presLayoutVars>
          <dgm:dir/>
          <dgm:resizeHandles val="exact"/>
        </dgm:presLayoutVars>
      </dgm:prSet>
      <dgm:spPr/>
    </dgm:pt>
    <dgm:pt modelId="{A42017CF-3DC9-44CE-8743-45D7A348043F}" type="pres">
      <dgm:prSet presAssocID="{BA0A842A-59DA-4D77-A463-A8E65A2B1DF3}" presName="compNode" presStyleCnt="0"/>
      <dgm:spPr/>
    </dgm:pt>
    <dgm:pt modelId="{6D342A63-E542-4121-99C2-BCAD957E6A7C}" type="pres">
      <dgm:prSet presAssocID="{BA0A842A-59DA-4D77-A463-A8E65A2B1DF3}" presName="bgRect" presStyleLbl="bgShp" presStyleIdx="0" presStyleCnt="5"/>
      <dgm:spPr/>
    </dgm:pt>
    <dgm:pt modelId="{B0DB6DA4-4DD4-4066-A44C-B1B593961353}" type="pres">
      <dgm:prSet presAssocID="{BA0A842A-59DA-4D77-A463-A8E65A2B1D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52902068-C12C-4524-B47D-B49A815E48F1}" type="pres">
      <dgm:prSet presAssocID="{BA0A842A-59DA-4D77-A463-A8E65A2B1DF3}" presName="spaceRect" presStyleCnt="0"/>
      <dgm:spPr/>
    </dgm:pt>
    <dgm:pt modelId="{E5B51466-AB0E-41D9-8636-E848B7E3538E}" type="pres">
      <dgm:prSet presAssocID="{BA0A842A-59DA-4D77-A463-A8E65A2B1DF3}" presName="parTx" presStyleLbl="revTx" presStyleIdx="0" presStyleCnt="5">
        <dgm:presLayoutVars>
          <dgm:chMax val="0"/>
          <dgm:chPref val="0"/>
        </dgm:presLayoutVars>
      </dgm:prSet>
      <dgm:spPr/>
    </dgm:pt>
    <dgm:pt modelId="{870603B4-3A86-4C87-861F-F9AD4EC7F66D}" type="pres">
      <dgm:prSet presAssocID="{932621CF-F429-4F51-BBE9-AFE7498CCE65}" presName="sibTrans" presStyleCnt="0"/>
      <dgm:spPr/>
    </dgm:pt>
    <dgm:pt modelId="{B795BD91-9AF9-4E8F-8DB6-DA3FB71E3D12}" type="pres">
      <dgm:prSet presAssocID="{94FD236B-7D4E-48BB-8678-5B98F8A746C6}" presName="compNode" presStyleCnt="0"/>
      <dgm:spPr/>
    </dgm:pt>
    <dgm:pt modelId="{9CAF1326-7479-489F-A548-5C3C82E840E1}" type="pres">
      <dgm:prSet presAssocID="{94FD236B-7D4E-48BB-8678-5B98F8A746C6}" presName="bgRect" presStyleLbl="bgShp" presStyleIdx="1" presStyleCnt="5"/>
      <dgm:spPr/>
    </dgm:pt>
    <dgm:pt modelId="{A1C86C6E-2ED8-4907-B146-4CB3380B2603}" type="pres">
      <dgm:prSet presAssocID="{94FD236B-7D4E-48BB-8678-5B98F8A746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E6053AF8-5A15-4E61-A901-7B6E2A637245}" type="pres">
      <dgm:prSet presAssocID="{94FD236B-7D4E-48BB-8678-5B98F8A746C6}" presName="spaceRect" presStyleCnt="0"/>
      <dgm:spPr/>
    </dgm:pt>
    <dgm:pt modelId="{F8BF79C4-67C1-40B8-81F1-25B0C11CF3DC}" type="pres">
      <dgm:prSet presAssocID="{94FD236B-7D4E-48BB-8678-5B98F8A746C6}" presName="parTx" presStyleLbl="revTx" presStyleIdx="1" presStyleCnt="5">
        <dgm:presLayoutVars>
          <dgm:chMax val="0"/>
          <dgm:chPref val="0"/>
        </dgm:presLayoutVars>
      </dgm:prSet>
      <dgm:spPr/>
    </dgm:pt>
    <dgm:pt modelId="{39123291-8744-48CE-8293-158B107F6E79}" type="pres">
      <dgm:prSet presAssocID="{63284B0D-E9FE-43E6-ADC7-CFD42E2DFD51}" presName="sibTrans" presStyleCnt="0"/>
      <dgm:spPr/>
    </dgm:pt>
    <dgm:pt modelId="{D6AE45C3-2E1D-49DB-BCE2-E715C12FFDE8}" type="pres">
      <dgm:prSet presAssocID="{07533005-5ABB-4EE6-82CF-1DAE7BBE8921}" presName="compNode" presStyleCnt="0"/>
      <dgm:spPr/>
    </dgm:pt>
    <dgm:pt modelId="{BCE230AE-D341-404E-B06D-9E9D6D84BA84}" type="pres">
      <dgm:prSet presAssocID="{07533005-5ABB-4EE6-82CF-1DAE7BBE8921}" presName="bgRect" presStyleLbl="bgShp" presStyleIdx="2" presStyleCnt="5"/>
      <dgm:spPr/>
    </dgm:pt>
    <dgm:pt modelId="{528BAB44-1BFA-44BE-BDA9-04FEA57AA61C}" type="pres">
      <dgm:prSet presAssocID="{07533005-5ABB-4EE6-82CF-1DAE7BBE89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2D978D3-A898-4A01-9306-68FF235D89EE}" type="pres">
      <dgm:prSet presAssocID="{07533005-5ABB-4EE6-82CF-1DAE7BBE8921}" presName="spaceRect" presStyleCnt="0"/>
      <dgm:spPr/>
    </dgm:pt>
    <dgm:pt modelId="{C475B145-5184-4CAC-A9D5-D36C90AC2D06}" type="pres">
      <dgm:prSet presAssocID="{07533005-5ABB-4EE6-82CF-1DAE7BBE8921}" presName="parTx" presStyleLbl="revTx" presStyleIdx="2" presStyleCnt="5">
        <dgm:presLayoutVars>
          <dgm:chMax val="0"/>
          <dgm:chPref val="0"/>
        </dgm:presLayoutVars>
      </dgm:prSet>
      <dgm:spPr/>
    </dgm:pt>
    <dgm:pt modelId="{3F0ACAF6-22BD-46AD-BB42-E9F87A712FC3}" type="pres">
      <dgm:prSet presAssocID="{7C5016B2-A78F-4BA0-B68D-5B21F45650C5}" presName="sibTrans" presStyleCnt="0"/>
      <dgm:spPr/>
    </dgm:pt>
    <dgm:pt modelId="{5FEBB373-8670-477A-9C4F-493CE66FAD7E}" type="pres">
      <dgm:prSet presAssocID="{27090424-FE0E-4BA3-B886-6A25375235E3}" presName="compNode" presStyleCnt="0"/>
      <dgm:spPr/>
    </dgm:pt>
    <dgm:pt modelId="{92CEDE84-17CD-4DC0-9A3C-4EB6E39D0102}" type="pres">
      <dgm:prSet presAssocID="{27090424-FE0E-4BA3-B886-6A25375235E3}" presName="bgRect" presStyleLbl="bgShp" presStyleIdx="3" presStyleCnt="5"/>
      <dgm:spPr/>
    </dgm:pt>
    <dgm:pt modelId="{09E1E389-7173-4A06-A9AC-41BE35DFCA4D}" type="pres">
      <dgm:prSet presAssocID="{27090424-FE0E-4BA3-B886-6A25375235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56B2DF3-B6FB-4BD4-B7E8-DC95176B7617}" type="pres">
      <dgm:prSet presAssocID="{27090424-FE0E-4BA3-B886-6A25375235E3}" presName="spaceRect" presStyleCnt="0"/>
      <dgm:spPr/>
    </dgm:pt>
    <dgm:pt modelId="{33782A72-AA11-4FA4-9E83-3E832970FE08}" type="pres">
      <dgm:prSet presAssocID="{27090424-FE0E-4BA3-B886-6A25375235E3}" presName="parTx" presStyleLbl="revTx" presStyleIdx="3" presStyleCnt="5">
        <dgm:presLayoutVars>
          <dgm:chMax val="0"/>
          <dgm:chPref val="0"/>
        </dgm:presLayoutVars>
      </dgm:prSet>
      <dgm:spPr/>
    </dgm:pt>
    <dgm:pt modelId="{8AC3AEAB-3AFC-42F6-A459-5E7B7D0171E1}" type="pres">
      <dgm:prSet presAssocID="{C07783AB-A615-4CB6-8C51-32E204933EB7}" presName="sibTrans" presStyleCnt="0"/>
      <dgm:spPr/>
    </dgm:pt>
    <dgm:pt modelId="{D5888CF0-3660-4757-B26B-25C21F704FF9}" type="pres">
      <dgm:prSet presAssocID="{7F93AC45-503F-4152-9EE1-7E2A1241E0F7}" presName="compNode" presStyleCnt="0"/>
      <dgm:spPr/>
    </dgm:pt>
    <dgm:pt modelId="{C0D57291-9D10-4ADE-AF98-E04A5CAF0225}" type="pres">
      <dgm:prSet presAssocID="{7F93AC45-503F-4152-9EE1-7E2A1241E0F7}" presName="bgRect" presStyleLbl="bgShp" presStyleIdx="4" presStyleCnt="5"/>
      <dgm:spPr/>
    </dgm:pt>
    <dgm:pt modelId="{2DC68658-A86C-4EB8-BC71-3D7CB56B95FE}" type="pres">
      <dgm:prSet presAssocID="{7F93AC45-503F-4152-9EE1-7E2A1241E0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39DA241-9865-4BC6-8EB9-A9AF85D60952}" type="pres">
      <dgm:prSet presAssocID="{7F93AC45-503F-4152-9EE1-7E2A1241E0F7}" presName="spaceRect" presStyleCnt="0"/>
      <dgm:spPr/>
    </dgm:pt>
    <dgm:pt modelId="{4B023313-4EB7-4228-8B32-C783E71E3AB4}" type="pres">
      <dgm:prSet presAssocID="{7F93AC45-503F-4152-9EE1-7E2A1241E0F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C62410A-14E1-4675-813E-6507D2C89C7B}" srcId="{2C920D20-F93F-432A-B2E1-9AE9DFF09298}" destId="{94FD236B-7D4E-48BB-8678-5B98F8A746C6}" srcOrd="1" destOrd="0" parTransId="{E347FA2B-13DF-4845-91E3-22431DC014AA}" sibTransId="{63284B0D-E9FE-43E6-ADC7-CFD42E2DFD51}"/>
    <dgm:cxn modelId="{99CC7966-9DF1-4D18-869B-8FE6B2D1B623}" srcId="{2C920D20-F93F-432A-B2E1-9AE9DFF09298}" destId="{7F93AC45-503F-4152-9EE1-7E2A1241E0F7}" srcOrd="4" destOrd="0" parTransId="{C6FAEFC0-CFE2-415E-9CDA-037A7481ABD7}" sibTransId="{F95AEB43-B3EE-4D3C-90F3-9FF42AE2E722}"/>
    <dgm:cxn modelId="{14621447-D1C4-4121-A00E-E807C642680D}" type="presOf" srcId="{94FD236B-7D4E-48BB-8678-5B98F8A746C6}" destId="{F8BF79C4-67C1-40B8-81F1-25B0C11CF3DC}" srcOrd="0" destOrd="0" presId="urn:microsoft.com/office/officeart/2018/2/layout/IconVerticalSolidList"/>
    <dgm:cxn modelId="{53867B4E-D1D8-4E95-B8A6-759004784B74}" type="presOf" srcId="{BA0A842A-59DA-4D77-A463-A8E65A2B1DF3}" destId="{E5B51466-AB0E-41D9-8636-E848B7E3538E}" srcOrd="0" destOrd="0" presId="urn:microsoft.com/office/officeart/2018/2/layout/IconVerticalSolidList"/>
    <dgm:cxn modelId="{30CCE857-1598-40CE-B9A6-63AFCD74BADD}" type="presOf" srcId="{7F93AC45-503F-4152-9EE1-7E2A1241E0F7}" destId="{4B023313-4EB7-4228-8B32-C783E71E3AB4}" srcOrd="0" destOrd="0" presId="urn:microsoft.com/office/officeart/2018/2/layout/IconVerticalSolidList"/>
    <dgm:cxn modelId="{0E84FD81-D600-4534-829D-BDA5ADD853C2}" type="presOf" srcId="{07533005-5ABB-4EE6-82CF-1DAE7BBE8921}" destId="{C475B145-5184-4CAC-A9D5-D36C90AC2D06}" srcOrd="0" destOrd="0" presId="urn:microsoft.com/office/officeart/2018/2/layout/IconVerticalSolidList"/>
    <dgm:cxn modelId="{0876B997-8B15-476B-8AD5-53C8BD5D157A}" type="presOf" srcId="{27090424-FE0E-4BA3-B886-6A25375235E3}" destId="{33782A72-AA11-4FA4-9E83-3E832970FE08}" srcOrd="0" destOrd="0" presId="urn:microsoft.com/office/officeart/2018/2/layout/IconVerticalSolidList"/>
    <dgm:cxn modelId="{0231B0CC-BF7B-452F-B1F4-602D98A8E844}" srcId="{2C920D20-F93F-432A-B2E1-9AE9DFF09298}" destId="{07533005-5ABB-4EE6-82CF-1DAE7BBE8921}" srcOrd="2" destOrd="0" parTransId="{8ED802C5-7863-490A-9CED-12009AE56A9C}" sibTransId="{7C5016B2-A78F-4BA0-B68D-5B21F45650C5}"/>
    <dgm:cxn modelId="{D74FA2CF-4D05-49B5-98C9-A57E985FEE03}" srcId="{2C920D20-F93F-432A-B2E1-9AE9DFF09298}" destId="{27090424-FE0E-4BA3-B886-6A25375235E3}" srcOrd="3" destOrd="0" parTransId="{C59AF980-6DCA-4F10-8CF1-6CABDD0C7937}" sibTransId="{C07783AB-A615-4CB6-8C51-32E204933EB7}"/>
    <dgm:cxn modelId="{3C22CBD8-2094-4FD2-ADA8-0D43D81156D4}" type="presOf" srcId="{2C920D20-F93F-432A-B2E1-9AE9DFF09298}" destId="{B7B50383-3BA1-4436-A3DF-5078E31576BE}" srcOrd="0" destOrd="0" presId="urn:microsoft.com/office/officeart/2018/2/layout/IconVerticalSolidList"/>
    <dgm:cxn modelId="{68A81BF2-7269-46D1-8CBB-C3BF42BFBC8B}" srcId="{2C920D20-F93F-432A-B2E1-9AE9DFF09298}" destId="{BA0A842A-59DA-4D77-A463-A8E65A2B1DF3}" srcOrd="0" destOrd="0" parTransId="{CA020F7B-C7ED-4D2F-8CB3-89DEA0122A53}" sibTransId="{932621CF-F429-4F51-BBE9-AFE7498CCE65}"/>
    <dgm:cxn modelId="{7FA5E671-5A12-4BAA-97FB-02C50078E431}" type="presParOf" srcId="{B7B50383-3BA1-4436-A3DF-5078E31576BE}" destId="{A42017CF-3DC9-44CE-8743-45D7A348043F}" srcOrd="0" destOrd="0" presId="urn:microsoft.com/office/officeart/2018/2/layout/IconVerticalSolidList"/>
    <dgm:cxn modelId="{7296F8D4-E0FE-43B1-94CA-783F3D0C5954}" type="presParOf" srcId="{A42017CF-3DC9-44CE-8743-45D7A348043F}" destId="{6D342A63-E542-4121-99C2-BCAD957E6A7C}" srcOrd="0" destOrd="0" presId="urn:microsoft.com/office/officeart/2018/2/layout/IconVerticalSolidList"/>
    <dgm:cxn modelId="{E67A39B5-AC1A-43ED-810F-94FA70F9C579}" type="presParOf" srcId="{A42017CF-3DC9-44CE-8743-45D7A348043F}" destId="{B0DB6DA4-4DD4-4066-A44C-B1B593961353}" srcOrd="1" destOrd="0" presId="urn:microsoft.com/office/officeart/2018/2/layout/IconVerticalSolidList"/>
    <dgm:cxn modelId="{C3F044E0-5A09-496F-A3E8-66087347F618}" type="presParOf" srcId="{A42017CF-3DC9-44CE-8743-45D7A348043F}" destId="{52902068-C12C-4524-B47D-B49A815E48F1}" srcOrd="2" destOrd="0" presId="urn:microsoft.com/office/officeart/2018/2/layout/IconVerticalSolidList"/>
    <dgm:cxn modelId="{8C8B2719-5CF5-4E56-864C-669A3AFD5481}" type="presParOf" srcId="{A42017CF-3DC9-44CE-8743-45D7A348043F}" destId="{E5B51466-AB0E-41D9-8636-E848B7E3538E}" srcOrd="3" destOrd="0" presId="urn:microsoft.com/office/officeart/2018/2/layout/IconVerticalSolidList"/>
    <dgm:cxn modelId="{68EC8CF3-133C-4DA7-9992-1C413F06D81F}" type="presParOf" srcId="{B7B50383-3BA1-4436-A3DF-5078E31576BE}" destId="{870603B4-3A86-4C87-861F-F9AD4EC7F66D}" srcOrd="1" destOrd="0" presId="urn:microsoft.com/office/officeart/2018/2/layout/IconVerticalSolidList"/>
    <dgm:cxn modelId="{40E8A4F6-0DCD-4B96-9228-B3C4135BEB45}" type="presParOf" srcId="{B7B50383-3BA1-4436-A3DF-5078E31576BE}" destId="{B795BD91-9AF9-4E8F-8DB6-DA3FB71E3D12}" srcOrd="2" destOrd="0" presId="urn:microsoft.com/office/officeart/2018/2/layout/IconVerticalSolidList"/>
    <dgm:cxn modelId="{A297A1DE-708D-4768-8092-17547D4986EA}" type="presParOf" srcId="{B795BD91-9AF9-4E8F-8DB6-DA3FB71E3D12}" destId="{9CAF1326-7479-489F-A548-5C3C82E840E1}" srcOrd="0" destOrd="0" presId="urn:microsoft.com/office/officeart/2018/2/layout/IconVerticalSolidList"/>
    <dgm:cxn modelId="{DBD947B0-09B4-4D32-9523-45EE8666C2D9}" type="presParOf" srcId="{B795BD91-9AF9-4E8F-8DB6-DA3FB71E3D12}" destId="{A1C86C6E-2ED8-4907-B146-4CB3380B2603}" srcOrd="1" destOrd="0" presId="urn:microsoft.com/office/officeart/2018/2/layout/IconVerticalSolidList"/>
    <dgm:cxn modelId="{5C6C18E2-117A-4CD9-B0FC-35338185B90B}" type="presParOf" srcId="{B795BD91-9AF9-4E8F-8DB6-DA3FB71E3D12}" destId="{E6053AF8-5A15-4E61-A901-7B6E2A637245}" srcOrd="2" destOrd="0" presId="urn:microsoft.com/office/officeart/2018/2/layout/IconVerticalSolidList"/>
    <dgm:cxn modelId="{F9738F3C-64A5-4F3D-B351-71645B94F6CF}" type="presParOf" srcId="{B795BD91-9AF9-4E8F-8DB6-DA3FB71E3D12}" destId="{F8BF79C4-67C1-40B8-81F1-25B0C11CF3DC}" srcOrd="3" destOrd="0" presId="urn:microsoft.com/office/officeart/2018/2/layout/IconVerticalSolidList"/>
    <dgm:cxn modelId="{AD761957-490C-4BA9-BA63-A4ABB52A51C0}" type="presParOf" srcId="{B7B50383-3BA1-4436-A3DF-5078E31576BE}" destId="{39123291-8744-48CE-8293-158B107F6E79}" srcOrd="3" destOrd="0" presId="urn:microsoft.com/office/officeart/2018/2/layout/IconVerticalSolidList"/>
    <dgm:cxn modelId="{F3C1295C-8F1D-4DEE-8EBD-6A23AB448915}" type="presParOf" srcId="{B7B50383-3BA1-4436-A3DF-5078E31576BE}" destId="{D6AE45C3-2E1D-49DB-BCE2-E715C12FFDE8}" srcOrd="4" destOrd="0" presId="urn:microsoft.com/office/officeart/2018/2/layout/IconVerticalSolidList"/>
    <dgm:cxn modelId="{1A03249B-29C5-4F99-873B-848C0EB19014}" type="presParOf" srcId="{D6AE45C3-2E1D-49DB-BCE2-E715C12FFDE8}" destId="{BCE230AE-D341-404E-B06D-9E9D6D84BA84}" srcOrd="0" destOrd="0" presId="urn:microsoft.com/office/officeart/2018/2/layout/IconVerticalSolidList"/>
    <dgm:cxn modelId="{97DCD2D4-79A8-4F89-8CE5-9ED2ABA6C549}" type="presParOf" srcId="{D6AE45C3-2E1D-49DB-BCE2-E715C12FFDE8}" destId="{528BAB44-1BFA-44BE-BDA9-04FEA57AA61C}" srcOrd="1" destOrd="0" presId="urn:microsoft.com/office/officeart/2018/2/layout/IconVerticalSolidList"/>
    <dgm:cxn modelId="{DA8C0817-89FC-46A9-8719-FC4F60999F71}" type="presParOf" srcId="{D6AE45C3-2E1D-49DB-BCE2-E715C12FFDE8}" destId="{F2D978D3-A898-4A01-9306-68FF235D89EE}" srcOrd="2" destOrd="0" presId="urn:microsoft.com/office/officeart/2018/2/layout/IconVerticalSolidList"/>
    <dgm:cxn modelId="{39AA917E-022F-4BCC-B626-DDDF08CD65A0}" type="presParOf" srcId="{D6AE45C3-2E1D-49DB-BCE2-E715C12FFDE8}" destId="{C475B145-5184-4CAC-A9D5-D36C90AC2D06}" srcOrd="3" destOrd="0" presId="urn:microsoft.com/office/officeart/2018/2/layout/IconVerticalSolidList"/>
    <dgm:cxn modelId="{E3CCD78A-FFD4-4FE6-94E2-DA5FF6441BA2}" type="presParOf" srcId="{B7B50383-3BA1-4436-A3DF-5078E31576BE}" destId="{3F0ACAF6-22BD-46AD-BB42-E9F87A712FC3}" srcOrd="5" destOrd="0" presId="urn:microsoft.com/office/officeart/2018/2/layout/IconVerticalSolidList"/>
    <dgm:cxn modelId="{825D06E3-86B2-44ED-8B0C-64070DC5412A}" type="presParOf" srcId="{B7B50383-3BA1-4436-A3DF-5078E31576BE}" destId="{5FEBB373-8670-477A-9C4F-493CE66FAD7E}" srcOrd="6" destOrd="0" presId="urn:microsoft.com/office/officeart/2018/2/layout/IconVerticalSolidList"/>
    <dgm:cxn modelId="{B20BF1BB-4411-48C5-9530-4919C5E8285D}" type="presParOf" srcId="{5FEBB373-8670-477A-9C4F-493CE66FAD7E}" destId="{92CEDE84-17CD-4DC0-9A3C-4EB6E39D0102}" srcOrd="0" destOrd="0" presId="urn:microsoft.com/office/officeart/2018/2/layout/IconVerticalSolidList"/>
    <dgm:cxn modelId="{66FE919D-7263-47EC-907F-9D13D572AF4D}" type="presParOf" srcId="{5FEBB373-8670-477A-9C4F-493CE66FAD7E}" destId="{09E1E389-7173-4A06-A9AC-41BE35DFCA4D}" srcOrd="1" destOrd="0" presId="urn:microsoft.com/office/officeart/2018/2/layout/IconVerticalSolidList"/>
    <dgm:cxn modelId="{B2FD3709-966A-4842-B58A-6D06CE562A77}" type="presParOf" srcId="{5FEBB373-8670-477A-9C4F-493CE66FAD7E}" destId="{E56B2DF3-B6FB-4BD4-B7E8-DC95176B7617}" srcOrd="2" destOrd="0" presId="urn:microsoft.com/office/officeart/2018/2/layout/IconVerticalSolidList"/>
    <dgm:cxn modelId="{9AA7720E-F938-47AD-8974-8A136BF619C1}" type="presParOf" srcId="{5FEBB373-8670-477A-9C4F-493CE66FAD7E}" destId="{33782A72-AA11-4FA4-9E83-3E832970FE08}" srcOrd="3" destOrd="0" presId="urn:microsoft.com/office/officeart/2018/2/layout/IconVerticalSolidList"/>
    <dgm:cxn modelId="{E7DA42F0-7B0F-474F-A084-AE37635198B5}" type="presParOf" srcId="{B7B50383-3BA1-4436-A3DF-5078E31576BE}" destId="{8AC3AEAB-3AFC-42F6-A459-5E7B7D0171E1}" srcOrd="7" destOrd="0" presId="urn:microsoft.com/office/officeart/2018/2/layout/IconVerticalSolidList"/>
    <dgm:cxn modelId="{09491039-FF22-4773-8073-BD4FD4952D44}" type="presParOf" srcId="{B7B50383-3BA1-4436-A3DF-5078E31576BE}" destId="{D5888CF0-3660-4757-B26B-25C21F704FF9}" srcOrd="8" destOrd="0" presId="urn:microsoft.com/office/officeart/2018/2/layout/IconVerticalSolidList"/>
    <dgm:cxn modelId="{9608A6D8-E75C-4F3F-B366-E49BF66CB163}" type="presParOf" srcId="{D5888CF0-3660-4757-B26B-25C21F704FF9}" destId="{C0D57291-9D10-4ADE-AF98-E04A5CAF0225}" srcOrd="0" destOrd="0" presId="urn:microsoft.com/office/officeart/2018/2/layout/IconVerticalSolidList"/>
    <dgm:cxn modelId="{CDDB100F-0425-45CC-95B6-FDFF702413CE}" type="presParOf" srcId="{D5888CF0-3660-4757-B26B-25C21F704FF9}" destId="{2DC68658-A86C-4EB8-BC71-3D7CB56B95FE}" srcOrd="1" destOrd="0" presId="urn:microsoft.com/office/officeart/2018/2/layout/IconVerticalSolidList"/>
    <dgm:cxn modelId="{06437A9D-D456-40F6-AB23-5D45EFE4DC66}" type="presParOf" srcId="{D5888CF0-3660-4757-B26B-25C21F704FF9}" destId="{E39DA241-9865-4BC6-8EB9-A9AF85D60952}" srcOrd="2" destOrd="0" presId="urn:microsoft.com/office/officeart/2018/2/layout/IconVerticalSolidList"/>
    <dgm:cxn modelId="{735E39B0-AC32-4176-8A10-3F7A91668595}" type="presParOf" srcId="{D5888CF0-3660-4757-B26B-25C21F704FF9}" destId="{4B023313-4EB7-4228-8B32-C783E71E3A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8F1C6F-8ADB-4090-AE34-150B261D13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1CAA332-13D8-4068-9284-19739246FAB5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Développeur web </a:t>
          </a:r>
          <a:r>
            <a:rPr lang="en-US"/>
            <a:t>pour le frontend et backend.</a:t>
          </a:r>
        </a:p>
      </dgm:t>
    </dgm:pt>
    <dgm:pt modelId="{24E43CA6-C14C-4078-9B68-5550937FDAD9}" type="parTrans" cxnId="{A81C2CDD-FB38-4393-8758-13A5F33FC6CE}">
      <dgm:prSet/>
      <dgm:spPr/>
      <dgm:t>
        <a:bodyPr/>
        <a:lstStyle/>
        <a:p>
          <a:endParaRPr lang="en-US"/>
        </a:p>
      </dgm:t>
    </dgm:pt>
    <dgm:pt modelId="{3CE86CBB-C9BB-4F5C-BADB-7C92298B5CBE}" type="sibTrans" cxnId="{A81C2CDD-FB38-4393-8758-13A5F33FC6CE}">
      <dgm:prSet/>
      <dgm:spPr/>
      <dgm:t>
        <a:bodyPr/>
        <a:lstStyle/>
        <a:p>
          <a:endParaRPr lang="en-US"/>
        </a:p>
      </dgm:t>
    </dgm:pt>
    <dgm:pt modelId="{4A281927-62B0-4001-B206-88A03AF8BCD9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Rédacteur</a:t>
          </a:r>
          <a:r>
            <a:rPr lang="en-US"/>
            <a:t> pour le contenu et articles.</a:t>
          </a:r>
        </a:p>
      </dgm:t>
    </dgm:pt>
    <dgm:pt modelId="{2646EA8E-B0EC-4834-B344-1474E7C90660}" type="parTrans" cxnId="{15E95460-8F2F-48CB-8093-85122E5A1798}">
      <dgm:prSet/>
      <dgm:spPr/>
      <dgm:t>
        <a:bodyPr/>
        <a:lstStyle/>
        <a:p>
          <a:endParaRPr lang="en-US"/>
        </a:p>
      </dgm:t>
    </dgm:pt>
    <dgm:pt modelId="{F7AAE56C-B6FE-4C78-80DA-841970D9B8DE}" type="sibTrans" cxnId="{15E95460-8F2F-48CB-8093-85122E5A1798}">
      <dgm:prSet/>
      <dgm:spPr/>
      <dgm:t>
        <a:bodyPr/>
        <a:lstStyle/>
        <a:p>
          <a:endParaRPr lang="en-US"/>
        </a:p>
      </dgm:t>
    </dgm:pt>
    <dgm:pt modelId="{511F167D-7E26-4129-924B-D487E47846AD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en-US" b="1"/>
            <a:t>Modérateur</a:t>
          </a:r>
          <a:r>
            <a:rPr lang="en-US"/>
            <a:t> pour le forum et l’accompagnement.</a:t>
          </a:r>
        </a:p>
      </dgm:t>
    </dgm:pt>
    <dgm:pt modelId="{F5904D69-3363-4C90-B90F-7A63D8F6A100}" type="parTrans" cxnId="{2A47390A-237A-4B5D-A2C3-A706CF79E8B5}">
      <dgm:prSet/>
      <dgm:spPr/>
      <dgm:t>
        <a:bodyPr/>
        <a:lstStyle/>
        <a:p>
          <a:endParaRPr lang="en-US"/>
        </a:p>
      </dgm:t>
    </dgm:pt>
    <dgm:pt modelId="{20FCAC50-C8C7-4304-AC8B-289BDA2762FD}" type="sibTrans" cxnId="{2A47390A-237A-4B5D-A2C3-A706CF79E8B5}">
      <dgm:prSet/>
      <dgm:spPr/>
      <dgm:t>
        <a:bodyPr/>
        <a:lstStyle/>
        <a:p>
          <a:endParaRPr lang="en-US"/>
        </a:p>
      </dgm:t>
    </dgm:pt>
    <dgm:pt modelId="{0B4F2498-E552-4F5E-B295-DB4B1D0E0D8A}" type="pres">
      <dgm:prSet presAssocID="{508F1C6F-8ADB-4090-AE34-150B261D13CF}" presName="root" presStyleCnt="0">
        <dgm:presLayoutVars>
          <dgm:dir/>
          <dgm:resizeHandles val="exact"/>
        </dgm:presLayoutVars>
      </dgm:prSet>
      <dgm:spPr/>
    </dgm:pt>
    <dgm:pt modelId="{0EF13FEF-ABD0-4EFF-BDA1-D99119BABAF2}" type="pres">
      <dgm:prSet presAssocID="{11CAA332-13D8-4068-9284-19739246FAB5}" presName="compNode" presStyleCnt="0"/>
      <dgm:spPr/>
    </dgm:pt>
    <dgm:pt modelId="{F4062F14-CB95-4821-8983-F880106F86C7}" type="pres">
      <dgm:prSet presAssocID="{11CAA332-13D8-4068-9284-19739246FAB5}" presName="iconBgRect" presStyleLbl="bgShp" presStyleIdx="0" presStyleCnt="3"/>
      <dgm:spPr/>
    </dgm:pt>
    <dgm:pt modelId="{94377E2D-725F-4114-8260-136D86B34EDC}" type="pres">
      <dgm:prSet presAssocID="{11CAA332-13D8-4068-9284-19739246F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EA7A07-1725-4DE2-B74C-CCDEF4597D51}" type="pres">
      <dgm:prSet presAssocID="{11CAA332-13D8-4068-9284-19739246FAB5}" presName="spaceRect" presStyleCnt="0"/>
      <dgm:spPr/>
    </dgm:pt>
    <dgm:pt modelId="{7C7A283F-BC99-438A-AEA1-068028F30A96}" type="pres">
      <dgm:prSet presAssocID="{11CAA332-13D8-4068-9284-19739246FAB5}" presName="textRect" presStyleLbl="revTx" presStyleIdx="0" presStyleCnt="3">
        <dgm:presLayoutVars>
          <dgm:chMax val="1"/>
          <dgm:chPref val="1"/>
        </dgm:presLayoutVars>
      </dgm:prSet>
      <dgm:spPr/>
    </dgm:pt>
    <dgm:pt modelId="{EBAEDA56-759B-4410-8FCE-6C4CCA3B876E}" type="pres">
      <dgm:prSet presAssocID="{3CE86CBB-C9BB-4F5C-BADB-7C92298B5CBE}" presName="sibTrans" presStyleCnt="0"/>
      <dgm:spPr/>
    </dgm:pt>
    <dgm:pt modelId="{0E6CA86F-6826-4983-853A-B005EF459FE9}" type="pres">
      <dgm:prSet presAssocID="{4A281927-62B0-4001-B206-88A03AF8BCD9}" presName="compNode" presStyleCnt="0"/>
      <dgm:spPr/>
    </dgm:pt>
    <dgm:pt modelId="{3357D62A-C708-4F01-A2EE-0E6D086406A7}" type="pres">
      <dgm:prSet presAssocID="{4A281927-62B0-4001-B206-88A03AF8BCD9}" presName="iconBgRect" presStyleLbl="bgShp" presStyleIdx="1" presStyleCnt="3"/>
      <dgm:spPr/>
    </dgm:pt>
    <dgm:pt modelId="{452D6BB8-4689-4996-AAE7-0C4BD3C23DA5}" type="pres">
      <dgm:prSet presAssocID="{4A281927-62B0-4001-B206-88A03AF8BC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837E16-0CAE-4E8D-8D2C-DD8F9A306B36}" type="pres">
      <dgm:prSet presAssocID="{4A281927-62B0-4001-B206-88A03AF8BCD9}" presName="spaceRect" presStyleCnt="0"/>
      <dgm:spPr/>
    </dgm:pt>
    <dgm:pt modelId="{9656F837-E8BD-4CF0-808D-DC2A395E42CF}" type="pres">
      <dgm:prSet presAssocID="{4A281927-62B0-4001-B206-88A03AF8BCD9}" presName="textRect" presStyleLbl="revTx" presStyleIdx="1" presStyleCnt="3">
        <dgm:presLayoutVars>
          <dgm:chMax val="1"/>
          <dgm:chPref val="1"/>
        </dgm:presLayoutVars>
      </dgm:prSet>
      <dgm:spPr/>
    </dgm:pt>
    <dgm:pt modelId="{48D44629-4877-4C77-8884-82EE0A4A6FDB}" type="pres">
      <dgm:prSet presAssocID="{F7AAE56C-B6FE-4C78-80DA-841970D9B8DE}" presName="sibTrans" presStyleCnt="0"/>
      <dgm:spPr/>
    </dgm:pt>
    <dgm:pt modelId="{791C6CBF-698F-45EC-BD53-16ABE7BA75EA}" type="pres">
      <dgm:prSet presAssocID="{511F167D-7E26-4129-924B-D487E47846AD}" presName="compNode" presStyleCnt="0"/>
      <dgm:spPr/>
    </dgm:pt>
    <dgm:pt modelId="{B91666CD-4757-46C6-874A-A37EDF31DD6F}" type="pres">
      <dgm:prSet presAssocID="{511F167D-7E26-4129-924B-D487E47846AD}" presName="iconBgRect" presStyleLbl="bgShp" presStyleIdx="2" presStyleCnt="3"/>
      <dgm:spPr/>
    </dgm:pt>
    <dgm:pt modelId="{BB0464D5-1C3A-479E-85FC-D92BEB5FAB6E}" type="pres">
      <dgm:prSet presAssocID="{511F167D-7E26-4129-924B-D487E47846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9C2F2D2-336C-49F9-9891-E66BB9CB2C18}" type="pres">
      <dgm:prSet presAssocID="{511F167D-7E26-4129-924B-D487E47846AD}" presName="spaceRect" presStyleCnt="0"/>
      <dgm:spPr/>
    </dgm:pt>
    <dgm:pt modelId="{B5029DCA-228C-4346-AEFC-834D55AB39DE}" type="pres">
      <dgm:prSet presAssocID="{511F167D-7E26-4129-924B-D487E47846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47390A-237A-4B5D-A2C3-A706CF79E8B5}" srcId="{508F1C6F-8ADB-4090-AE34-150B261D13CF}" destId="{511F167D-7E26-4129-924B-D487E47846AD}" srcOrd="2" destOrd="0" parTransId="{F5904D69-3363-4C90-B90F-7A63D8F6A100}" sibTransId="{20FCAC50-C8C7-4304-AC8B-289BDA2762FD}"/>
    <dgm:cxn modelId="{15E95460-8F2F-48CB-8093-85122E5A1798}" srcId="{508F1C6F-8ADB-4090-AE34-150B261D13CF}" destId="{4A281927-62B0-4001-B206-88A03AF8BCD9}" srcOrd="1" destOrd="0" parTransId="{2646EA8E-B0EC-4834-B344-1474E7C90660}" sibTransId="{F7AAE56C-B6FE-4C78-80DA-841970D9B8DE}"/>
    <dgm:cxn modelId="{83949484-D006-44C4-97BE-285BE0DB7B85}" type="presOf" srcId="{511F167D-7E26-4129-924B-D487E47846AD}" destId="{B5029DCA-228C-4346-AEFC-834D55AB39DE}" srcOrd="0" destOrd="0" presId="urn:microsoft.com/office/officeart/2018/5/layout/IconCircleLabelList"/>
    <dgm:cxn modelId="{7E3EB787-EB5D-4DA2-9861-9C6D22701B55}" type="presOf" srcId="{4A281927-62B0-4001-B206-88A03AF8BCD9}" destId="{9656F837-E8BD-4CF0-808D-DC2A395E42CF}" srcOrd="0" destOrd="0" presId="urn:microsoft.com/office/officeart/2018/5/layout/IconCircleLabelList"/>
    <dgm:cxn modelId="{84C8F9A4-946D-4CB7-B18E-AAE98EE9A911}" type="presOf" srcId="{11CAA332-13D8-4068-9284-19739246FAB5}" destId="{7C7A283F-BC99-438A-AEA1-068028F30A96}" srcOrd="0" destOrd="0" presId="urn:microsoft.com/office/officeart/2018/5/layout/IconCircleLabelList"/>
    <dgm:cxn modelId="{11BC58A6-A46E-4E7E-9132-917456123DE1}" type="presOf" srcId="{508F1C6F-8ADB-4090-AE34-150B261D13CF}" destId="{0B4F2498-E552-4F5E-B295-DB4B1D0E0D8A}" srcOrd="0" destOrd="0" presId="urn:microsoft.com/office/officeart/2018/5/layout/IconCircleLabelList"/>
    <dgm:cxn modelId="{A81C2CDD-FB38-4393-8758-13A5F33FC6CE}" srcId="{508F1C6F-8ADB-4090-AE34-150B261D13CF}" destId="{11CAA332-13D8-4068-9284-19739246FAB5}" srcOrd="0" destOrd="0" parTransId="{24E43CA6-C14C-4078-9B68-5550937FDAD9}" sibTransId="{3CE86CBB-C9BB-4F5C-BADB-7C92298B5CBE}"/>
    <dgm:cxn modelId="{22B541F7-338B-431A-98FA-06C20F66ED13}" type="presParOf" srcId="{0B4F2498-E552-4F5E-B295-DB4B1D0E0D8A}" destId="{0EF13FEF-ABD0-4EFF-BDA1-D99119BABAF2}" srcOrd="0" destOrd="0" presId="urn:microsoft.com/office/officeart/2018/5/layout/IconCircleLabelList"/>
    <dgm:cxn modelId="{58204F85-449F-4FF8-BE22-CB1B62B670A9}" type="presParOf" srcId="{0EF13FEF-ABD0-4EFF-BDA1-D99119BABAF2}" destId="{F4062F14-CB95-4821-8983-F880106F86C7}" srcOrd="0" destOrd="0" presId="urn:microsoft.com/office/officeart/2018/5/layout/IconCircleLabelList"/>
    <dgm:cxn modelId="{0CC442E4-3755-4BC1-9282-07D49D488063}" type="presParOf" srcId="{0EF13FEF-ABD0-4EFF-BDA1-D99119BABAF2}" destId="{94377E2D-725F-4114-8260-136D86B34EDC}" srcOrd="1" destOrd="0" presId="urn:microsoft.com/office/officeart/2018/5/layout/IconCircleLabelList"/>
    <dgm:cxn modelId="{D1B6E8F9-BF8A-4951-A517-7F69FA253F46}" type="presParOf" srcId="{0EF13FEF-ABD0-4EFF-BDA1-D99119BABAF2}" destId="{3AEA7A07-1725-4DE2-B74C-CCDEF4597D51}" srcOrd="2" destOrd="0" presId="urn:microsoft.com/office/officeart/2018/5/layout/IconCircleLabelList"/>
    <dgm:cxn modelId="{C08EA811-E2F4-47C4-9561-748B000644E7}" type="presParOf" srcId="{0EF13FEF-ABD0-4EFF-BDA1-D99119BABAF2}" destId="{7C7A283F-BC99-438A-AEA1-068028F30A96}" srcOrd="3" destOrd="0" presId="urn:microsoft.com/office/officeart/2018/5/layout/IconCircleLabelList"/>
    <dgm:cxn modelId="{FF190FEE-3696-4B2B-8FEE-1AB99F303475}" type="presParOf" srcId="{0B4F2498-E552-4F5E-B295-DB4B1D0E0D8A}" destId="{EBAEDA56-759B-4410-8FCE-6C4CCA3B876E}" srcOrd="1" destOrd="0" presId="urn:microsoft.com/office/officeart/2018/5/layout/IconCircleLabelList"/>
    <dgm:cxn modelId="{92A6CD2A-46CC-4FAA-8F11-D5F9221FB6B8}" type="presParOf" srcId="{0B4F2498-E552-4F5E-B295-DB4B1D0E0D8A}" destId="{0E6CA86F-6826-4983-853A-B005EF459FE9}" srcOrd="2" destOrd="0" presId="urn:microsoft.com/office/officeart/2018/5/layout/IconCircleLabelList"/>
    <dgm:cxn modelId="{52E44565-BCD0-4000-A23D-F1BCBAB0F8D0}" type="presParOf" srcId="{0E6CA86F-6826-4983-853A-B005EF459FE9}" destId="{3357D62A-C708-4F01-A2EE-0E6D086406A7}" srcOrd="0" destOrd="0" presId="urn:microsoft.com/office/officeart/2018/5/layout/IconCircleLabelList"/>
    <dgm:cxn modelId="{216F3112-D0E5-480E-9D7F-61242432060C}" type="presParOf" srcId="{0E6CA86F-6826-4983-853A-B005EF459FE9}" destId="{452D6BB8-4689-4996-AAE7-0C4BD3C23DA5}" srcOrd="1" destOrd="0" presId="urn:microsoft.com/office/officeart/2018/5/layout/IconCircleLabelList"/>
    <dgm:cxn modelId="{C8E5CFC7-2A37-48A2-AABA-72873A92C0DA}" type="presParOf" srcId="{0E6CA86F-6826-4983-853A-B005EF459FE9}" destId="{3C837E16-0CAE-4E8D-8D2C-DD8F9A306B36}" srcOrd="2" destOrd="0" presId="urn:microsoft.com/office/officeart/2018/5/layout/IconCircleLabelList"/>
    <dgm:cxn modelId="{05BC365B-4F0D-4523-BFF4-4E1EE54975F9}" type="presParOf" srcId="{0E6CA86F-6826-4983-853A-B005EF459FE9}" destId="{9656F837-E8BD-4CF0-808D-DC2A395E42CF}" srcOrd="3" destOrd="0" presId="urn:microsoft.com/office/officeart/2018/5/layout/IconCircleLabelList"/>
    <dgm:cxn modelId="{A13A6CC6-94E9-463C-95F0-B0C7383CD3DD}" type="presParOf" srcId="{0B4F2498-E552-4F5E-B295-DB4B1D0E0D8A}" destId="{48D44629-4877-4C77-8884-82EE0A4A6FDB}" srcOrd="3" destOrd="0" presId="urn:microsoft.com/office/officeart/2018/5/layout/IconCircleLabelList"/>
    <dgm:cxn modelId="{4796EA94-5315-4BE1-BD2B-77C1BD77EF41}" type="presParOf" srcId="{0B4F2498-E552-4F5E-B295-DB4B1D0E0D8A}" destId="{791C6CBF-698F-45EC-BD53-16ABE7BA75EA}" srcOrd="4" destOrd="0" presId="urn:microsoft.com/office/officeart/2018/5/layout/IconCircleLabelList"/>
    <dgm:cxn modelId="{95CF1D47-66EB-4374-ADCF-B7E4A52F4BBF}" type="presParOf" srcId="{791C6CBF-698F-45EC-BD53-16ABE7BA75EA}" destId="{B91666CD-4757-46C6-874A-A37EDF31DD6F}" srcOrd="0" destOrd="0" presId="urn:microsoft.com/office/officeart/2018/5/layout/IconCircleLabelList"/>
    <dgm:cxn modelId="{7FCAFE11-3798-45C6-8A5F-778F197B9536}" type="presParOf" srcId="{791C6CBF-698F-45EC-BD53-16ABE7BA75EA}" destId="{BB0464D5-1C3A-479E-85FC-D92BEB5FAB6E}" srcOrd="1" destOrd="0" presId="urn:microsoft.com/office/officeart/2018/5/layout/IconCircleLabelList"/>
    <dgm:cxn modelId="{23227DE7-BB07-424D-AC54-A128781D9FEF}" type="presParOf" srcId="{791C6CBF-698F-45EC-BD53-16ABE7BA75EA}" destId="{89C2F2D2-336C-49F9-9891-E66BB9CB2C18}" srcOrd="2" destOrd="0" presId="urn:microsoft.com/office/officeart/2018/5/layout/IconCircleLabelList"/>
    <dgm:cxn modelId="{C6E3BD0F-92F2-4775-AA77-F0A1BB1C8248}" type="presParOf" srcId="{791C6CBF-698F-45EC-BD53-16ABE7BA75EA}" destId="{B5029DCA-228C-4346-AEFC-834D55AB39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DAEF-D158-4214-A7BE-E6BAF40511A6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</a:t>
          </a:r>
          <a:r>
            <a:rPr lang="en-US" sz="2100" b="1" kern="1200"/>
            <a:t>Informer</a:t>
          </a:r>
          <a:r>
            <a:rPr lang="en-US" sz="2100" kern="1200"/>
            <a:t> : processus d'immigration, préparer son dossier.</a:t>
          </a:r>
        </a:p>
      </dsp:txBody>
      <dsp:txXfrm>
        <a:off x="32418" y="32418"/>
        <a:ext cx="5772143" cy="1041985"/>
      </dsp:txXfrm>
    </dsp:sp>
    <dsp:sp modelId="{5E8B8873-ECEE-48D6-AE3D-DDDD79D30389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- </a:t>
          </a:r>
          <a:r>
            <a:rPr lang="fr-FR" sz="2100" b="1" kern="1200"/>
            <a:t>Accompagner</a:t>
          </a:r>
          <a:r>
            <a:rPr lang="fr-FR" sz="2100" kern="1200"/>
            <a:t>: Offrir un accompagnement pas à pas sur la manière de se préparer, arriver, et réussir sa vie d'étudiant au Canada.</a:t>
          </a:r>
          <a:endParaRPr lang="en-US" sz="2100" kern="1200"/>
        </a:p>
      </dsp:txBody>
      <dsp:txXfrm>
        <a:off x="647108" y="1323709"/>
        <a:ext cx="5567530" cy="1041985"/>
      </dsp:txXfrm>
    </dsp:sp>
    <dsp:sp modelId="{3BBA7FEA-105F-4CED-B3E0-A1D6AD106E9F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</a:t>
          </a:r>
          <a:r>
            <a:rPr lang="en-US" sz="2100" b="1" kern="1200"/>
            <a:t>Partage d’expériences </a:t>
          </a:r>
          <a:r>
            <a:rPr lang="en-US" sz="2100" kern="1200"/>
            <a:t>: Témoignages et conseils sur l’immigration et la vie au Canada.</a:t>
          </a:r>
        </a:p>
      </dsp:txBody>
      <dsp:txXfrm>
        <a:off x="1261798" y="2615001"/>
        <a:ext cx="5567530" cy="1041985"/>
      </dsp:txXfrm>
    </dsp:sp>
    <dsp:sp modelId="{31205848-6F94-4069-B083-E722C73275C6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6B40F2FC-F8F0-4724-BE26-7C7505AA8310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BB259-3D1C-4C21-B882-67F3A278C0DD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51A36-04CD-408A-9498-3894C361C799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Étudiants internationaux </a:t>
          </a:r>
          <a:r>
            <a:rPr lang="en-US" sz="1900" kern="1200"/>
            <a:t>souhaitant venir étudier au Canada.</a:t>
          </a:r>
        </a:p>
      </dsp:txBody>
      <dsp:txXfrm>
        <a:off x="298991" y="1277365"/>
        <a:ext cx="2219346" cy="1377989"/>
      </dsp:txXfrm>
    </dsp:sp>
    <dsp:sp modelId="{DDD85473-0294-4EFD-AE24-650E7520C614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9162-08C1-40E1-BA64-7AF18B0BB43C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Parents d'étudiants </a:t>
          </a:r>
          <a:r>
            <a:rPr lang="en-US" sz="1900" kern="1200"/>
            <a:t>cherchant des informations fiables.</a:t>
          </a:r>
        </a:p>
      </dsp:txBody>
      <dsp:txXfrm>
        <a:off x="3116322" y="1277365"/>
        <a:ext cx="2219346" cy="1377989"/>
      </dsp:txXfrm>
    </dsp:sp>
    <dsp:sp modelId="{EB426600-4DCC-469C-9EE1-F2EC8D191638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41E9-BDFB-45C1-821D-E41EC404E43F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Cabinets ou conseillers </a:t>
          </a:r>
          <a:r>
            <a:rPr lang="en-US" sz="1900" kern="1200"/>
            <a:t>souhaitant orienter des étudiants.</a:t>
          </a:r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5FBBA-25B0-431D-803B-1ECF83595297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9A2EE-0346-487C-BD31-EBC567D61044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24C6-8545-4276-8431-057044475DD1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Page d'accueil </a:t>
          </a:r>
          <a:r>
            <a:rPr lang="en-US" sz="1100" kern="1200"/>
            <a:t>: Présentation concise, témoignages, ressources importantes.</a:t>
          </a:r>
        </a:p>
      </dsp:txBody>
      <dsp:txXfrm>
        <a:off x="228784" y="1313725"/>
        <a:ext cx="1641796" cy="656718"/>
      </dsp:txXfrm>
    </dsp:sp>
    <dsp:sp modelId="{62C561EA-7054-4BCA-9CD8-05259FBC411E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0851E-5B05-459F-B408-6C0B039BD9E9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46EB-7003-4969-9BE4-976B6630206B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Avant l'arrivée </a:t>
          </a:r>
          <a:r>
            <a:rPr lang="en-US" sz="1100" kern="1200"/>
            <a:t>: Démarches administratives, logement, financements.</a:t>
          </a:r>
        </a:p>
      </dsp:txBody>
      <dsp:txXfrm>
        <a:off x="2157895" y="1313725"/>
        <a:ext cx="1641796" cy="656718"/>
      </dsp:txXfrm>
    </dsp:sp>
    <dsp:sp modelId="{C074A271-C958-4A1A-B2B5-BCD471324FD0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64465-E000-4E0E-9482-C004F1A616D5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25C21-6600-4C28-9826-1E9CA640888F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Arrivée au Canada </a:t>
          </a:r>
          <a:r>
            <a:rPr lang="en-US" sz="1100" kern="1200"/>
            <a:t>: Démarches post-arrivée, intégration.</a:t>
          </a:r>
        </a:p>
      </dsp:txBody>
      <dsp:txXfrm>
        <a:off x="4087007" y="1313725"/>
        <a:ext cx="1641796" cy="656718"/>
      </dsp:txXfrm>
    </dsp:sp>
    <dsp:sp modelId="{24C66B54-8B2E-4E52-A831-E22CCD47B178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6776-67CB-40AE-A47E-3EC5650C0D34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5DB8-318D-4136-9E68-51EA48C353D7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Forum</a:t>
          </a:r>
          <a:r>
            <a:rPr lang="en-US" sz="1100" kern="1200"/>
            <a:t> : Plateforme d’échange.</a:t>
          </a:r>
        </a:p>
      </dsp:txBody>
      <dsp:txXfrm>
        <a:off x="6016118" y="1313725"/>
        <a:ext cx="1641796" cy="656718"/>
      </dsp:txXfrm>
    </dsp:sp>
    <dsp:sp modelId="{05A2BE4D-A15E-4AB9-B3B4-D334D8A55166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8E897-FB81-4B22-9CA6-5BE01D754DDD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C6B74-11AC-49AE-86CE-1B385AF30408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Ressources et liens utiles </a:t>
          </a:r>
          <a:r>
            <a:rPr lang="en-US" sz="1100" kern="1200"/>
            <a:t>: Guides, check-lists.</a:t>
          </a:r>
        </a:p>
      </dsp:txBody>
      <dsp:txXfrm>
        <a:off x="2157895" y="3694331"/>
        <a:ext cx="1641796" cy="656718"/>
      </dsp:txXfrm>
    </dsp:sp>
    <dsp:sp modelId="{8831AC18-4F1D-4909-8FC0-0AC44BE81DC0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4133E-E8DC-4796-8C13-03D71D2E8C7D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FE4FB-E990-4564-A7E7-14ECFBBB6705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</a:t>
          </a:r>
          <a:r>
            <a:rPr lang="en-US" sz="1100" b="1" kern="1200"/>
            <a:t>Blog </a:t>
          </a:r>
          <a:r>
            <a:rPr lang="en-US" sz="1100" kern="1200"/>
            <a:t>: Témoignages, actualités, articles pratiques.</a:t>
          </a:r>
        </a:p>
      </dsp:txBody>
      <dsp:txXfrm>
        <a:off x="4087007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9B080-66B4-449E-859D-81B678970F86}">
      <dsp:nvSpPr>
        <dsp:cNvPr id="0" name=""/>
        <dsp:cNvSpPr/>
      </dsp:nvSpPr>
      <dsp:spPr>
        <a:xfrm>
          <a:off x="0" y="0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Interface claire et multilingue (FR/EN).</a:t>
          </a:r>
        </a:p>
      </dsp:txBody>
      <dsp:txXfrm>
        <a:off x="48627" y="48627"/>
        <a:ext cx="5250509" cy="1562978"/>
      </dsp:txXfrm>
    </dsp:sp>
    <dsp:sp modelId="{67ED433C-12AD-4087-98C1-6D7AC7AEC8E0}">
      <dsp:nvSpPr>
        <dsp:cNvPr id="0" name=""/>
        <dsp:cNvSpPr/>
      </dsp:nvSpPr>
      <dsp:spPr>
        <a:xfrm>
          <a:off x="1229380" y="2029172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Navigation intuitive, optimisée pour mobile et tablette.</a:t>
          </a:r>
        </a:p>
      </dsp:txBody>
      <dsp:txXfrm>
        <a:off x="1278007" y="2077799"/>
        <a:ext cx="4560704" cy="1562978"/>
      </dsp:txXfrm>
    </dsp:sp>
    <dsp:sp modelId="{C97CDF7A-0EAF-4FA5-9E44-E4F9B7C74E00}">
      <dsp:nvSpPr>
        <dsp:cNvPr id="0" name=""/>
        <dsp:cNvSpPr/>
      </dsp:nvSpPr>
      <dsp:spPr>
        <a:xfrm>
          <a:off x="5887339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0148" y="1305127"/>
        <a:ext cx="593532" cy="812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8F639-975C-48CF-B3E7-F7B12FEAD17A}">
      <dsp:nvSpPr>
        <dsp:cNvPr id="0" name=""/>
        <dsp:cNvSpPr/>
      </dsp:nvSpPr>
      <dsp:spPr>
        <a:xfrm>
          <a:off x="109981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847A-0674-48CE-B184-098AD57B2705}">
      <dsp:nvSpPr>
        <dsp:cNvPr id="0" name=""/>
        <dsp:cNvSpPr/>
      </dsp:nvSpPr>
      <dsp:spPr>
        <a:xfrm>
          <a:off x="8506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</a:t>
          </a:r>
          <a:r>
            <a:rPr lang="en-US" sz="2500" b="1" kern="1200"/>
            <a:t>Frontend</a:t>
          </a:r>
          <a:r>
            <a:rPr lang="en-US" sz="2500" kern="1200"/>
            <a:t> : HTML, CSS, JavaScript (React ou autres).</a:t>
          </a:r>
        </a:p>
      </dsp:txBody>
      <dsp:txXfrm>
        <a:off x="85060" y="2525075"/>
        <a:ext cx="3690000" cy="720000"/>
      </dsp:txXfrm>
    </dsp:sp>
    <dsp:sp modelId="{1BEF5A20-9263-466A-94D1-BEB8452680FB}">
      <dsp:nvSpPr>
        <dsp:cNvPr id="0" name=""/>
        <dsp:cNvSpPr/>
      </dsp:nvSpPr>
      <dsp:spPr>
        <a:xfrm>
          <a:off x="543556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ED456-F646-4BAD-8B01-EA6B0E6AD0B7}">
      <dsp:nvSpPr>
        <dsp:cNvPr id="0" name=""/>
        <dsp:cNvSpPr/>
      </dsp:nvSpPr>
      <dsp:spPr>
        <a:xfrm>
          <a:off x="442081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</a:t>
          </a:r>
          <a:r>
            <a:rPr lang="en-US" sz="2500" b="1" kern="1200"/>
            <a:t>Backend</a:t>
          </a:r>
          <a:r>
            <a:rPr lang="en-US" sz="2500" kern="1200"/>
            <a:t> : à déterminer…</a:t>
          </a:r>
        </a:p>
      </dsp:txBody>
      <dsp:txXfrm>
        <a:off x="4420810" y="2525075"/>
        <a:ext cx="369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2A63-E542-4121-99C2-BCAD957E6A7C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B6DA4-4DD4-4066-A44C-B1B593961353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51466-AB0E-41D9-8636-E848B7E3538E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Planification</a:t>
          </a:r>
          <a:r>
            <a:rPr lang="en-US" sz="1900" kern="1200"/>
            <a:t> : Définition des besoins et contenu.</a:t>
          </a:r>
        </a:p>
      </dsp:txBody>
      <dsp:txXfrm>
        <a:off x="1129902" y="4592"/>
        <a:ext cx="3596298" cy="978270"/>
      </dsp:txXfrm>
    </dsp:sp>
    <dsp:sp modelId="{9CAF1326-7479-489F-A548-5C3C82E840E1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86C6E-2ED8-4907-B146-4CB3380B2603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F79C4-67C1-40B8-81F1-25B0C11CF3DC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Design et développement </a:t>
          </a:r>
          <a:r>
            <a:rPr lang="en-US" sz="1900" kern="1200"/>
            <a:t>: Interface et fonctionnalités.</a:t>
          </a:r>
        </a:p>
      </dsp:txBody>
      <dsp:txXfrm>
        <a:off x="1129902" y="1227431"/>
        <a:ext cx="3596298" cy="978270"/>
      </dsp:txXfrm>
    </dsp:sp>
    <dsp:sp modelId="{BCE230AE-D341-404E-B06D-9E9D6D84BA84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BAB44-1BFA-44BE-BDA9-04FEA57AA61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5B145-5184-4CAC-A9D5-D36C90AC2D06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Tests utilisateurs </a:t>
          </a:r>
          <a:r>
            <a:rPr lang="en-US" sz="1900" kern="1200"/>
            <a:t>: Ergonomie et performances.</a:t>
          </a:r>
        </a:p>
      </dsp:txBody>
      <dsp:txXfrm>
        <a:off x="1129902" y="2450269"/>
        <a:ext cx="3596298" cy="978270"/>
      </dsp:txXfrm>
    </dsp:sp>
    <dsp:sp modelId="{92CEDE84-17CD-4DC0-9A3C-4EB6E39D0102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1E389-7173-4A06-A9AC-41BE35DFCA4D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2A72-AA11-4FA4-9E83-3E832970FE08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Lancement</a:t>
          </a:r>
          <a:r>
            <a:rPr lang="en-US" sz="1900" kern="1200"/>
            <a:t> : Mise en ligne et communication.</a:t>
          </a:r>
        </a:p>
      </dsp:txBody>
      <dsp:txXfrm>
        <a:off x="1129902" y="3673107"/>
        <a:ext cx="3596298" cy="978270"/>
      </dsp:txXfrm>
    </dsp:sp>
    <dsp:sp modelId="{C0D57291-9D10-4ADE-AF98-E04A5CAF0225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68658-A86C-4EB8-BC71-3D7CB56B95F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23313-4EB7-4228-8B32-C783E71E3AB4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</a:t>
          </a:r>
          <a:r>
            <a:rPr lang="en-US" sz="1900" b="1" kern="1200"/>
            <a:t>Maintenance</a:t>
          </a:r>
          <a:r>
            <a:rPr lang="en-US" sz="1900" kern="1200"/>
            <a:t> : Mises à jour et corrections.</a:t>
          </a:r>
        </a:p>
      </dsp:txBody>
      <dsp:txXfrm>
        <a:off x="1129902" y="4895945"/>
        <a:ext cx="3596298" cy="978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62F14-CB95-4821-8983-F880106F86C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77E2D-725F-4114-8260-136D86B34ED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A283F-BC99-438A-AEA1-068028F30A9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</a:t>
          </a:r>
          <a:r>
            <a:rPr lang="en-US" sz="1700" b="1" kern="1200"/>
            <a:t>Développeur web </a:t>
          </a:r>
          <a:r>
            <a:rPr lang="en-US" sz="1700" kern="1200"/>
            <a:t>pour le frontend et backend.</a:t>
          </a:r>
        </a:p>
      </dsp:txBody>
      <dsp:txXfrm>
        <a:off x="46529" y="2703902"/>
        <a:ext cx="2418750" cy="720000"/>
      </dsp:txXfrm>
    </dsp:sp>
    <dsp:sp modelId="{3357D62A-C708-4F01-A2EE-0E6D086406A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D6BB8-4689-4996-AAE7-0C4BD3C23DA5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6F837-E8BD-4CF0-808D-DC2A395E42CF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</a:t>
          </a:r>
          <a:r>
            <a:rPr lang="en-US" sz="1700" b="1" kern="1200"/>
            <a:t>Rédacteur</a:t>
          </a:r>
          <a:r>
            <a:rPr lang="en-US" sz="1700" kern="1200"/>
            <a:t> pour le contenu et articles.</a:t>
          </a:r>
        </a:p>
      </dsp:txBody>
      <dsp:txXfrm>
        <a:off x="2888560" y="2703902"/>
        <a:ext cx="2418750" cy="720000"/>
      </dsp:txXfrm>
    </dsp:sp>
    <dsp:sp modelId="{B91666CD-4757-46C6-874A-A37EDF31DD6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464D5-1C3A-479E-85FC-D92BEB5FAB6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29DCA-228C-4346-AEFC-834D55AB39D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</a:t>
          </a:r>
          <a:r>
            <a:rPr lang="en-US" sz="1700" b="1" kern="1200"/>
            <a:t>Modérateur</a:t>
          </a:r>
          <a:r>
            <a:rPr lang="en-US" sz="1700" kern="1200"/>
            <a:t> pour le forum et l’accompagnement.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fr-CA" sz="4200" b="1"/>
              <a:t>Cahier des Charges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/>
            <a:r>
              <a:rPr lang="fr-FR" b="1">
                <a:solidFill>
                  <a:srgbClr val="FFFFFF"/>
                </a:solidFill>
              </a:rPr>
              <a:t>Site Web pour Étudiants Internationaux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5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fr-FR" sz="1700"/>
              <a:t>Ce projet vise à être une ressource incontournable pour les étudiants internationaux, les accompagnant tout au long de leur parcours au Canada et leur évitant les pièges courants.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5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fr-FR" sz="1700"/>
              <a:t>Le site vise à fournir des informations, conseils pratiques et ressources fiables aux étudiants internationaux souhaitant venir au Canada. Il les aide à éviter certains pièges, les surfacturations et les guide à travers toutes les étapes avant, pendant et après leur arrivée.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CA" sz="3500" b="1">
                <a:solidFill>
                  <a:srgbClr val="FFFFFF"/>
                </a:solidFill>
              </a:rPr>
              <a:t>Objectifs du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E40D7-9471-1F86-E11F-60D3BB1DA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61416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CA" sz="3500" b="1">
                <a:solidFill>
                  <a:srgbClr val="FFFFFF"/>
                </a:solidFill>
              </a:rPr>
              <a:t>Public Cible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5BF71D0-036A-66E0-C576-91E892F4C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2304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fr-CA" b="1">
                <a:solidFill>
                  <a:srgbClr val="FFFFFF"/>
                </a:solidFill>
              </a:rPr>
              <a:t>Fonctionnalités du Site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082D675-559C-290E-3942-7ED00D5F5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75935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CA" sz="3500" b="1">
                <a:solidFill>
                  <a:srgbClr val="FFFFFF"/>
                </a:solidFill>
              </a:rPr>
              <a:t>Design et Ergonomie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7C269B-86B4-88CD-0B0D-0D2CA7A57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07179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CA" sz="3500">
                <a:solidFill>
                  <a:srgbClr val="FFFFFF"/>
                </a:solidFill>
              </a:rPr>
              <a:t>Technologies à Utiliser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B3FF8-ADDC-1CDE-5C8C-2626850FE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04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CA" sz="3100" b="1">
                <a:solidFill>
                  <a:schemeClr val="bg1"/>
                </a:solidFill>
              </a:rPr>
              <a:t>Planification et Suivi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8BAEA-5732-EDA4-4ADF-6D079919C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3677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CA" sz="3500" b="1">
                <a:solidFill>
                  <a:srgbClr val="FFFFFF"/>
                </a:solidFill>
              </a:rPr>
              <a:t>Ressources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32FC0B-7B5A-B159-3583-177192FED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404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349</Words>
  <Application>Microsoft Office PowerPoint</Application>
  <PresentationFormat>Affichage à l'écran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Cahier des Charges</vt:lpstr>
      <vt:lpstr>Introduction</vt:lpstr>
      <vt:lpstr>Objectifs du site</vt:lpstr>
      <vt:lpstr>Public Cible</vt:lpstr>
      <vt:lpstr>Fonctionnalités du Site</vt:lpstr>
      <vt:lpstr>Design et Ergonomie</vt:lpstr>
      <vt:lpstr>Technologies à Utiliser</vt:lpstr>
      <vt:lpstr>Planification et Suivi</vt:lpstr>
      <vt:lpstr>Ressources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Abdoulaye Diallo</cp:lastModifiedBy>
  <cp:revision>2</cp:revision>
  <dcterms:created xsi:type="dcterms:W3CDTF">2013-01-27T09:14:16Z</dcterms:created>
  <dcterms:modified xsi:type="dcterms:W3CDTF">2025-02-05T03:46:22Z</dcterms:modified>
  <cp:category/>
</cp:coreProperties>
</file>