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B7EC-F2E1-4FA6-BB16-75154D3DD2E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1EDE-3C09-4F90-B158-8A16D03E1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 </a:t>
            </a:r>
            <a:br>
              <a:rPr lang="en-US" dirty="0" smtClean="0"/>
            </a:br>
            <a:r>
              <a:rPr lang="en-US" dirty="0" smtClean="0"/>
              <a:t>Neural network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Abu Shetayyah Elham</a:t>
            </a:r>
          </a:p>
          <a:p>
            <a:r>
              <a:rPr lang="en-US" dirty="0" smtClean="0"/>
              <a:t>9-nov-2021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Dr.Rami</a:t>
            </a:r>
            <a:r>
              <a:rPr lang="en-US" dirty="0" smtClean="0"/>
              <a:t> </a:t>
            </a:r>
            <a:r>
              <a:rPr lang="en-US" dirty="0" err="1" smtClean="0"/>
              <a:t>AlOuran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Network: Algorithms that simulate the way the human brain works by identifying relationships in the data set from the inputs and giving accurate outputs.</a:t>
            </a:r>
          </a:p>
          <a:p>
            <a:endParaRPr lang="en-US" dirty="0" smtClean="0"/>
          </a:p>
          <a:p>
            <a:r>
              <a:rPr lang="en-US" dirty="0" smtClean="0"/>
              <a:t>The main components of a 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several layers (think ‘neurons’)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Neuron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Two-layer 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80" y="2220687"/>
            <a:ext cx="6824840" cy="4161586"/>
          </a:xfrm>
        </p:spPr>
      </p:pic>
    </p:spTree>
    <p:extLst>
      <p:ext uri="{BB962C8B-B14F-4D97-AF65-F5344CB8AC3E}">
        <p14:creationId xmlns:p14="http://schemas.microsoft.com/office/powerpoint/2010/main" val="5713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Artificial Intelligence  Neural network </vt:lpstr>
      <vt:lpstr>Neural Networks</vt:lpstr>
      <vt:lpstr>Two-layer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2021-11-09T06:36:29Z</dcterms:created>
  <dcterms:modified xsi:type="dcterms:W3CDTF">2021-11-09T06:48:36Z</dcterms:modified>
</cp:coreProperties>
</file>