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603" y="3499032"/>
            <a:ext cx="2612571" cy="19891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40" y="944751"/>
            <a:ext cx="10145902" cy="41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2021-11-02T10:36:57Z</dcterms:created>
  <dcterms:modified xsi:type="dcterms:W3CDTF">2021-11-02T10:43:12Z</dcterms:modified>
</cp:coreProperties>
</file>