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cd044c5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2cd044c5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a1ea0f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3a1ea0f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a1ea0f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a1ea0f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a1ea0f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a1ea0f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3a1ea0f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3a1ea0f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a1ea0f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a1ea0f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a1ea0f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3a1ea0f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3a1ea0ff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3a1ea0ff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3a1ea0f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3a1ea0f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a1ea0f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3a1ea0f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a1ea0f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3a1ea0f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d044c58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cd044c58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3a1ea0f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3a1ea0f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3a1ea0f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3a1ea0f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3a1ea0ff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3a1ea0ff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3a1ea0f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3a1ea0f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f7bcb04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f7bcb04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cd044c58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cd044c5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d33f88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d33f88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a1ea0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a1ea0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a1ea0f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a1ea0f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a1ea0f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a1ea0f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a1ea0f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3a1ea0f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a1ea0f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a1ea0f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3a1ea0f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3a1ea0f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a1ea0f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a1ea0f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youssef.mohamed@amit-learning.com" TargetMode="External"/><Relationship Id="rId4" Type="http://schemas.openxmlformats.org/officeDocument/2006/relationships/hyperlink" Target="https://www.linkedin.com/in/youssif-mohamed-45079515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Entity-FrameWork Core 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 : yousif mohamed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Assigning the Class to our Database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assign our Class to the Database We Have to go to our Manager Class which is ApplicationDbContext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Create a DbSet  A Class generic member as prop of type Employee , with ability of setter and getter .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138" y="1308975"/>
            <a:ext cx="33242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Applying Migrations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 Entity Framework, migrations are a feature that allows you to manage and apply changes to your database schema over time. Migrations provide a way to incrementally update your database schema as your application evolves, without requiring you to drop and recreate the database each time.</a:t>
            </a:r>
            <a:endParaRPr sz="2000"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Migrations Command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give a notice to entity Framework that there is a changes you want to be Notice you will type in Package Manager Console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Add-migration  migration-message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That Command will make you able to detect the Derived Class from DbContext to remove Last Migration made we use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remove-migration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and apply the Class to be Table then To apply the Migrations Detected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accent6"/>
                </a:highlight>
              </a:rPr>
              <a:t>Update-Database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Migrations In Details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you apply Migrations  the Ef Core Automatically apply 2 </a:t>
            </a:r>
            <a:r>
              <a:rPr lang="en"/>
              <a:t>steps</a:t>
            </a:r>
            <a:r>
              <a:rPr lang="en"/>
              <a:t> the original Migrations to be applied and the revert of that migration as if you want to remove that migrations so when you Update DATABASE  the EF-Core apply what is between up function and if you want to remove that Migrations it will apply what’s in the Down Function 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73" y="1152477"/>
            <a:ext cx="3999899" cy="297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Adding into Employee Column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inside our Table we treat it as a normal list but with a few added Steps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Create an instance of our manager Class ApplicationDbContext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will Create an instance from our </a:t>
            </a:r>
            <a:r>
              <a:rPr lang="en"/>
              <a:t>Targeted</a:t>
            </a:r>
            <a:r>
              <a:rPr lang="en"/>
              <a:t> Table Employee and initialize it with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Then we will access the Employee through our Instance and we will use add(Employee 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Then we need to save changes for the application Context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088" y="1152479"/>
            <a:ext cx="3845025" cy="197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3415338"/>
            <a:ext cx="33432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Migration RollBack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</a:t>
            </a:r>
            <a:r>
              <a:rPr lang="en"/>
              <a:t>Remember</a:t>
            </a:r>
            <a:r>
              <a:rPr lang="en"/>
              <a:t> the Down Function to revert a Migration you may think that all what you need to make remove-migration but after the Migration updated to Database remove migration become as an applied migration so to revert it you will update-database to the Migrations you want so it will back to the step that you need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you can remove-migration 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263" y="1689525"/>
            <a:ext cx="3686175" cy="1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Required Attribute (Data-</a:t>
            </a:r>
            <a:r>
              <a:rPr b="1" lang="en">
                <a:solidFill>
                  <a:schemeClr val="accent5"/>
                </a:solidFill>
              </a:rPr>
              <a:t>Annotation</a:t>
            </a:r>
            <a:r>
              <a:rPr b="1" lang="en">
                <a:solidFill>
                  <a:schemeClr val="accent5"/>
                </a:solidFill>
              </a:rPr>
              <a:t>)</a:t>
            </a:r>
            <a:r>
              <a:rPr b="1" lang="en">
                <a:solidFill>
                  <a:schemeClr val="accent5"/>
                </a:solidFill>
              </a:rPr>
              <a:t>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ways to set Constraints to our model attr first using Data Annotation if you remember we have talked about Data annotation that it </a:t>
            </a:r>
            <a:r>
              <a:rPr lang="en"/>
              <a:t>surround</a:t>
            </a:r>
            <a:r>
              <a:rPr lang="en"/>
              <a:t> our attr or function with certain </a:t>
            </a:r>
            <a:r>
              <a:rPr lang="en"/>
              <a:t>Condition</a:t>
            </a:r>
            <a:r>
              <a:rPr lang="en"/>
              <a:t>  so we use data annotation on our Domain model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as our example at the side we just put the required flag on the salary attribute to make nullable false and make the attribute is required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Also if we want to change the behaviour to be nullable we can use nullish operator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38" y="1401838"/>
            <a:ext cx="35528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Updating using Fluent-Api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Fluent Api is a method to update in your attribute Constraint like making it Optional or make it Required it is more </a:t>
            </a:r>
            <a:r>
              <a:rPr lang="en"/>
              <a:t>efficient</a:t>
            </a:r>
            <a:r>
              <a:rPr lang="en"/>
              <a:t> more than the </a:t>
            </a:r>
            <a:r>
              <a:rPr lang="en"/>
              <a:t>Data Annotation</a:t>
            </a:r>
            <a:r>
              <a:rPr lang="en"/>
              <a:t> as we can </a:t>
            </a:r>
            <a:r>
              <a:rPr lang="en"/>
              <a:t>Separate</a:t>
            </a:r>
            <a:r>
              <a:rPr lang="en"/>
              <a:t> it in a </a:t>
            </a:r>
            <a:r>
              <a:rPr lang="en"/>
              <a:t>separate</a:t>
            </a:r>
            <a:r>
              <a:rPr lang="en"/>
              <a:t> Class or write it in our Manager Class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model Creating is a thread that run with Each migration that allow you to Customize Constraint on your Entity .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75" y="1152475"/>
            <a:ext cx="3697150" cy="16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Separate</a:t>
            </a:r>
            <a:r>
              <a:rPr b="1" lang="en">
                <a:solidFill>
                  <a:schemeClr val="accent5"/>
                </a:solidFill>
              </a:rPr>
              <a:t> Of Concern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Fluent Api method to isolate any Customization in a </a:t>
            </a:r>
            <a:r>
              <a:rPr lang="en"/>
              <a:t>separate</a:t>
            </a:r>
            <a:r>
              <a:rPr lang="en"/>
              <a:t> Class as </a:t>
            </a:r>
            <a:r>
              <a:rPr lang="en"/>
              <a:t>Configuration</a:t>
            </a:r>
            <a:r>
              <a:rPr lang="en"/>
              <a:t>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Create a </a:t>
            </a:r>
            <a:r>
              <a:rPr lang="en"/>
              <a:t>Separate</a:t>
            </a:r>
            <a:r>
              <a:rPr lang="en"/>
              <a:t> Class for </a:t>
            </a:r>
            <a:r>
              <a:rPr lang="en"/>
              <a:t>type Configuration</a:t>
            </a:r>
            <a:r>
              <a:rPr lang="en"/>
              <a:t> that inherit From </a:t>
            </a:r>
            <a:r>
              <a:rPr lang="en">
                <a:highlight>
                  <a:schemeClr val="accent6"/>
                </a:highlight>
              </a:rPr>
              <a:t>IEntityTypeConfiguration&lt;Blog&gt; </a:t>
            </a:r>
            <a:r>
              <a:rPr lang="en">
                <a:highlight>
                  <a:srgbClr val="FFFFFF"/>
                </a:highlight>
              </a:rPr>
              <a:t>and you will Create a Configure Method that takes Parameter of Type EntityTypeBuilder&lt;Blog&gt;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And inside you will write the Same as you Have Written inside the Manager Class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0" y="1152475"/>
            <a:ext cx="4648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825" y="2733625"/>
            <a:ext cx="2447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Navigation Property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Property allows you to Create a Database Table without </a:t>
            </a:r>
            <a:r>
              <a:rPr lang="en"/>
              <a:t>Referencing</a:t>
            </a:r>
            <a:r>
              <a:rPr lang="en"/>
              <a:t> it in the manager Class DbSet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you See Blog is a domain Class that exist in database and posts are not after we Done This Ef will understand that </a:t>
            </a:r>
            <a:r>
              <a:rPr lang="en"/>
              <a:t>it's</a:t>
            </a:r>
            <a:r>
              <a:rPr lang="en"/>
              <a:t> a relational Tables and will Create Post Class in the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00" y="724825"/>
            <a:ext cx="3419475" cy="20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600" y="2947775"/>
            <a:ext cx="33051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Model Builder to Create Table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your Table using the onModelCreating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using instance of modelBuilder.Entity&lt;modelname&gt;()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89863"/>
            <a:ext cx="3999900" cy="1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77875" y="1201125"/>
            <a:ext cx="4486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Table of Content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 Intro to Programming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2- C# History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3- Development Environment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4- The Basics of everything with C#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and DataTypes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Conversion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Errors Type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Loops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entity Framework  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 Packages to be Installed 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3- OnConfiguring the ApplicationDbContext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4-your First Migrations 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Excluding Table using Data annotation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want to Exclude a table from my migrations to be an internal normal Class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Data annotation there is a attribute called NotMapped which will Prevent the Ef from mapping our class into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using </a:t>
            </a:r>
            <a:r>
              <a:rPr lang="en"/>
              <a:t>FLUENT</a:t>
            </a:r>
            <a:r>
              <a:rPr lang="en"/>
              <a:t> API by adding modelBuilder.Ignore();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25" y="1080272"/>
            <a:ext cx="3638550" cy="17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575" y="3129476"/>
            <a:ext cx="2835650" cy="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Setting </a:t>
            </a:r>
            <a:r>
              <a:rPr b="1" lang="en">
                <a:solidFill>
                  <a:schemeClr val="accent5"/>
                </a:solidFill>
              </a:rPr>
              <a:t>Primary Key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EF Set any property with name id to be primary Key  not only but also if you named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member nameID it will be set also as Primary Key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set your table without id or bookid it will raise an error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if you want to set primaryKey you Can use Data annotation [key]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Or using </a:t>
            </a:r>
            <a:r>
              <a:rPr lang="en">
                <a:highlight>
                  <a:srgbClr val="FFFFFF"/>
                </a:highlight>
              </a:rPr>
              <a:t>Fluent</a:t>
            </a:r>
            <a:r>
              <a:rPr lang="en">
                <a:highlight>
                  <a:srgbClr val="FFFFFF"/>
                </a:highlight>
              </a:rPr>
              <a:t> api modelBuilder.Entity&lt;model&gt;.haskey(b=&gt;b.bookKey)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13" y="1417050"/>
            <a:ext cx="27717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600" y="2890300"/>
            <a:ext cx="3728825" cy="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Setting Default Value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Default Value only using Fluent api or sql Server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you will select it in the on Create Method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modelBuilder.entity&lt;model&gt;().property(b=&gt;b.prop).hasDefaultValue(2);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712" y="2994487"/>
            <a:ext cx="4704350" cy="12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Let’s CodeinPractice Together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1523850" y="2134375"/>
            <a:ext cx="6569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Session Recap</a:t>
            </a:r>
            <a:endParaRPr b="1" sz="4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Any Questions ?</a:t>
            </a:r>
            <a:endParaRPr sz="3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Thank You </a:t>
            </a:r>
            <a:endParaRPr sz="3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4939500" y="2112225"/>
            <a:ext cx="38370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: </a:t>
            </a:r>
            <a:r>
              <a:rPr lang="en" sz="14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youssef.mohamed@amit-learning.com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Linked-in : </a:t>
            </a:r>
            <a:r>
              <a:rPr lang="en" sz="10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https://www.linkedin.com/in/youssif-mohamed-450795157/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Entity Framework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Entity Framework is an object-relational mapping (ORM) framework developed by Microsoft. It is a popular tool for working with databases in .NET applications. The framework allows developers to work with data using domain-specific objects, rather than directly interacting with the underlying database</a:t>
            </a:r>
            <a:endParaRPr sz="2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838" y="1181163"/>
            <a:ext cx="3359025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Entity-Framework Core As (ORM)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Entity Framework bridges the gap between the relational database and the application's object model. It allows developers to work with database entities as regular .NET objects, providing a higher level of abstraction.</a:t>
            </a:r>
            <a:endParaRPr sz="23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625" y="1646475"/>
            <a:ext cx="3788675" cy="1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Getting </a:t>
            </a:r>
            <a:r>
              <a:rPr b="1" lang="en">
                <a:solidFill>
                  <a:schemeClr val="accent5"/>
                </a:solidFill>
              </a:rPr>
              <a:t>Started</a:t>
            </a:r>
            <a:r>
              <a:rPr b="1" lang="en">
                <a:solidFill>
                  <a:schemeClr val="accent5"/>
                </a:solidFill>
              </a:rPr>
              <a:t> with </a:t>
            </a:r>
            <a:r>
              <a:rPr b="1" lang="en">
                <a:solidFill>
                  <a:schemeClr val="accent5"/>
                </a:solidFill>
              </a:rPr>
              <a:t>Entity FrameWork</a:t>
            </a:r>
            <a:r>
              <a:rPr b="1" lang="en">
                <a:solidFill>
                  <a:schemeClr val="accent5"/>
                </a:solidFill>
              </a:rPr>
              <a:t> Core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 Working with Entity FrameWork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have to install 3 main Packages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EntityFrameworkCore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EntityFrameworkCore.tools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Third Package can be Changed as per your requirement , in this Course we will use SqlServer as our Dbms so out third Package will be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EntityFrameworkCore.SqlServer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950" y="1685713"/>
            <a:ext cx="41148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Application DbContext Class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need A Controller or a bridge that you can manage your Entity Framework 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Create a Class that you will manage From it your Entity FrameWork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 Create a Class , </a:t>
            </a:r>
            <a:r>
              <a:rPr lang="en"/>
              <a:t>their</a:t>
            </a:r>
            <a:r>
              <a:rPr lang="en"/>
              <a:t> is a default name Called ApplicationDbContext 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And to activate Entity-FrameWork Functionality you have to inherit from DbContext Class that found in Entity FrameWorkCore Package  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25" y="1152475"/>
            <a:ext cx="4472750" cy="23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FFFFFF"/>
                </a:highlight>
              </a:rPr>
              <a:t>Getting Started Cont </a:t>
            </a:r>
            <a:endParaRPr b="1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need to configure your Connection and For Configuring Connection </a:t>
            </a:r>
            <a:r>
              <a:rPr lang="en"/>
              <a:t>there</a:t>
            </a:r>
            <a:r>
              <a:rPr lang="en"/>
              <a:t> is a virtual method that we will override on it named onConfiguring take the Connection String for the Database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to get the Connection String you will toggle Sql Server Object Explorer and right Click on you Server and Click On Properties , you will find the first entry Called Connection String Copy it and Past in the onConfiguring method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63" y="1152463"/>
            <a:ext cx="41433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500" y="2432050"/>
            <a:ext cx="3919725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Simplifying</a:t>
            </a:r>
            <a:r>
              <a:rPr b="1" lang="en">
                <a:solidFill>
                  <a:schemeClr val="accent5"/>
                </a:solidFill>
              </a:rPr>
              <a:t> Connection String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DataSource</a:t>
            </a:r>
            <a:r>
              <a:rPr lang="en"/>
              <a:t> attribute refers that you are Connecting to local host of your Machine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Initial Catalog</a:t>
            </a:r>
            <a:r>
              <a:rPr lang="en"/>
              <a:t> refers to the Targeted Database that you want to Connect To if it Found it will Connect to It if not it will Create Database with the Given Name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25" y="1285900"/>
            <a:ext cx="4520701" cy="1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Creating Our First Table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 Benefit for working with Entity FrameWork allow you to make Classes and it will be Converted to tables so we will create a Employee Class as our Entity , and we will give it a class Members as Attributes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100" y="1222350"/>
            <a:ext cx="3238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-academy-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