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5991800" cy="35991800"/>
  <p:notesSz cx="6858000" cy="9144000"/>
  <p:defaultTextStyle>
    <a:lvl1pPr defTabSz="3598409">
      <a:defRPr sz="7200">
        <a:latin typeface="Rockwell"/>
        <a:ea typeface="Rockwell"/>
        <a:cs typeface="Rockwell"/>
        <a:sym typeface="Rockwell"/>
      </a:defRPr>
    </a:lvl1pPr>
    <a:lvl2pPr indent="1799202" defTabSz="3598409">
      <a:defRPr sz="7200">
        <a:latin typeface="Rockwell"/>
        <a:ea typeface="Rockwell"/>
        <a:cs typeface="Rockwell"/>
        <a:sym typeface="Rockwell"/>
      </a:defRPr>
    </a:lvl2pPr>
    <a:lvl3pPr indent="3598409" defTabSz="3598409">
      <a:defRPr sz="7200">
        <a:latin typeface="Rockwell"/>
        <a:ea typeface="Rockwell"/>
        <a:cs typeface="Rockwell"/>
        <a:sym typeface="Rockwell"/>
      </a:defRPr>
    </a:lvl3pPr>
    <a:lvl4pPr indent="5397615" defTabSz="3598409">
      <a:defRPr sz="7200">
        <a:latin typeface="Rockwell"/>
        <a:ea typeface="Rockwell"/>
        <a:cs typeface="Rockwell"/>
        <a:sym typeface="Rockwell"/>
      </a:defRPr>
    </a:lvl4pPr>
    <a:lvl5pPr indent="7196817" defTabSz="3598409">
      <a:defRPr sz="7200">
        <a:latin typeface="Rockwell"/>
        <a:ea typeface="Rockwell"/>
        <a:cs typeface="Rockwell"/>
        <a:sym typeface="Rockwell"/>
      </a:defRPr>
    </a:lvl5pPr>
    <a:lvl6pPr indent="8996019" defTabSz="3598409">
      <a:defRPr sz="7200">
        <a:latin typeface="Rockwell"/>
        <a:ea typeface="Rockwell"/>
        <a:cs typeface="Rockwell"/>
        <a:sym typeface="Rockwell"/>
      </a:defRPr>
    </a:lvl6pPr>
    <a:lvl7pPr indent="10795226" defTabSz="3598409">
      <a:defRPr sz="7200">
        <a:latin typeface="Rockwell"/>
        <a:ea typeface="Rockwell"/>
        <a:cs typeface="Rockwell"/>
        <a:sym typeface="Rockwell"/>
      </a:defRPr>
    </a:lvl7pPr>
    <a:lvl8pPr indent="12594432" defTabSz="3598409">
      <a:defRPr sz="7200">
        <a:latin typeface="Rockwell"/>
        <a:ea typeface="Rockwell"/>
        <a:cs typeface="Rockwell"/>
        <a:sym typeface="Rockwell"/>
      </a:defRPr>
    </a:lvl8pPr>
    <a:lvl9pPr indent="14393634" defTabSz="3598409">
      <a:defRPr sz="7200">
        <a:latin typeface="Rockwell"/>
        <a:ea typeface="Rockwell"/>
        <a:cs typeface="Rockwell"/>
        <a:sym typeface="Rockwel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Rockwell"/>
          <a:ea typeface="Rockwell"/>
          <a:cs typeface="Rockwel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2CCD2"/>
          </a:solidFill>
        </a:fill>
      </a:tcStyle>
    </a:wholeTbl>
    <a:band2H>
      <a:tcTxStyle/>
      <a:tcStyle>
        <a:tcBdr/>
        <a:fill>
          <a:solidFill>
            <a:srgbClr val="EAE7EA"/>
          </a:solidFill>
        </a:fill>
      </a:tcStyle>
    </a:band2H>
    <a:firstCol>
      <a:tcTxStyle b="on" i="on">
        <a:font>
          <a:latin typeface="Rockwell"/>
          <a:ea typeface="Rockwell"/>
          <a:cs typeface="Rockwel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63366"/>
          </a:solidFill>
        </a:fill>
      </a:tcStyle>
    </a:firstCol>
    <a:lastRow>
      <a:tcTxStyle b="on" i="on">
        <a:font>
          <a:latin typeface="Rockwell"/>
          <a:ea typeface="Rockwell"/>
          <a:cs typeface="Rockwel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63366"/>
          </a:solidFill>
        </a:fill>
      </a:tcStyle>
    </a:lastRow>
    <a:firstRow>
      <a:tcTxStyle b="on" i="on">
        <a:font>
          <a:latin typeface="Rockwell"/>
          <a:ea typeface="Rockwell"/>
          <a:cs typeface="Rockwel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63366"/>
          </a:solidFill>
        </a:fill>
      </a:tcStyle>
    </a:firstRow>
  </a:tblStyle>
  <a:tblStyle styleId="{C7B018BB-80A7-4F77-B60F-C8B233D01FF8}" styleName="">
    <a:tblBg/>
    <a:wholeTbl>
      <a:tcTxStyle b="on" i="on">
        <a:font>
          <a:latin typeface="Rockwell"/>
          <a:ea typeface="Rockwell"/>
          <a:cs typeface="Rockwel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2D2DD"/>
          </a:solidFill>
        </a:fill>
      </a:tcStyle>
    </a:wholeTbl>
    <a:band2H>
      <a:tcTxStyle/>
      <a:tcStyle>
        <a:tcBdr/>
        <a:fill>
          <a:solidFill>
            <a:srgbClr val="EAEAEF"/>
          </a:solidFill>
        </a:fill>
      </a:tcStyle>
    </a:band2H>
    <a:firstCol>
      <a:tcTxStyle b="on" i="on">
        <a:font>
          <a:latin typeface="Rockwell"/>
          <a:ea typeface="Rockwell"/>
          <a:cs typeface="Rockwel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66699"/>
          </a:solidFill>
        </a:fill>
      </a:tcStyle>
    </a:firstCol>
    <a:lastRow>
      <a:tcTxStyle b="on" i="on">
        <a:font>
          <a:latin typeface="Rockwell"/>
          <a:ea typeface="Rockwell"/>
          <a:cs typeface="Rockwel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66699"/>
          </a:solidFill>
        </a:fill>
      </a:tcStyle>
    </a:lastRow>
    <a:firstRow>
      <a:tcTxStyle b="on" i="on">
        <a:font>
          <a:latin typeface="Rockwell"/>
          <a:ea typeface="Rockwell"/>
          <a:cs typeface="Rockwel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66699"/>
          </a:solidFill>
        </a:fill>
      </a:tcStyle>
    </a:firstRow>
  </a:tblStyle>
  <a:tblStyle styleId="{EEE7283C-3CF3-47DC-8721-378D4A62B228}" styleName="">
    <a:tblBg/>
    <a:wholeTbl>
      <a:tcTxStyle b="on" i="on">
        <a:font>
          <a:latin typeface="Rockwell"/>
          <a:ea typeface="Rockwell"/>
          <a:cs typeface="Rockwel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DFCA"/>
          </a:solidFill>
        </a:fill>
      </a:tcStyle>
    </a:wholeTbl>
    <a:band2H>
      <a:tcTxStyle/>
      <a:tcStyle>
        <a:tcBdr/>
        <a:fill>
          <a:solidFill>
            <a:srgbClr val="F0F0E6"/>
          </a:solidFill>
        </a:fill>
      </a:tcStyle>
    </a:band2H>
    <a:firstCol>
      <a:tcTxStyle b="on" i="on">
        <a:font>
          <a:latin typeface="Rockwell"/>
          <a:ea typeface="Rockwell"/>
          <a:cs typeface="Rockwel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3A101"/>
          </a:solidFill>
        </a:fill>
      </a:tcStyle>
    </a:firstCol>
    <a:lastRow>
      <a:tcTxStyle b="on" i="on">
        <a:font>
          <a:latin typeface="Rockwell"/>
          <a:ea typeface="Rockwell"/>
          <a:cs typeface="Rockwel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3A101"/>
          </a:solidFill>
        </a:fill>
      </a:tcStyle>
    </a:lastRow>
    <a:firstRow>
      <a:tcTxStyle b="on" i="on">
        <a:font>
          <a:latin typeface="Rockwell"/>
          <a:ea typeface="Rockwell"/>
          <a:cs typeface="Rockwel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3A101"/>
          </a:solidFill>
        </a:fill>
      </a:tcStyle>
    </a:firstRow>
  </a:tblStyle>
  <a:tblStyle styleId="{CF821DB8-F4EB-4A41-A1BA-3FCAFE7338EE}" styleName="">
    <a:tblBg/>
    <a:wholeTbl>
      <a:tcTxStyle b="on" i="on">
        <a:font>
          <a:latin typeface="Rockwell"/>
          <a:ea typeface="Rockwell"/>
          <a:cs typeface="Rockwel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Rockwell"/>
          <a:ea typeface="Rockwell"/>
          <a:cs typeface="Rockwel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3366"/>
          </a:solidFill>
        </a:fill>
      </a:tcStyle>
    </a:firstCol>
    <a:lastRow>
      <a:tcTxStyle b="on" i="on">
        <a:font>
          <a:latin typeface="Rockwell"/>
          <a:ea typeface="Rockwell"/>
          <a:cs typeface="Rockwel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Rockwell"/>
          <a:ea typeface="Rockwell"/>
          <a:cs typeface="Rockwel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663366"/>
          </a:solidFill>
        </a:fill>
      </a:tcStyle>
    </a:firstRow>
  </a:tblStyle>
  <a:tblStyle styleId="{33BA23B1-9221-436E-865A-0063620EA4FD}" styleName="">
    <a:tblBg/>
    <a:wholeTbl>
      <a:tcTxStyle b="on" i="on">
        <a:font>
          <a:latin typeface="Rockwell"/>
          <a:ea typeface="Rockwell"/>
          <a:cs typeface="Rockwel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Rockwell"/>
          <a:ea typeface="Rockwell"/>
          <a:cs typeface="Rockwel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Rockwell"/>
          <a:ea typeface="Rockwell"/>
          <a:cs typeface="Rockwel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Rockwell"/>
          <a:ea typeface="Rockwell"/>
          <a:cs typeface="Rockwel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Rockwell"/>
          <a:ea typeface="Rockwell"/>
          <a:cs typeface="Rockwel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Rockwell"/>
          <a:ea typeface="Rockwell"/>
          <a:cs typeface="Rockwel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Rockwell"/>
          <a:ea typeface="Rockwell"/>
          <a:cs typeface="Rockwel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Rockwell"/>
          <a:ea typeface="Rockwell"/>
          <a:cs typeface="Rockwel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48" autoAdjust="0"/>
  </p:normalViewPr>
  <p:slideViewPr>
    <p:cSldViewPr>
      <p:cViewPr>
        <p:scale>
          <a:sx n="20" d="100"/>
          <a:sy n="20" d="100"/>
        </p:scale>
        <p:origin x="-1152" y="726"/>
      </p:cViewPr>
      <p:guideLst>
        <p:guide orient="horz" pos="11336"/>
        <p:guide pos="1133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46" name="Shape 14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8" name="Shape 8"/>
          <p:cNvSpPr>
            <a:spLocks noGrp="1"/>
          </p:cNvSpPr>
          <p:nvPr>
            <p:ph type="title"/>
          </p:nvPr>
        </p:nvSpPr>
        <p:spPr>
          <a:xfrm>
            <a:off x="18899863" y="24276296"/>
            <a:ext cx="15899885" cy="4923489"/>
          </a:xfrm>
          <a:prstGeom prst="rect">
            <a:avLst/>
          </a:prstGeom>
        </p:spPr>
        <p:txBody>
          <a:bodyPr>
            <a:normAutofit/>
          </a:bodyPr>
          <a:lstStyle>
            <a:lvl1pPr>
              <a:defRPr sz="12600"/>
            </a:lvl1pPr>
          </a:lstStyle>
          <a:p>
            <a:pPr lvl="0">
              <a:defRPr sz="1800">
                <a:solidFill>
                  <a:srgbClr val="000000"/>
                </a:solidFill>
              </a:defRPr>
            </a:pPr>
            <a:r>
              <a:rPr sz="12600">
                <a:solidFill>
                  <a:srgbClr val="663366"/>
                </a:solidFill>
              </a:rPr>
              <a:t>Title Text</a:t>
            </a:r>
          </a:p>
        </p:txBody>
      </p:sp>
      <p:sp>
        <p:nvSpPr>
          <p:cNvPr id="9" name="Shape 9"/>
          <p:cNvSpPr>
            <a:spLocks noGrp="1"/>
          </p:cNvSpPr>
          <p:nvPr>
            <p:ph type="body" idx="1"/>
          </p:nvPr>
        </p:nvSpPr>
        <p:spPr>
          <a:xfrm>
            <a:off x="18899863" y="29199783"/>
            <a:ext cx="15899885" cy="6792019"/>
          </a:xfrm>
          <a:prstGeom prst="rect">
            <a:avLst/>
          </a:prstGeom>
        </p:spPr>
        <p:txBody>
          <a:bodyPr/>
          <a:lstStyle>
            <a:lvl1pPr marL="0" indent="0">
              <a:spcBef>
                <a:spcPts val="1300"/>
              </a:spcBef>
              <a:buClrTx/>
              <a:buSzTx/>
              <a:buFontTx/>
              <a:buNone/>
              <a:defRPr sz="6300">
                <a:solidFill>
                  <a:srgbClr val="888888"/>
                </a:solidFill>
              </a:defRPr>
            </a:lvl1pPr>
            <a:lvl2pPr marL="0" indent="2057125">
              <a:spcBef>
                <a:spcPts val="1300"/>
              </a:spcBef>
              <a:buClrTx/>
              <a:buSzTx/>
              <a:buFontTx/>
              <a:buNone/>
              <a:defRPr sz="6300">
                <a:solidFill>
                  <a:srgbClr val="888888"/>
                </a:solidFill>
              </a:defRPr>
            </a:lvl2pPr>
            <a:lvl3pPr marL="0" indent="4114250">
              <a:spcBef>
                <a:spcPts val="1300"/>
              </a:spcBef>
              <a:buClrTx/>
              <a:buSzTx/>
              <a:buFontTx/>
              <a:buNone/>
              <a:defRPr sz="6300">
                <a:solidFill>
                  <a:srgbClr val="888888"/>
                </a:solidFill>
              </a:defRPr>
            </a:lvl3pPr>
            <a:lvl4pPr marL="0" indent="6171377">
              <a:spcBef>
                <a:spcPts val="1300"/>
              </a:spcBef>
              <a:buClrTx/>
              <a:buSzTx/>
              <a:buFontTx/>
              <a:buNone/>
              <a:defRPr sz="6300">
                <a:solidFill>
                  <a:srgbClr val="888888"/>
                </a:solidFill>
              </a:defRPr>
            </a:lvl4pPr>
            <a:lvl5pPr marL="0" indent="8228503">
              <a:spcBef>
                <a:spcPts val="1300"/>
              </a:spcBef>
              <a:buClrTx/>
              <a:buSzTx/>
              <a:buFontTx/>
              <a:buNone/>
              <a:defRPr sz="6300">
                <a:solidFill>
                  <a:srgbClr val="888888"/>
                </a:solidFill>
              </a:defRPr>
            </a:lvl5pPr>
          </a:lstStyle>
          <a:p>
            <a:pPr lvl="0">
              <a:defRPr sz="1800">
                <a:solidFill>
                  <a:srgbClr val="000000"/>
                </a:solidFill>
              </a:defRPr>
            </a:pPr>
            <a:r>
              <a:rPr sz="6300">
                <a:solidFill>
                  <a:srgbClr val="888888"/>
                </a:solidFill>
              </a:rPr>
              <a:t>Body Level One</a:t>
            </a:r>
          </a:p>
          <a:p>
            <a:pPr lvl="1">
              <a:defRPr sz="1800">
                <a:solidFill>
                  <a:srgbClr val="000000"/>
                </a:solidFill>
              </a:defRPr>
            </a:pPr>
            <a:r>
              <a:rPr sz="6300">
                <a:solidFill>
                  <a:srgbClr val="888888"/>
                </a:solidFill>
              </a:rPr>
              <a:t>Body Level Two</a:t>
            </a:r>
          </a:p>
          <a:p>
            <a:pPr lvl="2">
              <a:defRPr sz="1800">
                <a:solidFill>
                  <a:srgbClr val="000000"/>
                </a:solidFill>
              </a:defRPr>
            </a:pPr>
            <a:r>
              <a:rPr sz="6300">
                <a:solidFill>
                  <a:srgbClr val="888888"/>
                </a:solidFill>
              </a:rPr>
              <a:t>Body Level Three</a:t>
            </a:r>
          </a:p>
          <a:p>
            <a:pPr lvl="3">
              <a:defRPr sz="1800">
                <a:solidFill>
                  <a:srgbClr val="000000"/>
                </a:solidFill>
              </a:defRPr>
            </a:pPr>
            <a:r>
              <a:rPr sz="6300">
                <a:solidFill>
                  <a:srgbClr val="888888"/>
                </a:solidFill>
              </a:rPr>
              <a:t>Body Level Four</a:t>
            </a:r>
          </a:p>
          <a:p>
            <a:pPr lvl="4">
              <a:defRPr sz="1800">
                <a:solidFill>
                  <a:srgbClr val="000000"/>
                </a:solidFill>
              </a:defRPr>
            </a:pPr>
            <a:r>
              <a:rPr sz="6300">
                <a:solidFill>
                  <a:srgbClr val="888888"/>
                </a:solidFill>
              </a:rPr>
              <a:t>Body Level Five</a:t>
            </a:r>
          </a:p>
        </p:txBody>
      </p:sp>
      <p:sp>
        <p:nvSpPr>
          <p:cNvPr id="10" name="Shape 10"/>
          <p:cNvSpPr/>
          <p:nvPr/>
        </p:nvSpPr>
        <p:spPr>
          <a:xfrm>
            <a:off x="1112491" y="1199990"/>
            <a:ext cx="16674880" cy="21983842"/>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11" name="Shape 11"/>
          <p:cNvSpPr/>
          <p:nvPr/>
        </p:nvSpPr>
        <p:spPr>
          <a:xfrm>
            <a:off x="26781056" y="1199991"/>
            <a:ext cx="8099943" cy="10703922"/>
          </a:xfrm>
          <a:prstGeom prst="rect">
            <a:avLst/>
          </a:prstGeom>
          <a:solidFill>
            <a:srgbClr val="666699"/>
          </a:solidFill>
          <a:ln w="12700">
            <a:miter lim="400000"/>
          </a:ln>
        </p:spPr>
        <p:txBody>
          <a:bodyPr lIns="0" tIns="0" rIns="0" bIns="0" anchor="ctr"/>
          <a:lstStyle/>
          <a:p>
            <a:pPr lvl="0" algn="ctr">
              <a:defRPr>
                <a:solidFill>
                  <a:srgbClr val="FFFFFF"/>
                </a:solidFill>
              </a:defRPr>
            </a:pPr>
            <a:endParaRPr/>
          </a:p>
        </p:txBody>
      </p:sp>
      <p:sp>
        <p:nvSpPr>
          <p:cNvPr id="12" name="Shape 12"/>
          <p:cNvSpPr/>
          <p:nvPr/>
        </p:nvSpPr>
        <p:spPr>
          <a:xfrm>
            <a:off x="18206119" y="12479908"/>
            <a:ext cx="8099942" cy="10703923"/>
          </a:xfrm>
          <a:prstGeom prst="rect">
            <a:avLst/>
          </a:prstGeom>
          <a:solidFill>
            <a:srgbClr val="999966"/>
          </a:solidFill>
          <a:ln w="12700">
            <a:miter lim="400000"/>
          </a:ln>
        </p:spPr>
        <p:txBody>
          <a:bodyPr lIns="0" tIns="0" rIns="0" bIns="0" anchor="ctr"/>
          <a:lstStyle/>
          <a:p>
            <a:pPr lvl="0" algn="ctr" defTabSz="4114250">
              <a:defRPr sz="8100">
                <a:solidFill>
                  <a:srgbClr val="FFFFFF"/>
                </a:solidFill>
              </a:defRPr>
            </a:pPr>
            <a:endParaRPr/>
          </a:p>
        </p:txBody>
      </p:sp>
      <p:sp>
        <p:nvSpPr>
          <p:cNvPr id="13" name="Shape 13"/>
          <p:cNvSpPr/>
          <p:nvPr/>
        </p:nvSpPr>
        <p:spPr>
          <a:xfrm>
            <a:off x="1672788" y="917643"/>
            <a:ext cx="1627191" cy="3708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24300" b="1">
                <a:solidFill>
                  <a:srgbClr val="B870B8"/>
                </a:solidFill>
              </a:defRPr>
            </a:lvl1pPr>
          </a:lstStyle>
          <a:p>
            <a:pPr lvl="0">
              <a:defRPr sz="1800" b="0">
                <a:solidFill>
                  <a:srgbClr val="000000"/>
                </a:solidFill>
              </a:defRPr>
            </a:pPr>
            <a:r>
              <a:rPr sz="24300" b="1">
                <a:solidFill>
                  <a:srgbClr val="B870B8"/>
                </a:solidFill>
              </a:rPr>
              <a:t>+</a:t>
            </a:r>
          </a:p>
        </p:txBody>
      </p:sp>
      <p:sp>
        <p:nvSpPr>
          <p:cNvPr id="14" name="Shape 14"/>
          <p:cNvSpPr/>
          <p:nvPr/>
        </p:nvSpPr>
        <p:spPr>
          <a:xfrm>
            <a:off x="18206119" y="1199991"/>
            <a:ext cx="8099942" cy="10703922"/>
          </a:xfrm>
          <a:prstGeom prst="rect">
            <a:avLst/>
          </a:prstGeom>
          <a:solidFill>
            <a:srgbClr val="A3A101"/>
          </a:solidFill>
          <a:ln w="12700">
            <a:miter lim="400000"/>
          </a:ln>
        </p:spPr>
        <p:txBody>
          <a:bodyPr lIns="0" tIns="0" rIns="0" bIns="0" anchor="ctr"/>
          <a:lstStyle/>
          <a:p>
            <a:pPr lvl="0" algn="ctr">
              <a:defRPr>
                <a:solidFill>
                  <a:srgbClr val="FFFFFF"/>
                </a:solidFill>
              </a:defRPr>
            </a:pPr>
            <a:endParaRPr/>
          </a:p>
        </p:txBody>
      </p:sp>
      <p:sp>
        <p:nvSpPr>
          <p:cNvPr id="15" name="Shape 15"/>
          <p:cNvSpPr/>
          <p:nvPr/>
        </p:nvSpPr>
        <p:spPr>
          <a:xfrm>
            <a:off x="26781056" y="12479908"/>
            <a:ext cx="8099943" cy="10703923"/>
          </a:xfrm>
          <a:prstGeom prst="rect">
            <a:avLst/>
          </a:prstGeom>
          <a:solidFill>
            <a:srgbClr val="330F42"/>
          </a:solidFill>
          <a:ln w="12700">
            <a:miter lim="400000"/>
          </a:ln>
        </p:spPr>
        <p:txBody>
          <a:bodyPr lIns="0" tIns="0" rIns="0" bIns="0" anchor="ctr"/>
          <a:lstStyle/>
          <a:p>
            <a:pPr lvl="0" algn="ctr">
              <a:defRPr>
                <a:solidFill>
                  <a:srgbClr val="FFFFFF"/>
                </a:solidFill>
              </a:defRPr>
            </a:pPr>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4 Content">
    <p:spTree>
      <p:nvGrpSpPr>
        <p:cNvPr id="1" name=""/>
        <p:cNvGrpSpPr/>
        <p:nvPr/>
      </p:nvGrpSpPr>
      <p:grpSpPr>
        <a:xfrm>
          <a:off x="0" y="0"/>
          <a:ext cx="0" cy="0"/>
          <a:chOff x="0" y="0"/>
          <a:chExt cx="0" cy="0"/>
        </a:xfrm>
      </p:grpSpPr>
      <p:sp>
        <p:nvSpPr>
          <p:cNvPr id="69" name="Shape 69"/>
          <p:cNvSpPr/>
          <p:nvPr/>
        </p:nvSpPr>
        <p:spPr>
          <a:xfrm>
            <a:off x="32152707" y="1483316"/>
            <a:ext cx="2699981" cy="8399941"/>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70" name="Shape 70"/>
          <p:cNvSpPr/>
          <p:nvPr/>
        </p:nvSpPr>
        <p:spPr>
          <a:xfrm>
            <a:off x="878676" y="1199990"/>
            <a:ext cx="1027195" cy="2489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6200" b="1">
                <a:solidFill>
                  <a:srgbClr val="B870B8"/>
                </a:solidFill>
              </a:defRPr>
            </a:lvl1pPr>
          </a:lstStyle>
          <a:p>
            <a:pPr lvl="0">
              <a:defRPr sz="1800" b="0">
                <a:solidFill>
                  <a:srgbClr val="000000"/>
                </a:solidFill>
              </a:defRPr>
            </a:pPr>
            <a:r>
              <a:rPr sz="16200" b="1">
                <a:solidFill>
                  <a:srgbClr val="B870B8"/>
                </a:solidFill>
              </a:rPr>
              <a:t>+</a:t>
            </a:r>
          </a:p>
        </p:txBody>
      </p:sp>
      <p:sp>
        <p:nvSpPr>
          <p:cNvPr id="71" name="Shape 71"/>
          <p:cNvSpPr>
            <a:spLocks noGrp="1"/>
          </p:cNvSpPr>
          <p:nvPr>
            <p:ph type="title"/>
          </p:nvPr>
        </p:nvSpPr>
        <p:spPr>
          <a:xfrm>
            <a:off x="1962484" y="2541156"/>
            <a:ext cx="29749047" cy="7883772"/>
          </a:xfrm>
          <a:prstGeom prst="rect">
            <a:avLst/>
          </a:prstGeom>
        </p:spPr>
        <p:txBody>
          <a:bodyPr/>
          <a:lstStyle/>
          <a:p>
            <a:pPr lvl="0">
              <a:defRPr sz="1800">
                <a:solidFill>
                  <a:srgbClr val="000000"/>
                </a:solidFill>
              </a:defRPr>
            </a:pPr>
            <a:r>
              <a:rPr sz="16200">
                <a:solidFill>
                  <a:srgbClr val="663366"/>
                </a:solidFill>
              </a:rPr>
              <a:t>Title Text</a:t>
            </a:r>
          </a:p>
        </p:txBody>
      </p:sp>
      <p:sp>
        <p:nvSpPr>
          <p:cNvPr id="72" name="Shape 7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73" name="Shape 73"/>
          <p:cNvSpPr>
            <a:spLocks noGrp="1"/>
          </p:cNvSpPr>
          <p:nvPr>
            <p:ph type="body" idx="1"/>
          </p:nvPr>
        </p:nvSpPr>
        <p:spPr>
          <a:xfrm>
            <a:off x="1979988" y="10424927"/>
            <a:ext cx="14399159" cy="19317876"/>
          </a:xfrm>
          <a:prstGeom prst="rect">
            <a:avLst/>
          </a:prstGeom>
        </p:spPr>
        <p:txBody>
          <a:bodyPr/>
          <a:lstStyle>
            <a:lvl1pPr>
              <a:defRPr sz="8100"/>
            </a:lvl1pPr>
            <a:lvl2pPr marL="2057125" indent="-1028562">
              <a:defRPr sz="8100"/>
            </a:lvl2pPr>
            <a:lvl3pPr marL="3085688" indent="-1028562">
              <a:defRPr sz="8100"/>
            </a:lvl3pPr>
            <a:lvl4pPr marL="4114250" indent="-1028562">
              <a:defRPr sz="8100"/>
            </a:lvl4pPr>
            <a:lvl5pPr marL="5142813" indent="-1028562">
              <a:defRPr sz="8100"/>
            </a:lvl5pPr>
          </a:lstStyle>
          <a:p>
            <a:pPr lvl="0">
              <a:defRPr sz="1800">
                <a:solidFill>
                  <a:srgbClr val="000000"/>
                </a:solidFill>
              </a:defRPr>
            </a:pPr>
            <a:r>
              <a:rPr sz="8100">
                <a:solidFill>
                  <a:srgbClr val="595959"/>
                </a:solidFill>
              </a:rPr>
              <a:t>Body Level One</a:t>
            </a:r>
          </a:p>
          <a:p>
            <a:pPr lvl="1">
              <a:defRPr sz="1800">
                <a:solidFill>
                  <a:srgbClr val="000000"/>
                </a:solidFill>
              </a:defRPr>
            </a:pPr>
            <a:r>
              <a:rPr sz="8100">
                <a:solidFill>
                  <a:srgbClr val="595959"/>
                </a:solidFill>
              </a:rPr>
              <a:t>Body Level Two</a:t>
            </a:r>
          </a:p>
          <a:p>
            <a:pPr lvl="2">
              <a:defRPr sz="1800">
                <a:solidFill>
                  <a:srgbClr val="000000"/>
                </a:solidFill>
              </a:defRPr>
            </a:pPr>
            <a:r>
              <a:rPr sz="8100">
                <a:solidFill>
                  <a:srgbClr val="595959"/>
                </a:solidFill>
              </a:rPr>
              <a:t>Body Level Three</a:t>
            </a:r>
          </a:p>
          <a:p>
            <a:pPr lvl="3">
              <a:defRPr sz="1800">
                <a:solidFill>
                  <a:srgbClr val="000000"/>
                </a:solidFill>
              </a:defRPr>
            </a:pPr>
            <a:r>
              <a:rPr sz="8100">
                <a:solidFill>
                  <a:srgbClr val="595959"/>
                </a:solidFill>
              </a:rPr>
              <a:t>Body Level Four</a:t>
            </a:r>
          </a:p>
          <a:p>
            <a:pPr lvl="4">
              <a:defRPr sz="1800">
                <a:solidFill>
                  <a:srgbClr val="000000"/>
                </a:solidFill>
              </a:defRPr>
            </a:pPr>
            <a:r>
              <a:rPr sz="8100">
                <a:solidFill>
                  <a:srgbClr val="595959"/>
                </a:solidFill>
              </a:rPr>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75" name="Shape 75"/>
          <p:cNvSpPr/>
          <p:nvPr/>
        </p:nvSpPr>
        <p:spPr>
          <a:xfrm>
            <a:off x="32152707" y="1483316"/>
            <a:ext cx="2699981" cy="8399941"/>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76" name="Shape 76"/>
          <p:cNvSpPr/>
          <p:nvPr/>
        </p:nvSpPr>
        <p:spPr>
          <a:xfrm>
            <a:off x="878676" y="1199990"/>
            <a:ext cx="1027195" cy="2489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6200" b="1">
                <a:solidFill>
                  <a:srgbClr val="B870B8"/>
                </a:solidFill>
              </a:defRPr>
            </a:lvl1pPr>
          </a:lstStyle>
          <a:p>
            <a:pPr lvl="0">
              <a:defRPr sz="1800" b="0">
                <a:solidFill>
                  <a:srgbClr val="000000"/>
                </a:solidFill>
              </a:defRPr>
            </a:pPr>
            <a:r>
              <a:rPr sz="16200" b="1">
                <a:solidFill>
                  <a:srgbClr val="B870B8"/>
                </a:solidFill>
              </a:rPr>
              <a:t>+</a:t>
            </a:r>
          </a:p>
        </p:txBody>
      </p:sp>
      <p:sp>
        <p:nvSpPr>
          <p:cNvPr id="77" name="Shape 77"/>
          <p:cNvSpPr>
            <a:spLocks noGrp="1"/>
          </p:cNvSpPr>
          <p:nvPr>
            <p:ph type="title"/>
          </p:nvPr>
        </p:nvSpPr>
        <p:spPr>
          <a:xfrm>
            <a:off x="1962484" y="2541156"/>
            <a:ext cx="29749047" cy="5858783"/>
          </a:xfrm>
          <a:prstGeom prst="rect">
            <a:avLst/>
          </a:prstGeom>
        </p:spPr>
        <p:txBody>
          <a:bodyPr/>
          <a:lstStyle/>
          <a:p>
            <a:pPr lvl="0">
              <a:defRPr sz="1800">
                <a:solidFill>
                  <a:srgbClr val="000000"/>
                </a:solidFill>
              </a:defRPr>
            </a:pPr>
            <a:r>
              <a:rPr sz="16200">
                <a:solidFill>
                  <a:srgbClr val="663366"/>
                </a:solidFill>
              </a:rPr>
              <a:t>Title Text</a:t>
            </a:r>
          </a:p>
        </p:txBody>
      </p:sp>
      <p:sp>
        <p:nvSpPr>
          <p:cNvPr id="78" name="Shape 7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80" name="Shape 80"/>
          <p:cNvSpPr/>
          <p:nvPr/>
        </p:nvSpPr>
        <p:spPr>
          <a:xfrm>
            <a:off x="32152707" y="1483314"/>
            <a:ext cx="2699981" cy="1586431"/>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81" name="Shape 8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3" name="Shape 83"/>
          <p:cNvSpPr/>
          <p:nvPr/>
        </p:nvSpPr>
        <p:spPr>
          <a:xfrm>
            <a:off x="1112494" y="1199990"/>
            <a:ext cx="13587402" cy="33308096"/>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84" name="Shape 84"/>
          <p:cNvSpPr>
            <a:spLocks noGrp="1"/>
          </p:cNvSpPr>
          <p:nvPr>
            <p:ph type="title"/>
          </p:nvPr>
        </p:nvSpPr>
        <p:spPr>
          <a:xfrm>
            <a:off x="1498237" y="4501951"/>
            <a:ext cx="12815907" cy="15097907"/>
          </a:xfrm>
          <a:prstGeom prst="rect">
            <a:avLst/>
          </a:prstGeom>
        </p:spPr>
        <p:txBody>
          <a:bodyPr anchor="b">
            <a:normAutofit/>
          </a:bodyPr>
          <a:lstStyle>
            <a:lvl1pPr>
              <a:defRPr sz="11700">
                <a:solidFill>
                  <a:srgbClr val="FFFFFF"/>
                </a:solidFill>
              </a:defRPr>
            </a:lvl1pPr>
          </a:lstStyle>
          <a:p>
            <a:pPr lvl="0">
              <a:defRPr sz="1800">
                <a:solidFill>
                  <a:srgbClr val="000000"/>
                </a:solidFill>
              </a:defRPr>
            </a:pPr>
            <a:r>
              <a:rPr sz="11700">
                <a:solidFill>
                  <a:srgbClr val="FFFFFF"/>
                </a:solidFill>
              </a:rPr>
              <a:t>Title Text</a:t>
            </a:r>
          </a:p>
        </p:txBody>
      </p:sp>
      <p:sp>
        <p:nvSpPr>
          <p:cNvPr id="85" name="Shape 85"/>
          <p:cNvSpPr>
            <a:spLocks noGrp="1"/>
          </p:cNvSpPr>
          <p:nvPr>
            <p:ph type="body" idx="1"/>
          </p:nvPr>
        </p:nvSpPr>
        <p:spPr>
          <a:xfrm>
            <a:off x="16412382" y="1433325"/>
            <a:ext cx="18099865" cy="34558475"/>
          </a:xfrm>
          <a:prstGeom prst="rect">
            <a:avLst/>
          </a:prstGeom>
        </p:spPr>
        <p:txBody>
          <a:bodyPr/>
          <a:lstStyle>
            <a:lvl1pPr>
              <a:defRPr sz="8100"/>
            </a:lvl1pPr>
            <a:lvl2pPr marL="2057125" indent="-1028562">
              <a:defRPr sz="8100"/>
            </a:lvl2pPr>
            <a:lvl3pPr marL="3085688" indent="-1028562">
              <a:defRPr sz="8100"/>
            </a:lvl3pPr>
            <a:lvl4pPr marL="4114250" indent="-1028562">
              <a:defRPr sz="8100"/>
            </a:lvl4pPr>
            <a:lvl5pPr marL="5142813" indent="-1028562">
              <a:defRPr sz="8100"/>
            </a:lvl5pPr>
          </a:lstStyle>
          <a:p>
            <a:pPr lvl="0">
              <a:defRPr sz="1800">
                <a:solidFill>
                  <a:srgbClr val="000000"/>
                </a:solidFill>
              </a:defRPr>
            </a:pPr>
            <a:r>
              <a:rPr sz="8100">
                <a:solidFill>
                  <a:srgbClr val="595959"/>
                </a:solidFill>
              </a:rPr>
              <a:t>Body Level One</a:t>
            </a:r>
          </a:p>
          <a:p>
            <a:pPr lvl="1">
              <a:defRPr sz="1800">
                <a:solidFill>
                  <a:srgbClr val="000000"/>
                </a:solidFill>
              </a:defRPr>
            </a:pPr>
            <a:r>
              <a:rPr sz="8100">
                <a:solidFill>
                  <a:srgbClr val="595959"/>
                </a:solidFill>
              </a:rPr>
              <a:t>Body Level Two</a:t>
            </a:r>
          </a:p>
          <a:p>
            <a:pPr lvl="2">
              <a:defRPr sz="1800">
                <a:solidFill>
                  <a:srgbClr val="000000"/>
                </a:solidFill>
              </a:defRPr>
            </a:pPr>
            <a:r>
              <a:rPr sz="8100">
                <a:solidFill>
                  <a:srgbClr val="595959"/>
                </a:solidFill>
              </a:rPr>
              <a:t>Body Level Three</a:t>
            </a:r>
          </a:p>
          <a:p>
            <a:pPr lvl="3">
              <a:defRPr sz="1800">
                <a:solidFill>
                  <a:srgbClr val="000000"/>
                </a:solidFill>
              </a:defRPr>
            </a:pPr>
            <a:r>
              <a:rPr sz="8100">
                <a:solidFill>
                  <a:srgbClr val="595959"/>
                </a:solidFill>
              </a:rPr>
              <a:t>Body Level Four</a:t>
            </a:r>
          </a:p>
          <a:p>
            <a:pPr lvl="4">
              <a:defRPr sz="1800">
                <a:solidFill>
                  <a:srgbClr val="000000"/>
                </a:solidFill>
              </a:defRPr>
            </a:pPr>
            <a:r>
              <a:rPr sz="8100">
                <a:solidFill>
                  <a:srgbClr val="595959"/>
                </a:solidFill>
              </a:rPr>
              <a:t>Body Level Five</a:t>
            </a:r>
          </a:p>
        </p:txBody>
      </p:sp>
      <p:sp>
        <p:nvSpPr>
          <p:cNvPr id="86" name="Shape 86"/>
          <p:cNvSpPr/>
          <p:nvPr/>
        </p:nvSpPr>
        <p:spPr>
          <a:xfrm>
            <a:off x="1672788" y="917643"/>
            <a:ext cx="1627191" cy="3708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24300" b="1">
                <a:solidFill>
                  <a:srgbClr val="B870B8"/>
                </a:solidFill>
              </a:defRPr>
            </a:lvl1pPr>
          </a:lstStyle>
          <a:p>
            <a:pPr lvl="0">
              <a:defRPr sz="1800" b="0">
                <a:solidFill>
                  <a:srgbClr val="000000"/>
                </a:solidFill>
              </a:defRPr>
            </a:pPr>
            <a:r>
              <a:rPr sz="24300" b="1">
                <a:solidFill>
                  <a:srgbClr val="B870B8"/>
                </a:solidFill>
              </a:rPr>
              <a:t>+</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8" name="Shape 88"/>
          <p:cNvSpPr/>
          <p:nvPr/>
        </p:nvSpPr>
        <p:spPr>
          <a:xfrm>
            <a:off x="32152707" y="1483314"/>
            <a:ext cx="2699981" cy="1586431"/>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89" name="Shape 89"/>
          <p:cNvSpPr>
            <a:spLocks noGrp="1"/>
          </p:cNvSpPr>
          <p:nvPr>
            <p:ph type="title"/>
          </p:nvPr>
        </p:nvSpPr>
        <p:spPr>
          <a:xfrm>
            <a:off x="16414856" y="16399881"/>
            <a:ext cx="15347418" cy="4574969"/>
          </a:xfrm>
          <a:prstGeom prst="rect">
            <a:avLst/>
          </a:prstGeom>
        </p:spPr>
        <p:txBody>
          <a:bodyPr anchor="b">
            <a:normAutofit/>
          </a:bodyPr>
          <a:lstStyle>
            <a:lvl1pPr>
              <a:defRPr sz="11700"/>
            </a:lvl1pPr>
          </a:lstStyle>
          <a:p>
            <a:pPr lvl="0">
              <a:defRPr sz="1800">
                <a:solidFill>
                  <a:srgbClr val="000000"/>
                </a:solidFill>
              </a:defRPr>
            </a:pPr>
            <a:r>
              <a:rPr sz="11700">
                <a:solidFill>
                  <a:srgbClr val="663366"/>
                </a:solidFill>
              </a:rPr>
              <a:t>Title Text</a:t>
            </a:r>
          </a:p>
        </p:txBody>
      </p:sp>
      <p:sp>
        <p:nvSpPr>
          <p:cNvPr id="90" name="Shape 90"/>
          <p:cNvSpPr>
            <a:spLocks noGrp="1"/>
          </p:cNvSpPr>
          <p:nvPr>
            <p:ph type="body" idx="1"/>
          </p:nvPr>
        </p:nvSpPr>
        <p:spPr>
          <a:xfrm>
            <a:off x="16414856" y="20974845"/>
            <a:ext cx="15347418" cy="11274922"/>
          </a:xfrm>
          <a:prstGeom prst="rect">
            <a:avLst/>
          </a:prstGeom>
        </p:spPr>
        <p:txBody>
          <a:bodyPr/>
          <a:lstStyle>
            <a:lvl1pPr marL="0" indent="0">
              <a:spcBef>
                <a:spcPts val="2700"/>
              </a:spcBef>
              <a:buClrTx/>
              <a:buSzTx/>
              <a:buFontTx/>
              <a:buNone/>
              <a:defRPr sz="6300"/>
            </a:lvl1pPr>
            <a:lvl2pPr marL="0" indent="2057125">
              <a:spcBef>
                <a:spcPts val="2700"/>
              </a:spcBef>
              <a:buClrTx/>
              <a:buSzTx/>
              <a:buFontTx/>
              <a:buNone/>
              <a:defRPr sz="6300"/>
            </a:lvl2pPr>
            <a:lvl3pPr marL="0" indent="4114250">
              <a:spcBef>
                <a:spcPts val="2700"/>
              </a:spcBef>
              <a:buClrTx/>
              <a:buSzTx/>
              <a:buFontTx/>
              <a:buNone/>
              <a:defRPr sz="6300"/>
            </a:lvl3pPr>
            <a:lvl4pPr marL="0" indent="6171377">
              <a:spcBef>
                <a:spcPts val="2700"/>
              </a:spcBef>
              <a:buClrTx/>
              <a:buSzTx/>
              <a:buFontTx/>
              <a:buNone/>
              <a:defRPr sz="6300"/>
            </a:lvl4pPr>
            <a:lvl5pPr marL="0" indent="8228503">
              <a:spcBef>
                <a:spcPts val="2700"/>
              </a:spcBef>
              <a:buClrTx/>
              <a:buSzTx/>
              <a:buFontTx/>
              <a:buNone/>
              <a:defRPr sz="6300"/>
            </a:lvl5pPr>
          </a:lstStyle>
          <a:p>
            <a:pPr lvl="0">
              <a:defRPr sz="1800">
                <a:solidFill>
                  <a:srgbClr val="000000"/>
                </a:solidFill>
              </a:defRPr>
            </a:pPr>
            <a:r>
              <a:rPr sz="6300">
                <a:solidFill>
                  <a:srgbClr val="595959"/>
                </a:solidFill>
              </a:rPr>
              <a:t>Body Level One</a:t>
            </a:r>
          </a:p>
          <a:p>
            <a:pPr lvl="1">
              <a:defRPr sz="1800">
                <a:solidFill>
                  <a:srgbClr val="000000"/>
                </a:solidFill>
              </a:defRPr>
            </a:pPr>
            <a:r>
              <a:rPr sz="6300">
                <a:solidFill>
                  <a:srgbClr val="595959"/>
                </a:solidFill>
              </a:rPr>
              <a:t>Body Level Two</a:t>
            </a:r>
          </a:p>
          <a:p>
            <a:pPr lvl="2">
              <a:defRPr sz="1800">
                <a:solidFill>
                  <a:srgbClr val="000000"/>
                </a:solidFill>
              </a:defRPr>
            </a:pPr>
            <a:r>
              <a:rPr sz="6300">
                <a:solidFill>
                  <a:srgbClr val="595959"/>
                </a:solidFill>
              </a:rPr>
              <a:t>Body Level Three</a:t>
            </a:r>
          </a:p>
          <a:p>
            <a:pPr lvl="3">
              <a:defRPr sz="1800">
                <a:solidFill>
                  <a:srgbClr val="000000"/>
                </a:solidFill>
              </a:defRPr>
            </a:pPr>
            <a:r>
              <a:rPr sz="6300">
                <a:solidFill>
                  <a:srgbClr val="595959"/>
                </a:solidFill>
              </a:rPr>
              <a:t>Body Level Four</a:t>
            </a:r>
          </a:p>
          <a:p>
            <a:pPr lvl="4">
              <a:defRPr sz="1800">
                <a:solidFill>
                  <a:srgbClr val="000000"/>
                </a:solidFill>
              </a:defRPr>
            </a:pPr>
            <a:r>
              <a:rPr sz="6300">
                <a:solidFill>
                  <a:srgbClr val="595959"/>
                </a:solidFill>
              </a:rPr>
              <a:t>Body Level Five</a:t>
            </a:r>
          </a:p>
        </p:txBody>
      </p:sp>
      <p:sp>
        <p:nvSpPr>
          <p:cNvPr id="91" name="Shape 9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92" name="Shape 92"/>
          <p:cNvSpPr/>
          <p:nvPr/>
        </p:nvSpPr>
        <p:spPr>
          <a:xfrm>
            <a:off x="15708980" y="17693991"/>
            <a:ext cx="868373" cy="1651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0800" b="1">
                <a:solidFill>
                  <a:srgbClr val="B870B8"/>
                </a:solidFill>
              </a:defRPr>
            </a:lvl1pPr>
          </a:lstStyle>
          <a:p>
            <a:pPr lvl="0">
              <a:defRPr sz="1800" b="0">
                <a:solidFill>
                  <a:srgbClr val="000000"/>
                </a:solidFill>
              </a:defRPr>
            </a:pPr>
            <a:r>
              <a:rPr sz="10800" b="1">
                <a:solidFill>
                  <a:srgbClr val="B870B8"/>
                </a:solidFill>
              </a:rPr>
              <a:t>+ </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icture above Caption">
    <p:spTree>
      <p:nvGrpSpPr>
        <p:cNvPr id="1" name=""/>
        <p:cNvGrpSpPr/>
        <p:nvPr/>
      </p:nvGrpSpPr>
      <p:grpSpPr>
        <a:xfrm>
          <a:off x="0" y="0"/>
          <a:ext cx="0" cy="0"/>
          <a:chOff x="0" y="0"/>
          <a:chExt cx="0" cy="0"/>
        </a:xfrm>
      </p:grpSpPr>
      <p:sp>
        <p:nvSpPr>
          <p:cNvPr id="94" name="Shape 94"/>
          <p:cNvSpPr>
            <a:spLocks noGrp="1"/>
          </p:cNvSpPr>
          <p:nvPr>
            <p:ph type="title"/>
          </p:nvPr>
        </p:nvSpPr>
        <p:spPr>
          <a:xfrm>
            <a:off x="1994101" y="23223357"/>
            <a:ext cx="24374458" cy="4376442"/>
          </a:xfrm>
          <a:prstGeom prst="rect">
            <a:avLst/>
          </a:prstGeom>
        </p:spPr>
        <p:txBody>
          <a:bodyPr anchor="b">
            <a:normAutofit/>
          </a:bodyPr>
          <a:lstStyle>
            <a:lvl1pPr>
              <a:defRPr sz="11700"/>
            </a:lvl1pPr>
          </a:lstStyle>
          <a:p>
            <a:pPr lvl="0">
              <a:defRPr sz="1800">
                <a:solidFill>
                  <a:srgbClr val="000000"/>
                </a:solidFill>
              </a:defRPr>
            </a:pPr>
            <a:r>
              <a:rPr sz="11700">
                <a:solidFill>
                  <a:srgbClr val="663366"/>
                </a:solidFill>
              </a:rPr>
              <a:t>Title Text</a:t>
            </a:r>
          </a:p>
        </p:txBody>
      </p:sp>
      <p:sp>
        <p:nvSpPr>
          <p:cNvPr id="95" name="Shape 95"/>
          <p:cNvSpPr>
            <a:spLocks noGrp="1"/>
          </p:cNvSpPr>
          <p:nvPr>
            <p:ph type="body" idx="1"/>
          </p:nvPr>
        </p:nvSpPr>
        <p:spPr>
          <a:xfrm>
            <a:off x="1994101" y="27599797"/>
            <a:ext cx="24374458" cy="4649967"/>
          </a:xfrm>
          <a:prstGeom prst="rect">
            <a:avLst/>
          </a:prstGeom>
        </p:spPr>
        <p:txBody>
          <a:bodyPr/>
          <a:lstStyle>
            <a:lvl1pPr marL="0" indent="0">
              <a:spcBef>
                <a:spcPts val="1300"/>
              </a:spcBef>
              <a:buClrTx/>
              <a:buSzTx/>
              <a:buFontTx/>
              <a:buNone/>
              <a:defRPr sz="6300"/>
            </a:lvl1pPr>
            <a:lvl2pPr marL="0" indent="2057125">
              <a:spcBef>
                <a:spcPts val="1300"/>
              </a:spcBef>
              <a:buClrTx/>
              <a:buSzTx/>
              <a:buFontTx/>
              <a:buNone/>
              <a:defRPr sz="6300"/>
            </a:lvl2pPr>
            <a:lvl3pPr marL="0" indent="4114250">
              <a:spcBef>
                <a:spcPts val="1300"/>
              </a:spcBef>
              <a:buClrTx/>
              <a:buSzTx/>
              <a:buFontTx/>
              <a:buNone/>
              <a:defRPr sz="6300"/>
            </a:lvl3pPr>
            <a:lvl4pPr marL="0" indent="6171377">
              <a:spcBef>
                <a:spcPts val="1300"/>
              </a:spcBef>
              <a:buClrTx/>
              <a:buSzTx/>
              <a:buFontTx/>
              <a:buNone/>
              <a:defRPr sz="6300"/>
            </a:lvl4pPr>
            <a:lvl5pPr marL="0" indent="8228503">
              <a:spcBef>
                <a:spcPts val="1300"/>
              </a:spcBef>
              <a:buClrTx/>
              <a:buSzTx/>
              <a:buFontTx/>
              <a:buNone/>
              <a:defRPr sz="6300"/>
            </a:lvl5pPr>
          </a:lstStyle>
          <a:p>
            <a:pPr lvl="0">
              <a:defRPr sz="1800">
                <a:solidFill>
                  <a:srgbClr val="000000"/>
                </a:solidFill>
              </a:defRPr>
            </a:pPr>
            <a:r>
              <a:rPr sz="6300">
                <a:solidFill>
                  <a:srgbClr val="595959"/>
                </a:solidFill>
              </a:rPr>
              <a:t>Body Level One</a:t>
            </a:r>
          </a:p>
          <a:p>
            <a:pPr lvl="1">
              <a:defRPr sz="1800">
                <a:solidFill>
                  <a:srgbClr val="000000"/>
                </a:solidFill>
              </a:defRPr>
            </a:pPr>
            <a:r>
              <a:rPr sz="6300">
                <a:solidFill>
                  <a:srgbClr val="595959"/>
                </a:solidFill>
              </a:rPr>
              <a:t>Body Level Two</a:t>
            </a:r>
          </a:p>
          <a:p>
            <a:pPr lvl="2">
              <a:defRPr sz="1800">
                <a:solidFill>
                  <a:srgbClr val="000000"/>
                </a:solidFill>
              </a:defRPr>
            </a:pPr>
            <a:r>
              <a:rPr sz="6300">
                <a:solidFill>
                  <a:srgbClr val="595959"/>
                </a:solidFill>
              </a:rPr>
              <a:t>Body Level Three</a:t>
            </a:r>
          </a:p>
          <a:p>
            <a:pPr lvl="3">
              <a:defRPr sz="1800">
                <a:solidFill>
                  <a:srgbClr val="000000"/>
                </a:solidFill>
              </a:defRPr>
            </a:pPr>
            <a:r>
              <a:rPr sz="6300">
                <a:solidFill>
                  <a:srgbClr val="595959"/>
                </a:solidFill>
              </a:rPr>
              <a:t>Body Level Four</a:t>
            </a:r>
          </a:p>
          <a:p>
            <a:pPr lvl="4">
              <a:defRPr sz="1800">
                <a:solidFill>
                  <a:srgbClr val="000000"/>
                </a:solidFill>
              </a:defRPr>
            </a:pPr>
            <a:r>
              <a:rPr sz="6300">
                <a:solidFill>
                  <a:srgbClr val="595959"/>
                </a:solidFill>
              </a:rPr>
              <a:t>Body Level Five</a:t>
            </a:r>
          </a:p>
        </p:txBody>
      </p:sp>
      <p:sp>
        <p:nvSpPr>
          <p:cNvPr id="96" name="Shape 9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97" name="Shape 97"/>
          <p:cNvSpPr/>
          <p:nvPr/>
        </p:nvSpPr>
        <p:spPr>
          <a:xfrm>
            <a:off x="26781056" y="1199991"/>
            <a:ext cx="8099943" cy="10703922"/>
          </a:xfrm>
          <a:prstGeom prst="rect">
            <a:avLst/>
          </a:prstGeom>
          <a:solidFill>
            <a:srgbClr val="999966"/>
          </a:solidFill>
          <a:ln w="12700">
            <a:miter lim="400000"/>
          </a:ln>
        </p:spPr>
        <p:txBody>
          <a:bodyPr lIns="0" tIns="0" rIns="0" bIns="0" anchor="ctr"/>
          <a:lstStyle/>
          <a:p>
            <a:pPr lvl="0" algn="ctr">
              <a:defRPr>
                <a:solidFill>
                  <a:srgbClr val="FFFFFF"/>
                </a:solidFill>
              </a:defRPr>
            </a:pPr>
            <a:endParaRPr/>
          </a:p>
        </p:txBody>
      </p:sp>
      <p:sp>
        <p:nvSpPr>
          <p:cNvPr id="98" name="Shape 98"/>
          <p:cNvSpPr/>
          <p:nvPr/>
        </p:nvSpPr>
        <p:spPr>
          <a:xfrm>
            <a:off x="26781056" y="12479908"/>
            <a:ext cx="8099943" cy="10703923"/>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99" name="Shape 99"/>
          <p:cNvSpPr/>
          <p:nvPr/>
        </p:nvSpPr>
        <p:spPr>
          <a:xfrm>
            <a:off x="1288226" y="24318940"/>
            <a:ext cx="868373" cy="1651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0800" b="1">
                <a:solidFill>
                  <a:srgbClr val="B870B8"/>
                </a:solidFill>
              </a:defRPr>
            </a:lvl1pPr>
          </a:lstStyle>
          <a:p>
            <a:pPr lvl="0">
              <a:defRPr sz="1800" b="0">
                <a:solidFill>
                  <a:srgbClr val="000000"/>
                </a:solidFill>
              </a:defRPr>
            </a:pPr>
            <a:r>
              <a:rPr sz="10800" b="1">
                <a:solidFill>
                  <a:srgbClr val="B870B8"/>
                </a:solidFill>
              </a:rPr>
              <a:t>+ </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2 Pictures with Caption">
    <p:spTree>
      <p:nvGrpSpPr>
        <p:cNvPr id="1" name=""/>
        <p:cNvGrpSpPr/>
        <p:nvPr/>
      </p:nvGrpSpPr>
      <p:grpSpPr>
        <a:xfrm>
          <a:off x="0" y="0"/>
          <a:ext cx="0" cy="0"/>
          <a:chOff x="0" y="0"/>
          <a:chExt cx="0" cy="0"/>
        </a:xfrm>
      </p:grpSpPr>
      <p:sp>
        <p:nvSpPr>
          <p:cNvPr id="101" name="Shape 101"/>
          <p:cNvSpPr/>
          <p:nvPr/>
        </p:nvSpPr>
        <p:spPr>
          <a:xfrm>
            <a:off x="1112489" y="1199990"/>
            <a:ext cx="25146146" cy="33308096"/>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102" name="Shape 102"/>
          <p:cNvSpPr>
            <a:spLocks noGrp="1"/>
          </p:cNvSpPr>
          <p:nvPr>
            <p:ph type="title"/>
          </p:nvPr>
        </p:nvSpPr>
        <p:spPr>
          <a:xfrm>
            <a:off x="1498235" y="4501951"/>
            <a:ext cx="24336875" cy="15097907"/>
          </a:xfrm>
          <a:prstGeom prst="rect">
            <a:avLst/>
          </a:prstGeom>
        </p:spPr>
        <p:txBody>
          <a:bodyPr anchor="b">
            <a:normAutofit/>
          </a:bodyPr>
          <a:lstStyle>
            <a:lvl1pPr>
              <a:defRPr sz="11700">
                <a:solidFill>
                  <a:srgbClr val="FFFFFF"/>
                </a:solidFill>
              </a:defRPr>
            </a:lvl1pPr>
          </a:lstStyle>
          <a:p>
            <a:pPr lvl="0">
              <a:defRPr sz="1800">
                <a:solidFill>
                  <a:srgbClr val="000000"/>
                </a:solidFill>
              </a:defRPr>
            </a:pPr>
            <a:r>
              <a:rPr sz="11700">
                <a:solidFill>
                  <a:srgbClr val="FFFFFF"/>
                </a:solidFill>
              </a:rPr>
              <a:t>Title Text</a:t>
            </a:r>
          </a:p>
        </p:txBody>
      </p:sp>
      <p:sp>
        <p:nvSpPr>
          <p:cNvPr id="103" name="Shape 103"/>
          <p:cNvSpPr>
            <a:spLocks noGrp="1"/>
          </p:cNvSpPr>
          <p:nvPr>
            <p:ph type="body" idx="1"/>
          </p:nvPr>
        </p:nvSpPr>
        <p:spPr>
          <a:xfrm>
            <a:off x="1500359" y="19599859"/>
            <a:ext cx="24328824" cy="16391940"/>
          </a:xfrm>
          <a:prstGeom prst="rect">
            <a:avLst/>
          </a:prstGeom>
        </p:spPr>
        <p:txBody>
          <a:bodyPr/>
          <a:lstStyle>
            <a:lvl1pPr marL="0" indent="0">
              <a:spcBef>
                <a:spcPts val="2700"/>
              </a:spcBef>
              <a:buClrTx/>
              <a:buSzTx/>
              <a:buFontTx/>
              <a:buNone/>
              <a:defRPr sz="6300">
                <a:solidFill>
                  <a:srgbClr val="FFFFFF"/>
                </a:solidFill>
              </a:defRPr>
            </a:lvl1pPr>
            <a:lvl2pPr marL="0" indent="2057125">
              <a:spcBef>
                <a:spcPts val="2700"/>
              </a:spcBef>
              <a:buClrTx/>
              <a:buSzTx/>
              <a:buFontTx/>
              <a:buNone/>
              <a:defRPr sz="6300">
                <a:solidFill>
                  <a:srgbClr val="FFFFFF"/>
                </a:solidFill>
              </a:defRPr>
            </a:lvl2pPr>
            <a:lvl3pPr marL="0" indent="4114250">
              <a:spcBef>
                <a:spcPts val="2700"/>
              </a:spcBef>
              <a:buClrTx/>
              <a:buSzTx/>
              <a:buFontTx/>
              <a:buNone/>
              <a:defRPr sz="6300">
                <a:solidFill>
                  <a:srgbClr val="FFFFFF"/>
                </a:solidFill>
              </a:defRPr>
            </a:lvl3pPr>
            <a:lvl4pPr marL="0" indent="6171377">
              <a:spcBef>
                <a:spcPts val="2700"/>
              </a:spcBef>
              <a:buClrTx/>
              <a:buSzTx/>
              <a:buFontTx/>
              <a:buNone/>
              <a:defRPr sz="6300">
                <a:solidFill>
                  <a:srgbClr val="FFFFFF"/>
                </a:solidFill>
              </a:defRPr>
            </a:lvl4pPr>
            <a:lvl5pPr marL="0" indent="8228503">
              <a:spcBef>
                <a:spcPts val="2700"/>
              </a:spcBef>
              <a:buClrTx/>
              <a:buSzTx/>
              <a:buFontTx/>
              <a:buNone/>
              <a:defRPr sz="6300">
                <a:solidFill>
                  <a:srgbClr val="FFFFFF"/>
                </a:solidFill>
              </a:defRPr>
            </a:lvl5pPr>
          </a:lstStyle>
          <a:p>
            <a:pPr lvl="0">
              <a:defRPr sz="1800">
                <a:solidFill>
                  <a:srgbClr val="000000"/>
                </a:solidFill>
              </a:defRPr>
            </a:pPr>
            <a:r>
              <a:rPr sz="6300">
                <a:solidFill>
                  <a:srgbClr val="FFFFFF"/>
                </a:solidFill>
              </a:rPr>
              <a:t>Body Level One</a:t>
            </a:r>
          </a:p>
          <a:p>
            <a:pPr lvl="1">
              <a:defRPr sz="1800">
                <a:solidFill>
                  <a:srgbClr val="000000"/>
                </a:solidFill>
              </a:defRPr>
            </a:pPr>
            <a:r>
              <a:rPr sz="6300">
                <a:solidFill>
                  <a:srgbClr val="FFFFFF"/>
                </a:solidFill>
              </a:rPr>
              <a:t>Body Level Two</a:t>
            </a:r>
          </a:p>
          <a:p>
            <a:pPr lvl="2">
              <a:defRPr sz="1800">
                <a:solidFill>
                  <a:srgbClr val="000000"/>
                </a:solidFill>
              </a:defRPr>
            </a:pPr>
            <a:r>
              <a:rPr sz="6300">
                <a:solidFill>
                  <a:srgbClr val="FFFFFF"/>
                </a:solidFill>
              </a:rPr>
              <a:t>Body Level Three</a:t>
            </a:r>
          </a:p>
          <a:p>
            <a:pPr lvl="3">
              <a:defRPr sz="1800">
                <a:solidFill>
                  <a:srgbClr val="000000"/>
                </a:solidFill>
              </a:defRPr>
            </a:pPr>
            <a:r>
              <a:rPr sz="6300">
                <a:solidFill>
                  <a:srgbClr val="FFFFFF"/>
                </a:solidFill>
              </a:rPr>
              <a:t>Body Level Four</a:t>
            </a:r>
          </a:p>
          <a:p>
            <a:pPr lvl="4">
              <a:defRPr sz="1800">
                <a:solidFill>
                  <a:srgbClr val="000000"/>
                </a:solidFill>
              </a:defRPr>
            </a:pPr>
            <a:r>
              <a:rPr sz="6300">
                <a:solidFill>
                  <a:srgbClr val="FFFFFF"/>
                </a:solidFill>
              </a:rPr>
              <a:t>Body Level Five</a:t>
            </a:r>
          </a:p>
        </p:txBody>
      </p:sp>
      <p:sp>
        <p:nvSpPr>
          <p:cNvPr id="104" name="Shape 10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105" name="Shape 105"/>
          <p:cNvSpPr/>
          <p:nvPr/>
        </p:nvSpPr>
        <p:spPr>
          <a:xfrm>
            <a:off x="1672788" y="917643"/>
            <a:ext cx="1627191" cy="3708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24300" b="1">
                <a:solidFill>
                  <a:srgbClr val="B870B8"/>
                </a:solidFill>
              </a:defRPr>
            </a:lvl1pPr>
          </a:lstStyle>
          <a:p>
            <a:pPr lvl="0">
              <a:defRPr sz="1800" b="0">
                <a:solidFill>
                  <a:srgbClr val="000000"/>
                </a:solidFill>
              </a:defRPr>
            </a:pPr>
            <a:r>
              <a:rPr sz="24300" b="1">
                <a:solidFill>
                  <a:srgbClr val="B870B8"/>
                </a:solidFill>
              </a:rPr>
              <a:t>+</a:t>
            </a:r>
          </a:p>
        </p:txBody>
      </p:sp>
      <p:sp>
        <p:nvSpPr>
          <p:cNvPr id="106" name="Shape 106"/>
          <p:cNvSpPr/>
          <p:nvPr/>
        </p:nvSpPr>
        <p:spPr>
          <a:xfrm>
            <a:off x="26781056" y="1199991"/>
            <a:ext cx="8099943" cy="10703922"/>
          </a:xfrm>
          <a:prstGeom prst="rect">
            <a:avLst/>
          </a:prstGeom>
          <a:solidFill>
            <a:srgbClr val="666699"/>
          </a:solidFill>
          <a:ln w="12700">
            <a:miter lim="400000"/>
          </a:ln>
        </p:spPr>
        <p:txBody>
          <a:bodyPr lIns="0" tIns="0" rIns="0" bIns="0" anchor="ctr"/>
          <a:lstStyle/>
          <a:p>
            <a:pPr lvl="0" algn="ctr">
              <a:defRPr>
                <a:solidFill>
                  <a:srgbClr val="FFFFFF"/>
                </a:solidFill>
              </a:defRPr>
            </a:pPr>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3 Pictures with Caption">
    <p:spTree>
      <p:nvGrpSpPr>
        <p:cNvPr id="1" name=""/>
        <p:cNvGrpSpPr/>
        <p:nvPr/>
      </p:nvGrpSpPr>
      <p:grpSpPr>
        <a:xfrm>
          <a:off x="0" y="0"/>
          <a:ext cx="0" cy="0"/>
          <a:chOff x="0" y="0"/>
          <a:chExt cx="0" cy="0"/>
        </a:xfrm>
      </p:grpSpPr>
      <p:sp>
        <p:nvSpPr>
          <p:cNvPr id="108" name="Shape 108"/>
          <p:cNvSpPr/>
          <p:nvPr/>
        </p:nvSpPr>
        <p:spPr>
          <a:xfrm>
            <a:off x="1112491" y="1199990"/>
            <a:ext cx="16674880" cy="33308096"/>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109" name="Shape 109"/>
          <p:cNvSpPr>
            <a:spLocks noGrp="1"/>
          </p:cNvSpPr>
          <p:nvPr>
            <p:ph type="title"/>
          </p:nvPr>
        </p:nvSpPr>
        <p:spPr>
          <a:xfrm>
            <a:off x="1498235" y="4501951"/>
            <a:ext cx="15813401" cy="15097907"/>
          </a:xfrm>
          <a:prstGeom prst="rect">
            <a:avLst/>
          </a:prstGeom>
        </p:spPr>
        <p:txBody>
          <a:bodyPr anchor="b">
            <a:normAutofit/>
          </a:bodyPr>
          <a:lstStyle>
            <a:lvl1pPr>
              <a:defRPr sz="11700">
                <a:solidFill>
                  <a:srgbClr val="FFFFFF"/>
                </a:solidFill>
              </a:defRPr>
            </a:lvl1pPr>
          </a:lstStyle>
          <a:p>
            <a:pPr lvl="0">
              <a:defRPr sz="1800">
                <a:solidFill>
                  <a:srgbClr val="000000"/>
                </a:solidFill>
              </a:defRPr>
            </a:pPr>
            <a:r>
              <a:rPr sz="11700">
                <a:solidFill>
                  <a:srgbClr val="FFFFFF"/>
                </a:solidFill>
              </a:rPr>
              <a:t>Title Text</a:t>
            </a:r>
          </a:p>
        </p:txBody>
      </p:sp>
      <p:sp>
        <p:nvSpPr>
          <p:cNvPr id="110" name="Shape 110"/>
          <p:cNvSpPr>
            <a:spLocks noGrp="1"/>
          </p:cNvSpPr>
          <p:nvPr>
            <p:ph type="body" idx="1"/>
          </p:nvPr>
        </p:nvSpPr>
        <p:spPr>
          <a:xfrm>
            <a:off x="1500359" y="19599859"/>
            <a:ext cx="15808169" cy="16391940"/>
          </a:xfrm>
          <a:prstGeom prst="rect">
            <a:avLst/>
          </a:prstGeom>
        </p:spPr>
        <p:txBody>
          <a:bodyPr/>
          <a:lstStyle>
            <a:lvl1pPr marL="0" indent="0">
              <a:spcBef>
                <a:spcPts val="2700"/>
              </a:spcBef>
              <a:buClrTx/>
              <a:buSzTx/>
              <a:buFontTx/>
              <a:buNone/>
              <a:defRPr sz="6300">
                <a:solidFill>
                  <a:srgbClr val="FFFFFF"/>
                </a:solidFill>
              </a:defRPr>
            </a:lvl1pPr>
            <a:lvl2pPr marL="0" indent="2057125">
              <a:spcBef>
                <a:spcPts val="2700"/>
              </a:spcBef>
              <a:buClrTx/>
              <a:buSzTx/>
              <a:buFontTx/>
              <a:buNone/>
              <a:defRPr sz="6300">
                <a:solidFill>
                  <a:srgbClr val="FFFFFF"/>
                </a:solidFill>
              </a:defRPr>
            </a:lvl2pPr>
            <a:lvl3pPr marL="0" indent="4114250">
              <a:spcBef>
                <a:spcPts val="2700"/>
              </a:spcBef>
              <a:buClrTx/>
              <a:buSzTx/>
              <a:buFontTx/>
              <a:buNone/>
              <a:defRPr sz="6300">
                <a:solidFill>
                  <a:srgbClr val="FFFFFF"/>
                </a:solidFill>
              </a:defRPr>
            </a:lvl3pPr>
            <a:lvl4pPr marL="0" indent="6171377">
              <a:spcBef>
                <a:spcPts val="2700"/>
              </a:spcBef>
              <a:buClrTx/>
              <a:buSzTx/>
              <a:buFontTx/>
              <a:buNone/>
              <a:defRPr sz="6300">
                <a:solidFill>
                  <a:srgbClr val="FFFFFF"/>
                </a:solidFill>
              </a:defRPr>
            </a:lvl4pPr>
            <a:lvl5pPr marL="0" indent="8228503">
              <a:spcBef>
                <a:spcPts val="2700"/>
              </a:spcBef>
              <a:buClrTx/>
              <a:buSzTx/>
              <a:buFontTx/>
              <a:buNone/>
              <a:defRPr sz="6300">
                <a:solidFill>
                  <a:srgbClr val="FFFFFF"/>
                </a:solidFill>
              </a:defRPr>
            </a:lvl5pPr>
          </a:lstStyle>
          <a:p>
            <a:pPr lvl="0">
              <a:defRPr sz="1800">
                <a:solidFill>
                  <a:srgbClr val="000000"/>
                </a:solidFill>
              </a:defRPr>
            </a:pPr>
            <a:r>
              <a:rPr sz="6300">
                <a:solidFill>
                  <a:srgbClr val="FFFFFF"/>
                </a:solidFill>
              </a:rPr>
              <a:t>Body Level One</a:t>
            </a:r>
          </a:p>
          <a:p>
            <a:pPr lvl="1">
              <a:defRPr sz="1800">
                <a:solidFill>
                  <a:srgbClr val="000000"/>
                </a:solidFill>
              </a:defRPr>
            </a:pPr>
            <a:r>
              <a:rPr sz="6300">
                <a:solidFill>
                  <a:srgbClr val="FFFFFF"/>
                </a:solidFill>
              </a:rPr>
              <a:t>Body Level Two</a:t>
            </a:r>
          </a:p>
          <a:p>
            <a:pPr lvl="2">
              <a:defRPr sz="1800">
                <a:solidFill>
                  <a:srgbClr val="000000"/>
                </a:solidFill>
              </a:defRPr>
            </a:pPr>
            <a:r>
              <a:rPr sz="6300">
                <a:solidFill>
                  <a:srgbClr val="FFFFFF"/>
                </a:solidFill>
              </a:rPr>
              <a:t>Body Level Three</a:t>
            </a:r>
          </a:p>
          <a:p>
            <a:pPr lvl="3">
              <a:defRPr sz="1800">
                <a:solidFill>
                  <a:srgbClr val="000000"/>
                </a:solidFill>
              </a:defRPr>
            </a:pPr>
            <a:r>
              <a:rPr sz="6300">
                <a:solidFill>
                  <a:srgbClr val="FFFFFF"/>
                </a:solidFill>
              </a:rPr>
              <a:t>Body Level Four</a:t>
            </a:r>
          </a:p>
          <a:p>
            <a:pPr lvl="4">
              <a:defRPr sz="1800">
                <a:solidFill>
                  <a:srgbClr val="000000"/>
                </a:solidFill>
              </a:defRPr>
            </a:pPr>
            <a:r>
              <a:rPr sz="6300">
                <a:solidFill>
                  <a:srgbClr val="FFFFFF"/>
                </a:solidFill>
              </a:rPr>
              <a:t>Body Level Five</a:t>
            </a:r>
          </a:p>
        </p:txBody>
      </p:sp>
      <p:sp>
        <p:nvSpPr>
          <p:cNvPr id="111" name="Shape 11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112" name="Shape 112"/>
          <p:cNvSpPr/>
          <p:nvPr/>
        </p:nvSpPr>
        <p:spPr>
          <a:xfrm>
            <a:off x="1672788" y="917643"/>
            <a:ext cx="1627191" cy="3708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24300" b="1">
                <a:solidFill>
                  <a:srgbClr val="B870B8"/>
                </a:solidFill>
              </a:defRPr>
            </a:lvl1pPr>
          </a:lstStyle>
          <a:p>
            <a:pPr lvl="0">
              <a:defRPr sz="1800" b="0">
                <a:solidFill>
                  <a:srgbClr val="000000"/>
                </a:solidFill>
              </a:defRPr>
            </a:pPr>
            <a:r>
              <a:rPr sz="24300" b="1">
                <a:solidFill>
                  <a:srgbClr val="B870B8"/>
                </a:solidFill>
              </a:rPr>
              <a:t>+</a:t>
            </a:r>
          </a:p>
        </p:txBody>
      </p:sp>
      <p:sp>
        <p:nvSpPr>
          <p:cNvPr id="113" name="Shape 113"/>
          <p:cNvSpPr/>
          <p:nvPr/>
        </p:nvSpPr>
        <p:spPr>
          <a:xfrm>
            <a:off x="26781056" y="1199991"/>
            <a:ext cx="8099943" cy="10703922"/>
          </a:xfrm>
          <a:prstGeom prst="rect">
            <a:avLst/>
          </a:prstGeom>
          <a:solidFill>
            <a:srgbClr val="666699"/>
          </a:solidFill>
          <a:ln w="12700">
            <a:miter lim="400000"/>
          </a:ln>
        </p:spPr>
        <p:txBody>
          <a:bodyPr lIns="0" tIns="0" rIns="0" bIns="0" anchor="ctr"/>
          <a:lstStyle/>
          <a:p>
            <a:pPr lvl="0" algn="ctr">
              <a:defRPr>
                <a:solidFill>
                  <a:srgbClr val="FFFFFF"/>
                </a:solidFill>
              </a:defRPr>
            </a:pPr>
            <a:endParaRPr/>
          </a:p>
        </p:txBody>
      </p:sp>
      <p:sp>
        <p:nvSpPr>
          <p:cNvPr id="114" name="Shape 114"/>
          <p:cNvSpPr/>
          <p:nvPr/>
        </p:nvSpPr>
        <p:spPr>
          <a:xfrm>
            <a:off x="18206119" y="23804162"/>
            <a:ext cx="8099942" cy="10703923"/>
          </a:xfrm>
          <a:prstGeom prst="rect">
            <a:avLst/>
          </a:prstGeom>
          <a:solidFill>
            <a:srgbClr val="999966"/>
          </a:solidFill>
          <a:ln w="12700">
            <a:miter lim="400000"/>
          </a:ln>
        </p:spPr>
        <p:txBody>
          <a:bodyPr lIns="0" tIns="0" rIns="0" bIns="0" anchor="ctr"/>
          <a:lstStyle/>
          <a:p>
            <a:pPr lvl="0" algn="ctr">
              <a:defRPr>
                <a:solidFill>
                  <a:srgbClr val="FFFFFF"/>
                </a:solidFill>
              </a:defRPr>
            </a:pPr>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3 Pictures with Caption, Alt.">
    <p:spTree>
      <p:nvGrpSpPr>
        <p:cNvPr id="1" name=""/>
        <p:cNvGrpSpPr/>
        <p:nvPr/>
      </p:nvGrpSpPr>
      <p:grpSpPr>
        <a:xfrm>
          <a:off x="0" y="0"/>
          <a:ext cx="0" cy="0"/>
          <a:chOff x="0" y="0"/>
          <a:chExt cx="0" cy="0"/>
        </a:xfrm>
      </p:grpSpPr>
      <p:sp>
        <p:nvSpPr>
          <p:cNvPr id="116" name="Shape 116"/>
          <p:cNvSpPr/>
          <p:nvPr/>
        </p:nvSpPr>
        <p:spPr>
          <a:xfrm>
            <a:off x="32152707" y="1483314"/>
            <a:ext cx="2699981" cy="1586431"/>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117" name="Shape 117"/>
          <p:cNvSpPr>
            <a:spLocks noGrp="1"/>
          </p:cNvSpPr>
          <p:nvPr>
            <p:ph type="title"/>
          </p:nvPr>
        </p:nvSpPr>
        <p:spPr>
          <a:xfrm>
            <a:off x="19499857" y="16399881"/>
            <a:ext cx="12239912" cy="4574969"/>
          </a:xfrm>
          <a:prstGeom prst="rect">
            <a:avLst/>
          </a:prstGeom>
        </p:spPr>
        <p:txBody>
          <a:bodyPr anchor="b">
            <a:normAutofit/>
          </a:bodyPr>
          <a:lstStyle>
            <a:lvl1pPr>
              <a:defRPr sz="11700"/>
            </a:lvl1pPr>
          </a:lstStyle>
          <a:p>
            <a:pPr lvl="0">
              <a:defRPr sz="1800">
                <a:solidFill>
                  <a:srgbClr val="000000"/>
                </a:solidFill>
              </a:defRPr>
            </a:pPr>
            <a:r>
              <a:rPr sz="11700">
                <a:solidFill>
                  <a:srgbClr val="663366"/>
                </a:solidFill>
              </a:rPr>
              <a:t>Title Text</a:t>
            </a:r>
          </a:p>
        </p:txBody>
      </p:sp>
      <p:sp>
        <p:nvSpPr>
          <p:cNvPr id="118" name="Shape 118"/>
          <p:cNvSpPr>
            <a:spLocks noGrp="1"/>
          </p:cNvSpPr>
          <p:nvPr>
            <p:ph type="body" idx="1"/>
          </p:nvPr>
        </p:nvSpPr>
        <p:spPr>
          <a:xfrm>
            <a:off x="19499857" y="20974845"/>
            <a:ext cx="12239912" cy="11274922"/>
          </a:xfrm>
          <a:prstGeom prst="rect">
            <a:avLst/>
          </a:prstGeom>
        </p:spPr>
        <p:txBody>
          <a:bodyPr/>
          <a:lstStyle>
            <a:lvl1pPr marL="0" indent="0">
              <a:spcBef>
                <a:spcPts val="2700"/>
              </a:spcBef>
              <a:buClrTx/>
              <a:buSzTx/>
              <a:buFontTx/>
              <a:buNone/>
              <a:defRPr sz="6300"/>
            </a:lvl1pPr>
            <a:lvl2pPr marL="0" indent="2057125">
              <a:spcBef>
                <a:spcPts val="2700"/>
              </a:spcBef>
              <a:buClrTx/>
              <a:buSzTx/>
              <a:buFontTx/>
              <a:buNone/>
              <a:defRPr sz="6300"/>
            </a:lvl2pPr>
            <a:lvl3pPr marL="0" indent="4114250">
              <a:spcBef>
                <a:spcPts val="2700"/>
              </a:spcBef>
              <a:buClrTx/>
              <a:buSzTx/>
              <a:buFontTx/>
              <a:buNone/>
              <a:defRPr sz="6300"/>
            </a:lvl3pPr>
            <a:lvl4pPr marL="0" indent="6171377">
              <a:spcBef>
                <a:spcPts val="2700"/>
              </a:spcBef>
              <a:buClrTx/>
              <a:buSzTx/>
              <a:buFontTx/>
              <a:buNone/>
              <a:defRPr sz="6300"/>
            </a:lvl4pPr>
            <a:lvl5pPr marL="0" indent="8228503">
              <a:spcBef>
                <a:spcPts val="2700"/>
              </a:spcBef>
              <a:buClrTx/>
              <a:buSzTx/>
              <a:buFontTx/>
              <a:buNone/>
              <a:defRPr sz="6300"/>
            </a:lvl5pPr>
          </a:lstStyle>
          <a:p>
            <a:pPr lvl="0">
              <a:defRPr sz="1800">
                <a:solidFill>
                  <a:srgbClr val="000000"/>
                </a:solidFill>
              </a:defRPr>
            </a:pPr>
            <a:r>
              <a:rPr sz="6300">
                <a:solidFill>
                  <a:srgbClr val="595959"/>
                </a:solidFill>
              </a:rPr>
              <a:t>Body Level One</a:t>
            </a:r>
          </a:p>
          <a:p>
            <a:pPr lvl="1">
              <a:defRPr sz="1800">
                <a:solidFill>
                  <a:srgbClr val="000000"/>
                </a:solidFill>
              </a:defRPr>
            </a:pPr>
            <a:r>
              <a:rPr sz="6300">
                <a:solidFill>
                  <a:srgbClr val="595959"/>
                </a:solidFill>
              </a:rPr>
              <a:t>Body Level Two</a:t>
            </a:r>
          </a:p>
          <a:p>
            <a:pPr lvl="2">
              <a:defRPr sz="1800">
                <a:solidFill>
                  <a:srgbClr val="000000"/>
                </a:solidFill>
              </a:defRPr>
            </a:pPr>
            <a:r>
              <a:rPr sz="6300">
                <a:solidFill>
                  <a:srgbClr val="595959"/>
                </a:solidFill>
              </a:rPr>
              <a:t>Body Level Three</a:t>
            </a:r>
          </a:p>
          <a:p>
            <a:pPr lvl="3">
              <a:defRPr sz="1800">
                <a:solidFill>
                  <a:srgbClr val="000000"/>
                </a:solidFill>
              </a:defRPr>
            </a:pPr>
            <a:r>
              <a:rPr sz="6300">
                <a:solidFill>
                  <a:srgbClr val="595959"/>
                </a:solidFill>
              </a:rPr>
              <a:t>Body Level Four</a:t>
            </a:r>
          </a:p>
          <a:p>
            <a:pPr lvl="4">
              <a:defRPr sz="1800">
                <a:solidFill>
                  <a:srgbClr val="000000"/>
                </a:solidFill>
              </a:defRPr>
            </a:pPr>
            <a:r>
              <a:rPr sz="6300">
                <a:solidFill>
                  <a:srgbClr val="595959"/>
                </a:solidFill>
              </a:rPr>
              <a:t>Body Level Five</a:t>
            </a:r>
          </a:p>
        </p:txBody>
      </p:sp>
      <p:sp>
        <p:nvSpPr>
          <p:cNvPr id="119" name="Shape 119"/>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120" name="Shape 120"/>
          <p:cNvSpPr/>
          <p:nvPr/>
        </p:nvSpPr>
        <p:spPr>
          <a:xfrm>
            <a:off x="18702072" y="17693991"/>
            <a:ext cx="868373" cy="1651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0800" b="1">
                <a:solidFill>
                  <a:srgbClr val="B870B8"/>
                </a:solidFill>
              </a:defRPr>
            </a:lvl1pPr>
          </a:lstStyle>
          <a:p>
            <a:pPr lvl="0">
              <a:defRPr sz="1800" b="0">
                <a:solidFill>
                  <a:srgbClr val="000000"/>
                </a:solidFill>
              </a:defRPr>
            </a:pPr>
            <a:r>
              <a:rPr sz="10800" b="1">
                <a:solidFill>
                  <a:srgbClr val="B870B8"/>
                </a:solidFill>
              </a:rPr>
              <a:t>+ </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122" name="Shape 122"/>
          <p:cNvSpPr/>
          <p:nvPr/>
        </p:nvSpPr>
        <p:spPr>
          <a:xfrm>
            <a:off x="32152707" y="1483316"/>
            <a:ext cx="2699981" cy="8399941"/>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123" name="Shape 123"/>
          <p:cNvSpPr/>
          <p:nvPr/>
        </p:nvSpPr>
        <p:spPr>
          <a:xfrm>
            <a:off x="878676" y="1199990"/>
            <a:ext cx="1027195" cy="2489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6200" b="1">
                <a:solidFill>
                  <a:srgbClr val="B870B8"/>
                </a:solidFill>
              </a:defRPr>
            </a:lvl1pPr>
          </a:lstStyle>
          <a:p>
            <a:pPr lvl="0">
              <a:defRPr sz="1800" b="0">
                <a:solidFill>
                  <a:srgbClr val="000000"/>
                </a:solidFill>
              </a:defRPr>
            </a:pPr>
            <a:r>
              <a:rPr sz="16200" b="1">
                <a:solidFill>
                  <a:srgbClr val="B870B8"/>
                </a:solidFill>
              </a:rPr>
              <a:t>+</a:t>
            </a:r>
          </a:p>
        </p:txBody>
      </p:sp>
      <p:sp>
        <p:nvSpPr>
          <p:cNvPr id="124" name="Shape 124"/>
          <p:cNvSpPr>
            <a:spLocks noGrp="1"/>
          </p:cNvSpPr>
          <p:nvPr>
            <p:ph type="title"/>
          </p:nvPr>
        </p:nvSpPr>
        <p:spPr>
          <a:xfrm>
            <a:off x="1962484" y="2541156"/>
            <a:ext cx="29749047" cy="7858772"/>
          </a:xfrm>
          <a:prstGeom prst="rect">
            <a:avLst/>
          </a:prstGeom>
        </p:spPr>
        <p:txBody>
          <a:bodyPr/>
          <a:lstStyle/>
          <a:p>
            <a:pPr lvl="0">
              <a:defRPr sz="1800">
                <a:solidFill>
                  <a:srgbClr val="000000"/>
                </a:solidFill>
              </a:defRPr>
            </a:pPr>
            <a:r>
              <a:rPr sz="16200">
                <a:solidFill>
                  <a:srgbClr val="663366"/>
                </a:solidFill>
              </a:rPr>
              <a:t>Title Text</a:t>
            </a:r>
          </a:p>
        </p:txBody>
      </p:sp>
      <p:sp>
        <p:nvSpPr>
          <p:cNvPr id="125" name="Shape 125"/>
          <p:cNvSpPr>
            <a:spLocks noGrp="1"/>
          </p:cNvSpPr>
          <p:nvPr>
            <p:ph type="body" idx="1"/>
          </p:nvPr>
        </p:nvSpPr>
        <p:spPr>
          <a:xfrm>
            <a:off x="1962484" y="10399927"/>
            <a:ext cx="29749047" cy="25591873"/>
          </a:xfrm>
          <a:prstGeom prst="rect">
            <a:avLst/>
          </a:prstGeom>
        </p:spPr>
        <p:txBody>
          <a:bodyPr/>
          <a:lstStyle/>
          <a:p>
            <a:pPr lvl="0">
              <a:defRPr sz="1800">
                <a:solidFill>
                  <a:srgbClr val="000000"/>
                </a:solidFill>
              </a:defRPr>
            </a:pPr>
            <a:r>
              <a:rPr sz="9000">
                <a:solidFill>
                  <a:srgbClr val="595959"/>
                </a:solidFill>
              </a:rPr>
              <a:t>Body Level One</a:t>
            </a:r>
          </a:p>
          <a:p>
            <a:pPr lvl="1">
              <a:defRPr sz="1800">
                <a:solidFill>
                  <a:srgbClr val="000000"/>
                </a:solidFill>
              </a:defRPr>
            </a:pPr>
            <a:r>
              <a:rPr sz="9000">
                <a:solidFill>
                  <a:srgbClr val="595959"/>
                </a:solidFill>
              </a:rPr>
              <a:t>Body Level Two</a:t>
            </a:r>
          </a:p>
          <a:p>
            <a:pPr lvl="2">
              <a:defRPr sz="1800">
                <a:solidFill>
                  <a:srgbClr val="000000"/>
                </a:solidFill>
              </a:defRPr>
            </a:pPr>
            <a:r>
              <a:rPr sz="9000">
                <a:solidFill>
                  <a:srgbClr val="595959"/>
                </a:solidFill>
              </a:rPr>
              <a:t>Body Level Three</a:t>
            </a:r>
          </a:p>
          <a:p>
            <a:pPr lvl="3">
              <a:defRPr sz="1800">
                <a:solidFill>
                  <a:srgbClr val="000000"/>
                </a:solidFill>
              </a:defRPr>
            </a:pPr>
            <a:r>
              <a:rPr sz="9000">
                <a:solidFill>
                  <a:srgbClr val="595959"/>
                </a:solidFill>
              </a:rPr>
              <a:t>Body Level Four</a:t>
            </a:r>
          </a:p>
          <a:p>
            <a:pPr lvl="4">
              <a:defRPr sz="1800">
                <a:solidFill>
                  <a:srgbClr val="000000"/>
                </a:solidFill>
              </a:defRPr>
            </a:pPr>
            <a:r>
              <a:rPr sz="9000">
                <a:solidFill>
                  <a:srgbClr val="595959"/>
                </a:solidFill>
              </a:rPr>
              <a:t>Body Level Five</a:t>
            </a:r>
          </a:p>
        </p:txBody>
      </p:sp>
      <p:sp>
        <p:nvSpPr>
          <p:cNvPr id="126" name="Shape 12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7" name="Shape 17"/>
          <p:cNvSpPr/>
          <p:nvPr/>
        </p:nvSpPr>
        <p:spPr>
          <a:xfrm>
            <a:off x="32324764" y="1483316"/>
            <a:ext cx="2527924" cy="8399941"/>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18" name="Shape 18"/>
          <p:cNvSpPr>
            <a:spLocks noGrp="1"/>
          </p:cNvSpPr>
          <p:nvPr>
            <p:ph type="title"/>
          </p:nvPr>
        </p:nvSpPr>
        <p:spPr>
          <a:xfrm>
            <a:off x="1962484" y="2541156"/>
            <a:ext cx="29749047" cy="7858772"/>
          </a:xfrm>
          <a:prstGeom prst="rect">
            <a:avLst/>
          </a:prstGeom>
        </p:spPr>
        <p:txBody>
          <a:bodyPr/>
          <a:lstStyle/>
          <a:p>
            <a:pPr lvl="0">
              <a:defRPr sz="1800">
                <a:solidFill>
                  <a:srgbClr val="000000"/>
                </a:solidFill>
              </a:defRPr>
            </a:pPr>
            <a:r>
              <a:rPr sz="16200">
                <a:solidFill>
                  <a:srgbClr val="663366"/>
                </a:solidFill>
              </a:rPr>
              <a:t>Title Text</a:t>
            </a:r>
          </a:p>
        </p:txBody>
      </p:sp>
      <p:sp>
        <p:nvSpPr>
          <p:cNvPr id="19" name="Shape 19"/>
          <p:cNvSpPr>
            <a:spLocks noGrp="1"/>
          </p:cNvSpPr>
          <p:nvPr>
            <p:ph type="body" idx="1"/>
          </p:nvPr>
        </p:nvSpPr>
        <p:spPr>
          <a:xfrm>
            <a:off x="1962484" y="10399927"/>
            <a:ext cx="29749047" cy="25591873"/>
          </a:xfrm>
          <a:prstGeom prst="rect">
            <a:avLst/>
          </a:prstGeom>
        </p:spPr>
        <p:txBody>
          <a:bodyPr/>
          <a:lstStyle/>
          <a:p>
            <a:pPr lvl="0">
              <a:defRPr sz="1800">
                <a:solidFill>
                  <a:srgbClr val="000000"/>
                </a:solidFill>
              </a:defRPr>
            </a:pPr>
            <a:r>
              <a:rPr sz="9000">
                <a:solidFill>
                  <a:srgbClr val="595959"/>
                </a:solidFill>
              </a:rPr>
              <a:t>Body Level One</a:t>
            </a:r>
          </a:p>
          <a:p>
            <a:pPr lvl="1">
              <a:defRPr sz="1800">
                <a:solidFill>
                  <a:srgbClr val="000000"/>
                </a:solidFill>
              </a:defRPr>
            </a:pPr>
            <a:r>
              <a:rPr sz="9000">
                <a:solidFill>
                  <a:srgbClr val="595959"/>
                </a:solidFill>
              </a:rPr>
              <a:t>Body Level Two</a:t>
            </a:r>
          </a:p>
          <a:p>
            <a:pPr lvl="2">
              <a:defRPr sz="1800">
                <a:solidFill>
                  <a:srgbClr val="000000"/>
                </a:solidFill>
              </a:defRPr>
            </a:pPr>
            <a:r>
              <a:rPr sz="9000">
                <a:solidFill>
                  <a:srgbClr val="595959"/>
                </a:solidFill>
              </a:rPr>
              <a:t>Body Level Three</a:t>
            </a:r>
          </a:p>
          <a:p>
            <a:pPr lvl="3">
              <a:defRPr sz="1800">
                <a:solidFill>
                  <a:srgbClr val="000000"/>
                </a:solidFill>
              </a:defRPr>
            </a:pPr>
            <a:r>
              <a:rPr sz="9000">
                <a:solidFill>
                  <a:srgbClr val="595959"/>
                </a:solidFill>
              </a:rPr>
              <a:t>Body Level Four</a:t>
            </a:r>
          </a:p>
          <a:p>
            <a:pPr lvl="4">
              <a:defRPr sz="1800">
                <a:solidFill>
                  <a:srgbClr val="000000"/>
                </a:solidFill>
              </a:defRPr>
            </a:pPr>
            <a:r>
              <a:rPr sz="9000">
                <a:solidFill>
                  <a:srgbClr val="595959"/>
                </a:solidFill>
              </a:rPr>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21" name="Shape 21"/>
          <p:cNvSpPr/>
          <p:nvPr/>
        </p:nvSpPr>
        <p:spPr>
          <a:xfrm>
            <a:off x="878676" y="1199990"/>
            <a:ext cx="1027195" cy="2489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6200" b="1">
                <a:solidFill>
                  <a:srgbClr val="B870B8"/>
                </a:solidFill>
              </a:defRPr>
            </a:lvl1pPr>
          </a:lstStyle>
          <a:p>
            <a:pPr lvl="0">
              <a:defRPr sz="1800" b="0">
                <a:solidFill>
                  <a:srgbClr val="000000"/>
                </a:solidFill>
              </a:defRPr>
            </a:pPr>
            <a:r>
              <a:rPr sz="16200" b="1">
                <a:solidFill>
                  <a:srgbClr val="B870B8"/>
                </a:solidFill>
              </a:rPr>
              <a:t>+</a:t>
            </a:r>
          </a:p>
        </p:txBody>
      </p:sp>
      <p:sp>
        <p:nvSpPr>
          <p:cNvPr id="22" name="Shape 22"/>
          <p:cNvSpPr/>
          <p:nvPr/>
        </p:nvSpPr>
        <p:spPr>
          <a:xfrm>
            <a:off x="31764473" y="1483316"/>
            <a:ext cx="359998" cy="8399941"/>
          </a:xfrm>
          <a:prstGeom prst="rect">
            <a:avLst/>
          </a:prstGeom>
          <a:solidFill>
            <a:srgbClr val="666699"/>
          </a:solidFill>
          <a:ln w="12700">
            <a:miter lim="400000"/>
          </a:ln>
        </p:spPr>
        <p:txBody>
          <a:bodyPr lIns="0" tIns="0" rIns="0" bIns="0" anchor="ctr"/>
          <a:lstStyle/>
          <a:p>
            <a:pPr lvl="0" algn="ctr">
              <a:defRPr>
                <a:solidFill>
                  <a:srgbClr val="FFFFFF"/>
                </a:solidFill>
              </a:defRPr>
            </a:pPr>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p>
            <a:pPr lvl="0">
              <a:defRPr sz="1800">
                <a:solidFill>
                  <a:srgbClr val="000000"/>
                </a:solidFill>
              </a:defRPr>
            </a:pPr>
            <a:r>
              <a:rPr sz="16200">
                <a:solidFill>
                  <a:srgbClr val="663366"/>
                </a:solidFill>
              </a:rPr>
              <a:t>Title Text</a:t>
            </a:r>
          </a:p>
        </p:txBody>
      </p:sp>
      <p:sp>
        <p:nvSpPr>
          <p:cNvPr id="129" name="Shape 129"/>
          <p:cNvSpPr>
            <a:spLocks noGrp="1"/>
          </p:cNvSpPr>
          <p:nvPr>
            <p:ph type="body" idx="1"/>
          </p:nvPr>
        </p:nvSpPr>
        <p:spPr>
          <a:prstGeom prst="rect">
            <a:avLst/>
          </a:prstGeom>
        </p:spPr>
        <p:txBody>
          <a:bodyPr/>
          <a:lstStyle/>
          <a:p>
            <a:pPr lvl="0">
              <a:defRPr sz="1800">
                <a:solidFill>
                  <a:srgbClr val="000000"/>
                </a:solidFill>
              </a:defRPr>
            </a:pPr>
            <a:r>
              <a:rPr sz="9000">
                <a:solidFill>
                  <a:srgbClr val="595959"/>
                </a:solidFill>
              </a:rPr>
              <a:t>Body Level One</a:t>
            </a:r>
          </a:p>
          <a:p>
            <a:pPr lvl="1">
              <a:defRPr sz="1800">
                <a:solidFill>
                  <a:srgbClr val="000000"/>
                </a:solidFill>
              </a:defRPr>
            </a:pPr>
            <a:r>
              <a:rPr sz="9000">
                <a:solidFill>
                  <a:srgbClr val="595959"/>
                </a:solidFill>
              </a:rPr>
              <a:t>Body Level Two</a:t>
            </a:r>
          </a:p>
          <a:p>
            <a:pPr lvl="2">
              <a:defRPr sz="1800">
                <a:solidFill>
                  <a:srgbClr val="000000"/>
                </a:solidFill>
              </a:defRPr>
            </a:pPr>
            <a:r>
              <a:rPr sz="9000">
                <a:solidFill>
                  <a:srgbClr val="595959"/>
                </a:solidFill>
              </a:rPr>
              <a:t>Body Level Three</a:t>
            </a:r>
          </a:p>
          <a:p>
            <a:pPr lvl="3">
              <a:defRPr sz="1800">
                <a:solidFill>
                  <a:srgbClr val="000000"/>
                </a:solidFill>
              </a:defRPr>
            </a:pPr>
            <a:r>
              <a:rPr sz="9000">
                <a:solidFill>
                  <a:srgbClr val="595959"/>
                </a:solidFill>
              </a:rPr>
              <a:t>Body Level Four</a:t>
            </a:r>
          </a:p>
          <a:p>
            <a:pPr lvl="4">
              <a:defRPr sz="1800">
                <a:solidFill>
                  <a:srgbClr val="000000"/>
                </a:solidFill>
              </a:defRPr>
            </a:pPr>
            <a:r>
              <a:rPr sz="9000">
                <a:solidFill>
                  <a:srgbClr val="595959"/>
                </a:solidFill>
              </a:rPr>
              <a:t>Body Level Five</a:t>
            </a:r>
          </a:p>
        </p:txBody>
      </p:sp>
      <p:sp>
        <p:nvSpPr>
          <p:cNvPr id="130" name="Shape 13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1_Title Slide">
    <p:spTree>
      <p:nvGrpSpPr>
        <p:cNvPr id="1" name=""/>
        <p:cNvGrpSpPr/>
        <p:nvPr/>
      </p:nvGrpSpPr>
      <p:grpSpPr>
        <a:xfrm>
          <a:off x="0" y="0"/>
          <a:ext cx="0" cy="0"/>
          <a:chOff x="0" y="0"/>
          <a:chExt cx="0" cy="0"/>
        </a:xfrm>
      </p:grpSpPr>
      <p:sp>
        <p:nvSpPr>
          <p:cNvPr id="132" name="Shape 132"/>
          <p:cNvSpPr/>
          <p:nvPr/>
        </p:nvSpPr>
        <p:spPr>
          <a:xfrm>
            <a:off x="35314030" y="-1"/>
            <a:ext cx="685709" cy="35999738"/>
          </a:xfrm>
          <a:prstGeom prst="rect">
            <a:avLst/>
          </a:prstGeom>
          <a:solidFill>
            <a:srgbClr val="C2C2D6"/>
          </a:solidFill>
          <a:ln w="12700">
            <a:miter lim="400000"/>
          </a:ln>
        </p:spPr>
        <p:txBody>
          <a:bodyPr lIns="0" tIns="0" rIns="0" bIns="0" anchor="ctr"/>
          <a:lstStyle/>
          <a:p>
            <a:pPr lvl="0" algn="ctr">
              <a:defRPr>
                <a:solidFill>
                  <a:srgbClr val="FFFFFF"/>
                </a:solidFill>
              </a:defRPr>
            </a:pPr>
            <a:endParaRPr/>
          </a:p>
        </p:txBody>
      </p:sp>
      <p:sp>
        <p:nvSpPr>
          <p:cNvPr id="133" name="Shape 133"/>
          <p:cNvSpPr/>
          <p:nvPr/>
        </p:nvSpPr>
        <p:spPr>
          <a:xfrm>
            <a:off x="2" y="-1"/>
            <a:ext cx="685708" cy="35999738"/>
          </a:xfrm>
          <a:prstGeom prst="rect">
            <a:avLst/>
          </a:prstGeom>
          <a:solidFill>
            <a:srgbClr val="C2C2D6"/>
          </a:solidFill>
          <a:ln w="12700">
            <a:miter lim="400000"/>
          </a:ln>
        </p:spPr>
        <p:txBody>
          <a:bodyPr lIns="0" tIns="0" rIns="0" bIns="0" anchor="ctr"/>
          <a:lstStyle/>
          <a:p>
            <a:pPr lvl="0" algn="ctr">
              <a:defRPr>
                <a:solidFill>
                  <a:srgbClr val="FFFFFF"/>
                </a:solidFill>
              </a:defRPr>
            </a:pPr>
            <a:endParaRPr/>
          </a:p>
        </p:txBody>
      </p:sp>
      <p:sp>
        <p:nvSpPr>
          <p:cNvPr id="134" name="Shape 134"/>
          <p:cNvSpPr/>
          <p:nvPr/>
        </p:nvSpPr>
        <p:spPr>
          <a:xfrm>
            <a:off x="-1" y="-1"/>
            <a:ext cx="35999738" cy="4499969"/>
          </a:xfrm>
          <a:prstGeom prst="rect">
            <a:avLst/>
          </a:prstGeom>
          <a:solidFill>
            <a:srgbClr val="4C264D"/>
          </a:solidFill>
          <a:ln w="12700">
            <a:miter lim="400000"/>
          </a:ln>
        </p:spPr>
        <p:txBody>
          <a:bodyPr lIns="0" tIns="0" rIns="0" bIns="0" anchor="ctr"/>
          <a:lstStyle/>
          <a:p>
            <a:pPr lvl="0" algn="ctr">
              <a:defRPr>
                <a:solidFill>
                  <a:srgbClr val="FFFFFF"/>
                </a:solidFill>
              </a:defRPr>
            </a:pPr>
            <a:endParaRPr/>
          </a:p>
        </p:txBody>
      </p:sp>
      <p:sp>
        <p:nvSpPr>
          <p:cNvPr id="135" name="Shape 135"/>
          <p:cNvSpPr/>
          <p:nvPr/>
        </p:nvSpPr>
        <p:spPr>
          <a:xfrm>
            <a:off x="-1" y="31499770"/>
            <a:ext cx="35999738" cy="4499968"/>
          </a:xfrm>
          <a:prstGeom prst="rect">
            <a:avLst/>
          </a:prstGeom>
          <a:solidFill>
            <a:srgbClr val="CFA0CF"/>
          </a:solidFill>
          <a:ln w="12700">
            <a:miter lim="400000"/>
          </a:ln>
        </p:spPr>
        <p:txBody>
          <a:bodyPr lIns="0" tIns="0" rIns="0" bIns="0" anchor="ctr"/>
          <a:lstStyle/>
          <a:p>
            <a:pPr lvl="0" algn="ctr">
              <a:defRPr>
                <a:solidFill>
                  <a:srgbClr val="FFFFFF"/>
                </a:solidFill>
              </a:defRPr>
            </a:pPr>
            <a:endParaRPr/>
          </a:p>
        </p:txBody>
      </p:sp>
      <p:grpSp>
        <p:nvGrpSpPr>
          <p:cNvPr id="138" name="Group 138"/>
          <p:cNvGrpSpPr/>
          <p:nvPr/>
        </p:nvGrpSpPr>
        <p:grpSpPr>
          <a:xfrm>
            <a:off x="-11249918" y="-1"/>
            <a:ext cx="10499925" cy="39579737"/>
            <a:chOff x="0" y="0"/>
            <a:chExt cx="10499924" cy="39579736"/>
          </a:xfrm>
        </p:grpSpPr>
        <p:sp>
          <p:nvSpPr>
            <p:cNvPr id="136" name="Shape 136"/>
            <p:cNvSpPr/>
            <p:nvPr/>
          </p:nvSpPr>
          <p:spPr>
            <a:xfrm>
              <a:off x="0" y="0"/>
              <a:ext cx="10499925" cy="35999738"/>
            </a:xfrm>
            <a:prstGeom prst="rect">
              <a:avLst/>
            </a:prstGeom>
            <a:solidFill>
              <a:srgbClr val="D9D9D9"/>
            </a:solidFill>
            <a:ln w="12700" cap="flat">
              <a:noFill/>
              <a:miter lim="400000"/>
            </a:ln>
            <a:effectLst/>
          </p:spPr>
          <p:txBody>
            <a:bodyPr wrap="square" lIns="0" tIns="0" rIns="0" bIns="0" numCol="1" anchor="t">
              <a:noAutofit/>
            </a:bodyPr>
            <a:lstStyle/>
            <a:p>
              <a:pPr lvl="0" algn="ctr" defTabSz="3686861">
                <a:spcBef>
                  <a:spcPts val="1900"/>
                </a:spcBef>
                <a:defRPr>
                  <a:solidFill>
                    <a:srgbClr val="FFFFFF"/>
                  </a:solidFill>
                </a:defRPr>
              </a:pPr>
              <a:endParaRPr/>
            </a:p>
          </p:txBody>
        </p:sp>
        <p:sp>
          <p:nvSpPr>
            <p:cNvPr id="137" name="Shape 137"/>
            <p:cNvSpPr/>
            <p:nvPr/>
          </p:nvSpPr>
          <p:spPr>
            <a:xfrm>
              <a:off x="0" y="0"/>
              <a:ext cx="10499925" cy="395797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187418" tIns="187418" rIns="187418" bIns="187418" numCol="1" anchor="t">
              <a:spAutoFit/>
            </a:bodyPr>
            <a:lstStyle/>
            <a:p>
              <a:pPr lvl="0" defTabSz="3686861">
                <a:spcBef>
                  <a:spcPts val="1900"/>
                </a:spcBef>
                <a:defRPr sz="1800"/>
              </a:pPr>
              <a:r>
                <a:rPr sz="8100">
                  <a:solidFill>
                    <a:srgbClr val="7F7F7F"/>
                  </a:solidFill>
                  <a:latin typeface="Calibri"/>
                  <a:ea typeface="Calibri"/>
                  <a:cs typeface="Calibri"/>
                  <a:sym typeface="Calibri"/>
                </a:rPr>
                <a:t>Poster Print Size:</a:t>
              </a:r>
            </a:p>
            <a:p>
              <a:pPr lvl="0" defTabSz="3686861">
                <a:spcBef>
                  <a:spcPts val="1900"/>
                </a:spcBef>
                <a:defRPr sz="1800"/>
              </a:pPr>
              <a:r>
                <a:rPr sz="5400">
                  <a:solidFill>
                    <a:srgbClr val="7F7F7F"/>
                  </a:solidFill>
                  <a:latin typeface="Calibri"/>
                  <a:ea typeface="Calibri"/>
                  <a:cs typeface="Calibri"/>
                  <a:sym typeface="Calibri"/>
                </a:rPr>
                <a:t>This poster template is 1m (39.37” high by 1m (39.37”) wide. It can be used to print any poster with a 1:1 aspect ratio.</a:t>
              </a:r>
              <a:endParaRPr sz="7200">
                <a:solidFill>
                  <a:srgbClr val="FFFFFF"/>
                </a:solidFill>
              </a:endParaRPr>
            </a:p>
            <a:p>
              <a:pPr lvl="0" defTabSz="3686861">
                <a:spcBef>
                  <a:spcPts val="1900"/>
                </a:spcBef>
                <a:defRPr sz="1800"/>
              </a:pPr>
              <a:r>
                <a:rPr sz="8100">
                  <a:solidFill>
                    <a:srgbClr val="7F7F7F"/>
                  </a:solidFill>
                  <a:latin typeface="Calibri"/>
                  <a:ea typeface="Calibri"/>
                  <a:cs typeface="Calibri"/>
                  <a:sym typeface="Calibri"/>
                </a:rPr>
                <a:t>Placeholders:</a:t>
              </a:r>
            </a:p>
            <a:p>
              <a:pPr lvl="0" defTabSz="3686861">
                <a:spcBef>
                  <a:spcPts val="1900"/>
                </a:spcBef>
                <a:defRPr sz="1800"/>
              </a:pPr>
              <a:r>
                <a:rPr sz="5400">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sz="7200">
                <a:solidFill>
                  <a:srgbClr val="FFFFFF"/>
                </a:solidFill>
              </a:endParaRPr>
            </a:p>
            <a:p>
              <a:pPr lvl="0" defTabSz="3686861">
                <a:spcBef>
                  <a:spcPts val="1900"/>
                </a:spcBef>
                <a:defRPr sz="1800"/>
              </a:pPr>
              <a:r>
                <a:rPr sz="8100">
                  <a:solidFill>
                    <a:srgbClr val="7F7F7F"/>
                  </a:solidFill>
                  <a:latin typeface="Calibri"/>
                  <a:ea typeface="Calibri"/>
                  <a:cs typeface="Calibri"/>
                  <a:sym typeface="Calibri"/>
                </a:rPr>
                <a:t>Image Quality:</a:t>
              </a:r>
              <a:endParaRPr sz="7200">
                <a:solidFill>
                  <a:srgbClr val="FFFFFF"/>
                </a:solidFill>
              </a:endParaRPr>
            </a:p>
            <a:p>
              <a:pPr lvl="0" defTabSz="3686861">
                <a:spcBef>
                  <a:spcPts val="1900"/>
                </a:spcBef>
                <a:defRPr sz="1800"/>
              </a:pPr>
              <a:r>
                <a:rPr sz="5400">
                  <a:solidFill>
                    <a:srgbClr val="7F7F7F"/>
                  </a:solidFill>
                  <a:latin typeface="Calibri"/>
                  <a:ea typeface="Calibri"/>
                  <a:cs typeface="Calibri"/>
                  <a:sym typeface="Calibri"/>
                </a:rPr>
                <a:t>You can place digital photos or logo art in your poster file by selecting the </a:t>
              </a:r>
              <a:r>
                <a:rPr sz="5400" b="1">
                  <a:solidFill>
                    <a:srgbClr val="7F7F7F"/>
                  </a:solidFill>
                  <a:latin typeface="Calibri"/>
                  <a:ea typeface="Calibri"/>
                  <a:cs typeface="Calibri"/>
                  <a:sym typeface="Calibri"/>
                </a:rPr>
                <a:t>Insert, Picture</a:t>
              </a:r>
              <a:r>
                <a:rPr sz="5400">
                  <a:solidFill>
                    <a:srgbClr val="7F7F7F"/>
                  </a:solidFill>
                  <a:latin typeface="Calibri"/>
                  <a:ea typeface="Calibri"/>
                  <a:cs typeface="Calibri"/>
                  <a:sym typeface="Calibri"/>
                </a:rPr>
                <a:t> command, or by using standard copy &amp; paste. For best results, all graphic elements should be at least </a:t>
              </a:r>
              <a:r>
                <a:rPr sz="5400" b="1">
                  <a:solidFill>
                    <a:srgbClr val="7F7F7F"/>
                  </a:solidFill>
                  <a:latin typeface="Calibri"/>
                  <a:ea typeface="Calibri"/>
                  <a:cs typeface="Calibri"/>
                  <a:sym typeface="Calibri"/>
                </a:rPr>
                <a:t>150-200 pixels per inch in their final printed size</a:t>
              </a:r>
              <a:r>
                <a:rPr sz="5400">
                  <a:solidFill>
                    <a:srgbClr val="7F7F7F"/>
                  </a:solidFill>
                  <a:latin typeface="Calibri"/>
                  <a:ea typeface="Calibri"/>
                  <a:cs typeface="Calibri"/>
                  <a:sym typeface="Calibri"/>
                </a:rPr>
                <a:t>. For instance, a 1600 x 1200 pixel photo will usually look fine up to 8“-10” wide on your printed poster.</a:t>
              </a:r>
              <a:endParaRPr sz="7200">
                <a:solidFill>
                  <a:srgbClr val="FFFFFF"/>
                </a:solidFill>
              </a:endParaRPr>
            </a:p>
            <a:p>
              <a:pPr lvl="0" defTabSz="3686861">
                <a:spcBef>
                  <a:spcPts val="1900"/>
                </a:spcBef>
                <a:defRPr sz="1800"/>
              </a:pPr>
              <a:r>
                <a:rPr sz="5400">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sz="7200">
                <a:solidFill>
                  <a:srgbClr val="FFFFFF"/>
                </a:solidFill>
              </a:endParaRPr>
            </a:p>
            <a:p>
              <a:pPr lvl="0" defTabSz="3686861">
                <a:spcBef>
                  <a:spcPts val="1900"/>
                </a:spcBef>
                <a:defRPr sz="1800"/>
              </a:pPr>
              <a:r>
                <a:rPr sz="5400">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sz="7200">
                <a:solidFill>
                  <a:srgbClr val="FFFFFF"/>
                </a:solidFill>
              </a:endParaRPr>
            </a:p>
            <a:p>
              <a:pPr lvl="0" algn="ctr" defTabSz="3686861">
                <a:spcBef>
                  <a:spcPts val="1900"/>
                </a:spcBef>
                <a:defRPr sz="1800"/>
              </a:pPr>
              <a:r>
                <a:rPr sz="7200">
                  <a:solidFill>
                    <a:srgbClr val="FFFFFF"/>
                  </a:solidFill>
                </a:rPr>
                <a:t/>
              </a:r>
              <a:br>
                <a:rPr sz="7200">
                  <a:solidFill>
                    <a:srgbClr val="FFFFFF"/>
                  </a:solidFill>
                </a:rPr>
              </a:br>
              <a:r>
                <a:rPr sz="4000">
                  <a:solidFill>
                    <a:srgbClr val="7F7F7F"/>
                  </a:solidFill>
                  <a:latin typeface="Calibri"/>
                  <a:ea typeface="Calibri"/>
                  <a:cs typeface="Calibri"/>
                  <a:sym typeface="Calibri"/>
                </a:rPr>
                <a:t>[This sidebar area does not print.]</a:t>
              </a:r>
            </a:p>
          </p:txBody>
        </p:sp>
      </p:grpSp>
      <p:grpSp>
        <p:nvGrpSpPr>
          <p:cNvPr id="143" name="Group 143"/>
          <p:cNvGrpSpPr/>
          <p:nvPr/>
        </p:nvGrpSpPr>
        <p:grpSpPr>
          <a:xfrm>
            <a:off x="36749732" y="-1"/>
            <a:ext cx="10499924" cy="38798501"/>
            <a:chOff x="0" y="0"/>
            <a:chExt cx="10499923" cy="38798500"/>
          </a:xfrm>
        </p:grpSpPr>
        <p:grpSp>
          <p:nvGrpSpPr>
            <p:cNvPr id="141" name="Group 141"/>
            <p:cNvGrpSpPr/>
            <p:nvPr/>
          </p:nvGrpSpPr>
          <p:grpSpPr>
            <a:xfrm>
              <a:off x="0" y="0"/>
              <a:ext cx="10499924" cy="38798500"/>
              <a:chOff x="0" y="0"/>
              <a:chExt cx="10499923" cy="38798500"/>
            </a:xfrm>
          </p:grpSpPr>
          <p:sp>
            <p:nvSpPr>
              <p:cNvPr id="139" name="Shape 139"/>
              <p:cNvSpPr/>
              <p:nvPr/>
            </p:nvSpPr>
            <p:spPr>
              <a:xfrm>
                <a:off x="0" y="0"/>
                <a:ext cx="10499924" cy="35999738"/>
              </a:xfrm>
              <a:prstGeom prst="rect">
                <a:avLst/>
              </a:prstGeom>
              <a:solidFill>
                <a:srgbClr val="D9D9D9"/>
              </a:solidFill>
              <a:ln w="12700" cap="flat">
                <a:noFill/>
                <a:miter lim="400000"/>
              </a:ln>
              <a:effectLst/>
            </p:spPr>
            <p:txBody>
              <a:bodyPr wrap="square" lIns="0" tIns="0" rIns="0" bIns="0" numCol="1" anchor="t">
                <a:noAutofit/>
              </a:bodyPr>
              <a:lstStyle/>
              <a:p>
                <a:pPr lvl="0" algn="ctr" defTabSz="3686861">
                  <a:defRPr>
                    <a:solidFill>
                      <a:srgbClr val="FFFFFF"/>
                    </a:solidFill>
                  </a:defRPr>
                </a:pPr>
                <a:endParaRPr/>
              </a:p>
            </p:txBody>
          </p:sp>
          <p:sp>
            <p:nvSpPr>
              <p:cNvPr id="140" name="Shape 140"/>
              <p:cNvSpPr/>
              <p:nvPr/>
            </p:nvSpPr>
            <p:spPr>
              <a:xfrm>
                <a:off x="0" y="0"/>
                <a:ext cx="10499924" cy="387985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28600" tIns="228600" rIns="228600" bIns="228600" numCol="1" anchor="t">
                <a:spAutoFit/>
              </a:bodyPr>
              <a:lstStyle/>
              <a:p>
                <a:pPr lvl="0" defTabSz="3686861">
                  <a:spcBef>
                    <a:spcPts val="1900"/>
                  </a:spcBef>
                  <a:defRPr sz="1800"/>
                </a:pPr>
                <a:r>
                  <a:rPr sz="8100">
                    <a:solidFill>
                      <a:srgbClr val="808080"/>
                    </a:solidFill>
                    <a:latin typeface="Calibri"/>
                    <a:ea typeface="Calibri"/>
                    <a:cs typeface="Calibri"/>
                    <a:sym typeface="Calibri"/>
                  </a:rPr>
                  <a:t>Change Color Theme:</a:t>
                </a:r>
              </a:p>
              <a:p>
                <a:pPr lvl="0" defTabSz="3686861">
                  <a:spcBef>
                    <a:spcPts val="1900"/>
                  </a:spcBef>
                  <a:defRPr sz="1800"/>
                </a:pPr>
                <a:r>
                  <a:rPr sz="5400">
                    <a:solidFill>
                      <a:srgbClr val="808080"/>
                    </a:solidFill>
                    <a:latin typeface="Calibri"/>
                    <a:ea typeface="Calibri"/>
                    <a:cs typeface="Calibri"/>
                    <a:sym typeface="Calibri"/>
                  </a:rPr>
                  <a:t>This template is designed to use the built-in color themes in the newer versions of PowerPoint.</a:t>
                </a:r>
                <a:endParaRPr sz="7200">
                  <a:solidFill>
                    <a:srgbClr val="FFFFFF"/>
                  </a:solidFill>
                </a:endParaRPr>
              </a:p>
              <a:p>
                <a:pPr lvl="0" defTabSz="3686861">
                  <a:spcBef>
                    <a:spcPts val="1900"/>
                  </a:spcBef>
                  <a:defRPr sz="1800"/>
                </a:pPr>
                <a:r>
                  <a:rPr sz="5400">
                    <a:solidFill>
                      <a:srgbClr val="808080"/>
                    </a:solidFill>
                    <a:latin typeface="Calibri"/>
                    <a:ea typeface="Calibri"/>
                    <a:cs typeface="Calibri"/>
                    <a:sym typeface="Calibri"/>
                  </a:rPr>
                  <a:t>To change the color theme, select the </a:t>
                </a:r>
                <a:r>
                  <a:rPr sz="5400" b="1">
                    <a:solidFill>
                      <a:srgbClr val="808080"/>
                    </a:solidFill>
                    <a:latin typeface="Calibri"/>
                    <a:ea typeface="Calibri"/>
                    <a:cs typeface="Calibri"/>
                    <a:sym typeface="Calibri"/>
                  </a:rPr>
                  <a:t>Design</a:t>
                </a:r>
                <a:r>
                  <a:rPr sz="5400">
                    <a:solidFill>
                      <a:srgbClr val="808080"/>
                    </a:solidFill>
                    <a:latin typeface="Calibri"/>
                    <a:ea typeface="Calibri"/>
                    <a:cs typeface="Calibri"/>
                    <a:sym typeface="Calibri"/>
                  </a:rPr>
                  <a:t> tab, then select the </a:t>
                </a:r>
                <a:r>
                  <a:rPr sz="5400" b="1">
                    <a:solidFill>
                      <a:srgbClr val="808080"/>
                    </a:solidFill>
                    <a:latin typeface="Calibri"/>
                    <a:ea typeface="Calibri"/>
                    <a:cs typeface="Calibri"/>
                    <a:sym typeface="Calibri"/>
                  </a:rPr>
                  <a:t>Colors</a:t>
                </a:r>
                <a:r>
                  <a:rPr sz="5400">
                    <a:solidFill>
                      <a:srgbClr val="808080"/>
                    </a:solidFill>
                    <a:latin typeface="Calibri"/>
                    <a:ea typeface="Calibri"/>
                    <a:cs typeface="Calibri"/>
                    <a:sym typeface="Calibri"/>
                  </a:rPr>
                  <a:t> drop-down list.</a:t>
                </a:r>
                <a:endParaRPr sz="7200">
                  <a:solidFill>
                    <a:srgbClr val="FFFFFF"/>
                  </a:solidFill>
                </a:endParaRPr>
              </a:p>
              <a:p>
                <a:pPr lvl="0" defTabSz="3686861">
                  <a:spcBef>
                    <a:spcPts val="1900"/>
                  </a:spcBef>
                  <a:defRPr sz="1800"/>
                </a:pPr>
                <a:endParaRPr sz="5400">
                  <a:solidFill>
                    <a:srgbClr val="808080"/>
                  </a:solidFill>
                  <a:latin typeface="Calibri"/>
                  <a:ea typeface="Calibri"/>
                  <a:cs typeface="Calibri"/>
                  <a:sym typeface="Calibri"/>
                </a:endParaRPr>
              </a:p>
              <a:p>
                <a:pPr lvl="0" defTabSz="3686861">
                  <a:spcBef>
                    <a:spcPts val="1900"/>
                  </a:spcBef>
                  <a:defRPr sz="1800"/>
                </a:pPr>
                <a:endParaRPr sz="5400">
                  <a:solidFill>
                    <a:srgbClr val="808080"/>
                  </a:solidFill>
                  <a:latin typeface="Calibri"/>
                  <a:ea typeface="Calibri"/>
                  <a:cs typeface="Calibri"/>
                  <a:sym typeface="Calibri"/>
                </a:endParaRPr>
              </a:p>
              <a:p>
                <a:pPr lvl="0" defTabSz="3686861">
                  <a:spcBef>
                    <a:spcPts val="1900"/>
                  </a:spcBef>
                  <a:defRPr sz="1800"/>
                </a:pPr>
                <a:endParaRPr sz="5400">
                  <a:solidFill>
                    <a:srgbClr val="808080"/>
                  </a:solidFill>
                  <a:latin typeface="Calibri"/>
                  <a:ea typeface="Calibri"/>
                  <a:cs typeface="Calibri"/>
                  <a:sym typeface="Calibri"/>
                </a:endParaRPr>
              </a:p>
              <a:p>
                <a:pPr lvl="0" defTabSz="3686861">
                  <a:spcBef>
                    <a:spcPts val="1900"/>
                  </a:spcBef>
                  <a:defRPr sz="1800"/>
                </a:pPr>
                <a:endParaRPr sz="5400">
                  <a:solidFill>
                    <a:srgbClr val="808080"/>
                  </a:solidFill>
                  <a:latin typeface="Calibri"/>
                  <a:ea typeface="Calibri"/>
                  <a:cs typeface="Calibri"/>
                  <a:sym typeface="Calibri"/>
                </a:endParaRPr>
              </a:p>
              <a:p>
                <a:pPr lvl="0" defTabSz="3686861">
                  <a:spcBef>
                    <a:spcPts val="1900"/>
                  </a:spcBef>
                  <a:defRPr sz="1800"/>
                </a:pPr>
                <a:endParaRPr sz="5400">
                  <a:solidFill>
                    <a:srgbClr val="808080"/>
                  </a:solidFill>
                  <a:latin typeface="Calibri"/>
                  <a:ea typeface="Calibri"/>
                  <a:cs typeface="Calibri"/>
                  <a:sym typeface="Calibri"/>
                </a:endParaRPr>
              </a:p>
              <a:p>
                <a:pPr lvl="0" defTabSz="3686861">
                  <a:spcBef>
                    <a:spcPts val="1900"/>
                  </a:spcBef>
                  <a:defRPr sz="1800"/>
                </a:pPr>
                <a:endParaRPr sz="5400">
                  <a:solidFill>
                    <a:srgbClr val="808080"/>
                  </a:solidFill>
                  <a:latin typeface="Calibri"/>
                  <a:ea typeface="Calibri"/>
                  <a:cs typeface="Calibri"/>
                  <a:sym typeface="Calibri"/>
                </a:endParaRPr>
              </a:p>
              <a:p>
                <a:pPr lvl="0" defTabSz="3686861">
                  <a:spcBef>
                    <a:spcPts val="1900"/>
                  </a:spcBef>
                  <a:defRPr sz="1800"/>
                </a:pPr>
                <a:endParaRPr sz="5400">
                  <a:solidFill>
                    <a:srgbClr val="808080"/>
                  </a:solidFill>
                  <a:latin typeface="Calibri"/>
                  <a:ea typeface="Calibri"/>
                  <a:cs typeface="Calibri"/>
                  <a:sym typeface="Calibri"/>
                </a:endParaRPr>
              </a:p>
              <a:p>
                <a:pPr lvl="0" defTabSz="3686861">
                  <a:spcBef>
                    <a:spcPts val="1900"/>
                  </a:spcBef>
                  <a:defRPr sz="1800"/>
                </a:pPr>
                <a:endParaRPr sz="5400">
                  <a:solidFill>
                    <a:srgbClr val="808080"/>
                  </a:solidFill>
                  <a:latin typeface="Calibri"/>
                  <a:ea typeface="Calibri"/>
                  <a:cs typeface="Calibri"/>
                  <a:sym typeface="Calibri"/>
                </a:endParaRPr>
              </a:p>
              <a:p>
                <a:pPr lvl="0" defTabSz="3686861">
                  <a:spcBef>
                    <a:spcPts val="1900"/>
                  </a:spcBef>
                  <a:defRPr sz="1800"/>
                </a:pPr>
                <a:endParaRPr sz="5400">
                  <a:solidFill>
                    <a:srgbClr val="808080"/>
                  </a:solidFill>
                  <a:latin typeface="Calibri"/>
                  <a:ea typeface="Calibri"/>
                  <a:cs typeface="Calibri"/>
                  <a:sym typeface="Calibri"/>
                </a:endParaRPr>
              </a:p>
              <a:p>
                <a:pPr lvl="0" defTabSz="3686861">
                  <a:spcBef>
                    <a:spcPts val="1900"/>
                  </a:spcBef>
                  <a:defRPr sz="1800"/>
                </a:pPr>
                <a:r>
                  <a:rPr sz="5400">
                    <a:solidFill>
                      <a:srgbClr val="808080"/>
                    </a:solidFill>
                    <a:latin typeface="Calibri"/>
                    <a:ea typeface="Calibri"/>
                    <a:cs typeface="Calibri"/>
                    <a:sym typeface="Calibri"/>
                  </a:rPr>
                  <a:t>The default color theme for this template is “Office”, so you can always return to that after trying some of the alternatives.</a:t>
                </a:r>
                <a:endParaRPr sz="7200">
                  <a:solidFill>
                    <a:srgbClr val="FFFFFF"/>
                  </a:solidFill>
                </a:endParaRPr>
              </a:p>
              <a:p>
                <a:pPr lvl="0" defTabSz="3686861">
                  <a:spcBef>
                    <a:spcPts val="1900"/>
                  </a:spcBef>
                  <a:defRPr sz="1800"/>
                </a:pPr>
                <a:r>
                  <a:rPr sz="8100">
                    <a:solidFill>
                      <a:srgbClr val="808080"/>
                    </a:solidFill>
                    <a:latin typeface="Calibri"/>
                    <a:ea typeface="Calibri"/>
                    <a:cs typeface="Calibri"/>
                    <a:sym typeface="Calibri"/>
                  </a:rPr>
                  <a:t>Printing Your Poster:</a:t>
                </a:r>
                <a:endParaRPr sz="7200">
                  <a:solidFill>
                    <a:srgbClr val="FFFFFF"/>
                  </a:solidFill>
                </a:endParaRPr>
              </a:p>
              <a:p>
                <a:pPr lvl="0" defTabSz="3686861">
                  <a:spcBef>
                    <a:spcPts val="1900"/>
                  </a:spcBef>
                  <a:defRPr sz="1800"/>
                </a:pPr>
                <a:r>
                  <a:rPr sz="5400">
                    <a:solidFill>
                      <a:srgbClr val="808080"/>
                    </a:solidFill>
                    <a:latin typeface="Calibri"/>
                    <a:ea typeface="Calibri"/>
                    <a:cs typeface="Calibri"/>
                    <a:sym typeface="Calibri"/>
                  </a:rPr>
                  <a:t>Once your poster file is ready, visit </a:t>
                </a:r>
                <a:r>
                  <a:rPr sz="5400" b="1">
                    <a:solidFill>
                      <a:srgbClr val="808080"/>
                    </a:solidFill>
                    <a:latin typeface="Calibri"/>
                    <a:ea typeface="Calibri"/>
                    <a:cs typeface="Calibri"/>
                    <a:sym typeface="Calibri"/>
                  </a:rPr>
                  <a:t>www.genigraphics.com</a:t>
                </a:r>
                <a:r>
                  <a:rPr sz="5400">
                    <a:solidFill>
                      <a:srgbClr val="808080"/>
                    </a:solidFill>
                    <a:latin typeface="Calibri"/>
                    <a:ea typeface="Calibri"/>
                    <a:cs typeface="Calibri"/>
                    <a:sym typeface="Calibri"/>
                  </a:rPr>
                  <a:t> to order a high-quality, affordable poster print. Every order receives a free design review and we can delivery as fast as next business day within the US and Canada. </a:t>
                </a:r>
                <a:endParaRPr sz="7200">
                  <a:solidFill>
                    <a:srgbClr val="FFFFFF"/>
                  </a:solidFill>
                </a:endParaRPr>
              </a:p>
              <a:p>
                <a:pPr lvl="0" defTabSz="3686861">
                  <a:spcBef>
                    <a:spcPts val="1900"/>
                  </a:spcBef>
                  <a:defRPr sz="1800"/>
                </a:pPr>
                <a:r>
                  <a:rPr sz="5400">
                    <a:solidFill>
                      <a:srgbClr val="808080"/>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sz="7200">
                  <a:solidFill>
                    <a:srgbClr val="FFFFFF"/>
                  </a:solidFill>
                </a:endParaRPr>
              </a:p>
              <a:p>
                <a:pPr lvl="0" defTabSz="3686861">
                  <a:defRPr sz="1800"/>
                </a:pPr>
                <a:endParaRPr sz="5400">
                  <a:solidFill>
                    <a:srgbClr val="808080"/>
                  </a:solidFill>
                  <a:latin typeface="Calibri"/>
                  <a:ea typeface="Calibri"/>
                  <a:cs typeface="Calibri"/>
                  <a:sym typeface="Calibri"/>
                </a:endParaRPr>
              </a:p>
              <a:p>
                <a:pPr lvl="0" algn="ctr" defTabSz="3686861">
                  <a:defRPr sz="1800"/>
                </a:pPr>
                <a:r>
                  <a:rPr sz="5400">
                    <a:solidFill>
                      <a:srgbClr val="808080"/>
                    </a:solidFill>
                    <a:latin typeface="Calibri"/>
                    <a:ea typeface="Calibri"/>
                    <a:cs typeface="Calibri"/>
                    <a:sym typeface="Calibri"/>
                  </a:rPr>
                  <a:t>US and Canada:  1-800-790-4001</a:t>
                </a:r>
                <a:br>
                  <a:rPr sz="5400">
                    <a:solidFill>
                      <a:srgbClr val="808080"/>
                    </a:solidFill>
                    <a:latin typeface="Calibri"/>
                    <a:ea typeface="Calibri"/>
                    <a:cs typeface="Calibri"/>
                    <a:sym typeface="Calibri"/>
                  </a:rPr>
                </a:br>
                <a:r>
                  <a:rPr sz="5400">
                    <a:solidFill>
                      <a:srgbClr val="808080"/>
                    </a:solidFill>
                    <a:latin typeface="Calibri"/>
                    <a:ea typeface="Calibri"/>
                    <a:cs typeface="Calibri"/>
                    <a:sym typeface="Calibri"/>
                  </a:rPr>
                  <a:t>Email: info@genigraphics.com</a:t>
                </a:r>
                <a:endParaRPr sz="7200">
                  <a:solidFill>
                    <a:srgbClr val="FFFFFF"/>
                  </a:solidFill>
                </a:endParaRPr>
              </a:p>
              <a:p>
                <a:pPr lvl="0" algn="ctr" defTabSz="3686861">
                  <a:defRPr sz="1800"/>
                </a:pPr>
                <a:r>
                  <a:rPr sz="7200">
                    <a:solidFill>
                      <a:srgbClr val="FFFFFF"/>
                    </a:solidFill>
                  </a:rPr>
                  <a:t/>
                </a:r>
                <a:br>
                  <a:rPr sz="7200">
                    <a:solidFill>
                      <a:srgbClr val="FFFFFF"/>
                    </a:solidFill>
                  </a:rPr>
                </a:br>
                <a:r>
                  <a:rPr sz="4000">
                    <a:solidFill>
                      <a:srgbClr val="808080"/>
                    </a:solidFill>
                    <a:latin typeface="Calibri"/>
                    <a:ea typeface="Calibri"/>
                    <a:cs typeface="Calibri"/>
                    <a:sym typeface="Calibri"/>
                  </a:rPr>
                  <a:t>[This sidebar area does not print.]</a:t>
                </a:r>
              </a:p>
            </p:txBody>
          </p:sp>
        </p:grpSp>
        <p:pic>
          <p:nvPicPr>
            <p:cNvPr id="142" name="image1.png"/>
            <p:cNvPicPr/>
            <p:nvPr/>
          </p:nvPicPr>
          <p:blipFill>
            <a:blip r:embed="rId2" cstate="print">
              <a:extLst/>
            </a:blip>
            <a:stretch>
              <a:fillRect/>
            </a:stretch>
          </p:blipFill>
          <p:spPr>
            <a:xfrm>
              <a:off x="367895" y="7595313"/>
              <a:ext cx="9764133" cy="8404571"/>
            </a:xfrm>
            <a:prstGeom prst="rect">
              <a:avLst/>
            </a:prstGeom>
            <a:ln w="12700" cap="flat">
              <a:noFill/>
              <a:miter lim="400000"/>
            </a:ln>
            <a:effectLst/>
          </p:spPr>
        </p:pic>
      </p:grpSp>
      <p:pic>
        <p:nvPicPr>
          <p:cNvPr id="144" name="image2.png"/>
          <p:cNvPicPr/>
          <p:nvPr/>
        </p:nvPicPr>
        <p:blipFill>
          <a:blip r:embed="rId3" cstate="print">
            <a:extLst/>
          </a:blip>
          <a:stretch>
            <a:fillRect/>
          </a:stretch>
        </p:blipFill>
        <p:spPr>
          <a:xfrm>
            <a:off x="30496671" y="35720942"/>
            <a:ext cx="5297435" cy="185931"/>
          </a:xfrm>
          <a:prstGeom prst="rect">
            <a:avLst/>
          </a:prstGeom>
          <a:ln w="12700">
            <a:miter lim="400000"/>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Alt.">
    <p:spTree>
      <p:nvGrpSpPr>
        <p:cNvPr id="1" name=""/>
        <p:cNvGrpSpPr/>
        <p:nvPr/>
      </p:nvGrpSpPr>
      <p:grpSpPr>
        <a:xfrm>
          <a:off x="0" y="0"/>
          <a:ext cx="0" cy="0"/>
          <a:chOff x="0" y="0"/>
          <a:chExt cx="0" cy="0"/>
        </a:xfrm>
      </p:grpSpPr>
      <p:sp>
        <p:nvSpPr>
          <p:cNvPr id="24" name="Shape 24"/>
          <p:cNvSpPr/>
          <p:nvPr/>
        </p:nvSpPr>
        <p:spPr>
          <a:xfrm>
            <a:off x="32152707" y="1483316"/>
            <a:ext cx="2699981" cy="8399941"/>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25" name="Shape 25"/>
          <p:cNvSpPr>
            <a:spLocks noGrp="1"/>
          </p:cNvSpPr>
          <p:nvPr>
            <p:ph type="title"/>
          </p:nvPr>
        </p:nvSpPr>
        <p:spPr>
          <a:xfrm>
            <a:off x="1962484" y="0"/>
            <a:ext cx="29749047" cy="5929370"/>
          </a:xfrm>
          <a:prstGeom prst="rect">
            <a:avLst/>
          </a:prstGeom>
        </p:spPr>
        <p:txBody>
          <a:bodyPr anchor="b"/>
          <a:lstStyle/>
          <a:p>
            <a:pPr lvl="0">
              <a:defRPr sz="1800">
                <a:solidFill>
                  <a:srgbClr val="000000"/>
                </a:solidFill>
              </a:defRPr>
            </a:pPr>
            <a:r>
              <a:rPr sz="16200">
                <a:solidFill>
                  <a:srgbClr val="663366"/>
                </a:solidFill>
              </a:rPr>
              <a:t>Title Text</a:t>
            </a:r>
          </a:p>
        </p:txBody>
      </p:sp>
      <p:sp>
        <p:nvSpPr>
          <p:cNvPr id="26" name="Shape 26"/>
          <p:cNvSpPr>
            <a:spLocks noGrp="1"/>
          </p:cNvSpPr>
          <p:nvPr>
            <p:ph type="body" idx="1"/>
          </p:nvPr>
        </p:nvSpPr>
        <p:spPr>
          <a:xfrm>
            <a:off x="1962484" y="10399927"/>
            <a:ext cx="29749047" cy="25591873"/>
          </a:xfrm>
          <a:prstGeom prst="rect">
            <a:avLst/>
          </a:prstGeom>
        </p:spPr>
        <p:txBody>
          <a:bodyPr/>
          <a:lstStyle/>
          <a:p>
            <a:pPr lvl="0">
              <a:defRPr sz="1800">
                <a:solidFill>
                  <a:srgbClr val="000000"/>
                </a:solidFill>
              </a:defRPr>
            </a:pPr>
            <a:r>
              <a:rPr sz="9000">
                <a:solidFill>
                  <a:srgbClr val="595959"/>
                </a:solidFill>
              </a:rPr>
              <a:t>Body Level One</a:t>
            </a:r>
          </a:p>
          <a:p>
            <a:pPr lvl="1">
              <a:defRPr sz="1800">
                <a:solidFill>
                  <a:srgbClr val="000000"/>
                </a:solidFill>
              </a:defRPr>
            </a:pPr>
            <a:r>
              <a:rPr sz="9000">
                <a:solidFill>
                  <a:srgbClr val="595959"/>
                </a:solidFill>
              </a:rPr>
              <a:t>Body Level Two</a:t>
            </a:r>
          </a:p>
          <a:p>
            <a:pPr lvl="2">
              <a:defRPr sz="1800">
                <a:solidFill>
                  <a:srgbClr val="000000"/>
                </a:solidFill>
              </a:defRPr>
            </a:pPr>
            <a:r>
              <a:rPr sz="9000">
                <a:solidFill>
                  <a:srgbClr val="595959"/>
                </a:solidFill>
              </a:rPr>
              <a:t>Body Level Three</a:t>
            </a:r>
          </a:p>
          <a:p>
            <a:pPr lvl="3">
              <a:defRPr sz="1800">
                <a:solidFill>
                  <a:srgbClr val="000000"/>
                </a:solidFill>
              </a:defRPr>
            </a:pPr>
            <a:r>
              <a:rPr sz="9000">
                <a:solidFill>
                  <a:srgbClr val="595959"/>
                </a:solidFill>
              </a:rPr>
              <a:t>Body Level Four</a:t>
            </a:r>
          </a:p>
          <a:p>
            <a:pPr lvl="4">
              <a:defRPr sz="1800">
                <a:solidFill>
                  <a:srgbClr val="000000"/>
                </a:solidFill>
              </a:defRPr>
            </a:pPr>
            <a:r>
              <a:rPr sz="9000">
                <a:solidFill>
                  <a:srgbClr val="595959"/>
                </a:solidFill>
              </a:rPr>
              <a:t>Body Level Five</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28" name="Shape 28"/>
          <p:cNvSpPr/>
          <p:nvPr/>
        </p:nvSpPr>
        <p:spPr>
          <a:xfrm>
            <a:off x="878676" y="1199990"/>
            <a:ext cx="1027195" cy="2489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6200" b="1">
                <a:solidFill>
                  <a:srgbClr val="B870B8"/>
                </a:solidFill>
              </a:defRPr>
            </a:lvl1pPr>
          </a:lstStyle>
          <a:p>
            <a:pPr lvl="0">
              <a:defRPr sz="1800" b="0">
                <a:solidFill>
                  <a:srgbClr val="000000"/>
                </a:solidFill>
              </a:defRPr>
            </a:pPr>
            <a:r>
              <a:rPr sz="16200" b="1">
                <a:solidFill>
                  <a:srgbClr val="B870B8"/>
                </a:solidFill>
              </a:rPr>
              <a: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Slide with 2 Pictures">
    <p:spTree>
      <p:nvGrpSpPr>
        <p:cNvPr id="1" name=""/>
        <p:cNvGrpSpPr/>
        <p:nvPr/>
      </p:nvGrpSpPr>
      <p:grpSpPr>
        <a:xfrm>
          <a:off x="0" y="0"/>
          <a:ext cx="0" cy="0"/>
          <a:chOff x="0" y="0"/>
          <a:chExt cx="0" cy="0"/>
        </a:xfrm>
      </p:grpSpPr>
      <p:sp>
        <p:nvSpPr>
          <p:cNvPr id="30" name="Shape 30"/>
          <p:cNvSpPr>
            <a:spLocks noGrp="1"/>
          </p:cNvSpPr>
          <p:nvPr>
            <p:ph type="title"/>
          </p:nvPr>
        </p:nvSpPr>
        <p:spPr>
          <a:xfrm>
            <a:off x="18899863" y="24276296"/>
            <a:ext cx="15899885" cy="4923489"/>
          </a:xfrm>
          <a:prstGeom prst="rect">
            <a:avLst/>
          </a:prstGeom>
        </p:spPr>
        <p:txBody>
          <a:bodyPr>
            <a:normAutofit/>
          </a:bodyPr>
          <a:lstStyle>
            <a:lvl1pPr>
              <a:defRPr sz="12600"/>
            </a:lvl1pPr>
          </a:lstStyle>
          <a:p>
            <a:pPr lvl="0">
              <a:defRPr sz="1800">
                <a:solidFill>
                  <a:srgbClr val="000000"/>
                </a:solidFill>
              </a:defRPr>
            </a:pPr>
            <a:r>
              <a:rPr sz="12600">
                <a:solidFill>
                  <a:srgbClr val="663366"/>
                </a:solidFill>
              </a:rPr>
              <a:t>Title Text</a:t>
            </a:r>
          </a:p>
        </p:txBody>
      </p:sp>
      <p:sp>
        <p:nvSpPr>
          <p:cNvPr id="31" name="Shape 31"/>
          <p:cNvSpPr>
            <a:spLocks noGrp="1"/>
          </p:cNvSpPr>
          <p:nvPr>
            <p:ph type="body" idx="1"/>
          </p:nvPr>
        </p:nvSpPr>
        <p:spPr>
          <a:xfrm>
            <a:off x="18899863" y="29199783"/>
            <a:ext cx="15899885" cy="6792019"/>
          </a:xfrm>
          <a:prstGeom prst="rect">
            <a:avLst/>
          </a:prstGeom>
        </p:spPr>
        <p:txBody>
          <a:bodyPr/>
          <a:lstStyle>
            <a:lvl1pPr marL="0" indent="0">
              <a:spcBef>
                <a:spcPts val="1300"/>
              </a:spcBef>
              <a:buClrTx/>
              <a:buSzTx/>
              <a:buFontTx/>
              <a:buNone/>
              <a:defRPr sz="6300">
                <a:solidFill>
                  <a:srgbClr val="888888"/>
                </a:solidFill>
              </a:defRPr>
            </a:lvl1pPr>
            <a:lvl2pPr marL="0" indent="2057125">
              <a:spcBef>
                <a:spcPts val="1300"/>
              </a:spcBef>
              <a:buClrTx/>
              <a:buSzTx/>
              <a:buFontTx/>
              <a:buNone/>
              <a:defRPr sz="6300">
                <a:solidFill>
                  <a:srgbClr val="888888"/>
                </a:solidFill>
              </a:defRPr>
            </a:lvl2pPr>
            <a:lvl3pPr marL="0" indent="4114250">
              <a:spcBef>
                <a:spcPts val="1300"/>
              </a:spcBef>
              <a:buClrTx/>
              <a:buSzTx/>
              <a:buFontTx/>
              <a:buNone/>
              <a:defRPr sz="6300">
                <a:solidFill>
                  <a:srgbClr val="888888"/>
                </a:solidFill>
              </a:defRPr>
            </a:lvl3pPr>
            <a:lvl4pPr marL="0" indent="6171377">
              <a:spcBef>
                <a:spcPts val="1300"/>
              </a:spcBef>
              <a:buClrTx/>
              <a:buSzTx/>
              <a:buFontTx/>
              <a:buNone/>
              <a:defRPr sz="6300">
                <a:solidFill>
                  <a:srgbClr val="888888"/>
                </a:solidFill>
              </a:defRPr>
            </a:lvl4pPr>
            <a:lvl5pPr marL="0" indent="8228503">
              <a:spcBef>
                <a:spcPts val="1300"/>
              </a:spcBef>
              <a:buClrTx/>
              <a:buSzTx/>
              <a:buFontTx/>
              <a:buNone/>
              <a:defRPr sz="6300">
                <a:solidFill>
                  <a:srgbClr val="888888"/>
                </a:solidFill>
              </a:defRPr>
            </a:lvl5pPr>
          </a:lstStyle>
          <a:p>
            <a:pPr lvl="0">
              <a:defRPr sz="1800">
                <a:solidFill>
                  <a:srgbClr val="000000"/>
                </a:solidFill>
              </a:defRPr>
            </a:pPr>
            <a:r>
              <a:rPr sz="6300">
                <a:solidFill>
                  <a:srgbClr val="888888"/>
                </a:solidFill>
              </a:rPr>
              <a:t>Body Level One</a:t>
            </a:r>
          </a:p>
          <a:p>
            <a:pPr lvl="1">
              <a:defRPr sz="1800">
                <a:solidFill>
                  <a:srgbClr val="000000"/>
                </a:solidFill>
              </a:defRPr>
            </a:pPr>
            <a:r>
              <a:rPr sz="6300">
                <a:solidFill>
                  <a:srgbClr val="888888"/>
                </a:solidFill>
              </a:rPr>
              <a:t>Body Level Two</a:t>
            </a:r>
          </a:p>
          <a:p>
            <a:pPr lvl="2">
              <a:defRPr sz="1800">
                <a:solidFill>
                  <a:srgbClr val="000000"/>
                </a:solidFill>
              </a:defRPr>
            </a:pPr>
            <a:r>
              <a:rPr sz="6300">
                <a:solidFill>
                  <a:srgbClr val="888888"/>
                </a:solidFill>
              </a:rPr>
              <a:t>Body Level Three</a:t>
            </a:r>
          </a:p>
          <a:p>
            <a:pPr lvl="3">
              <a:defRPr sz="1800">
                <a:solidFill>
                  <a:srgbClr val="000000"/>
                </a:solidFill>
              </a:defRPr>
            </a:pPr>
            <a:r>
              <a:rPr sz="6300">
                <a:solidFill>
                  <a:srgbClr val="888888"/>
                </a:solidFill>
              </a:rPr>
              <a:t>Body Level Four</a:t>
            </a:r>
          </a:p>
          <a:p>
            <a:pPr lvl="4">
              <a:defRPr sz="1800">
                <a:solidFill>
                  <a:srgbClr val="000000"/>
                </a:solidFill>
              </a:defRPr>
            </a:pPr>
            <a:r>
              <a:rPr sz="6300">
                <a:solidFill>
                  <a:srgbClr val="888888"/>
                </a:solidFill>
              </a:rPr>
              <a:t>Body Level Five</a:t>
            </a:r>
          </a:p>
        </p:txBody>
      </p:sp>
      <p:sp>
        <p:nvSpPr>
          <p:cNvPr id="32" name="Shape 32"/>
          <p:cNvSpPr/>
          <p:nvPr/>
        </p:nvSpPr>
        <p:spPr>
          <a:xfrm>
            <a:off x="1112491" y="1199990"/>
            <a:ext cx="16674880" cy="21983842"/>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33" name="Shape 33"/>
          <p:cNvSpPr/>
          <p:nvPr/>
        </p:nvSpPr>
        <p:spPr>
          <a:xfrm>
            <a:off x="26781056" y="1199991"/>
            <a:ext cx="8099943" cy="10703922"/>
          </a:xfrm>
          <a:prstGeom prst="rect">
            <a:avLst/>
          </a:prstGeom>
          <a:solidFill>
            <a:srgbClr val="666699"/>
          </a:solidFill>
          <a:ln w="12700">
            <a:miter lim="400000"/>
          </a:ln>
        </p:spPr>
        <p:txBody>
          <a:bodyPr lIns="0" tIns="0" rIns="0" bIns="0" anchor="ctr"/>
          <a:lstStyle/>
          <a:p>
            <a:pPr lvl="0" algn="ctr">
              <a:defRPr>
                <a:solidFill>
                  <a:srgbClr val="FFFFFF"/>
                </a:solidFill>
              </a:defRPr>
            </a:pPr>
            <a:endParaRPr/>
          </a:p>
        </p:txBody>
      </p:sp>
      <p:sp>
        <p:nvSpPr>
          <p:cNvPr id="34" name="Shape 34"/>
          <p:cNvSpPr/>
          <p:nvPr/>
        </p:nvSpPr>
        <p:spPr>
          <a:xfrm>
            <a:off x="18206119" y="12479908"/>
            <a:ext cx="8099942" cy="10703923"/>
          </a:xfrm>
          <a:prstGeom prst="rect">
            <a:avLst/>
          </a:prstGeom>
          <a:solidFill>
            <a:srgbClr val="999966"/>
          </a:solidFill>
          <a:ln w="12700">
            <a:miter lim="400000"/>
          </a:ln>
        </p:spPr>
        <p:txBody>
          <a:bodyPr lIns="0" tIns="0" rIns="0" bIns="0" anchor="ctr"/>
          <a:lstStyle/>
          <a:p>
            <a:pPr lvl="0" algn="ctr">
              <a:defRPr>
                <a:solidFill>
                  <a:srgbClr val="FFFFFF"/>
                </a:solidFill>
              </a:defRPr>
            </a:pPr>
            <a:endParaRPr/>
          </a:p>
        </p:txBody>
      </p:sp>
      <p:sp>
        <p:nvSpPr>
          <p:cNvPr id="35" name="Shape 35"/>
          <p:cNvSpPr/>
          <p:nvPr/>
        </p:nvSpPr>
        <p:spPr>
          <a:xfrm>
            <a:off x="1672788" y="917643"/>
            <a:ext cx="1627191" cy="3708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24300" b="1">
                <a:solidFill>
                  <a:srgbClr val="B870B8"/>
                </a:solidFill>
              </a:defRPr>
            </a:lvl1pPr>
          </a:lstStyle>
          <a:p>
            <a:pPr lvl="0">
              <a:defRPr sz="1800" b="0">
                <a:solidFill>
                  <a:srgbClr val="000000"/>
                </a:solidFill>
              </a:defRPr>
            </a:pPr>
            <a:r>
              <a:rPr sz="24300" b="1">
                <a:solidFill>
                  <a:srgbClr val="B870B8"/>
                </a:solidFill>
              </a:rPr>
              <a: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7" name="Shape 37"/>
          <p:cNvSpPr/>
          <p:nvPr/>
        </p:nvSpPr>
        <p:spPr>
          <a:xfrm>
            <a:off x="2594103" y="1199990"/>
            <a:ext cx="32286892" cy="33308096"/>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38" name="Shape 38"/>
          <p:cNvSpPr>
            <a:spLocks noGrp="1"/>
          </p:cNvSpPr>
          <p:nvPr>
            <p:ph type="title"/>
          </p:nvPr>
        </p:nvSpPr>
        <p:spPr>
          <a:xfrm>
            <a:off x="8999935" y="7401932"/>
            <a:ext cx="22199839" cy="16147899"/>
          </a:xfrm>
          <a:prstGeom prst="rect">
            <a:avLst/>
          </a:prstGeom>
        </p:spPr>
        <p:txBody>
          <a:bodyPr anchor="b">
            <a:normAutofit/>
          </a:bodyPr>
          <a:lstStyle>
            <a:lvl1pPr>
              <a:defRPr sz="14400">
                <a:solidFill>
                  <a:srgbClr val="FFFFFF"/>
                </a:solidFill>
              </a:defRPr>
            </a:lvl1pPr>
          </a:lstStyle>
          <a:p>
            <a:pPr lvl="0">
              <a:defRPr sz="1800">
                <a:solidFill>
                  <a:srgbClr val="000000"/>
                </a:solidFill>
              </a:defRPr>
            </a:pPr>
            <a:r>
              <a:rPr sz="14400">
                <a:solidFill>
                  <a:srgbClr val="FFFFFF"/>
                </a:solidFill>
              </a:rPr>
              <a:t>Title Text</a:t>
            </a:r>
          </a:p>
        </p:txBody>
      </p:sp>
      <p:sp>
        <p:nvSpPr>
          <p:cNvPr id="39" name="Shape 39"/>
          <p:cNvSpPr>
            <a:spLocks noGrp="1"/>
          </p:cNvSpPr>
          <p:nvPr>
            <p:ph type="body" idx="1"/>
          </p:nvPr>
        </p:nvSpPr>
        <p:spPr>
          <a:xfrm>
            <a:off x="8999935" y="23599830"/>
            <a:ext cx="22199839" cy="12391971"/>
          </a:xfrm>
          <a:prstGeom prst="rect">
            <a:avLst/>
          </a:prstGeom>
        </p:spPr>
        <p:txBody>
          <a:bodyPr/>
          <a:lstStyle>
            <a:lvl1pPr marL="0" indent="0">
              <a:spcBef>
                <a:spcPts val="1300"/>
              </a:spcBef>
              <a:buClrTx/>
              <a:buSzTx/>
              <a:buFontTx/>
              <a:buNone/>
              <a:defRPr sz="6300">
                <a:solidFill>
                  <a:srgbClr val="FFFFFF"/>
                </a:solidFill>
              </a:defRPr>
            </a:lvl1pPr>
            <a:lvl2pPr marL="0" indent="2057125">
              <a:spcBef>
                <a:spcPts val="1300"/>
              </a:spcBef>
              <a:buClrTx/>
              <a:buSzTx/>
              <a:buFontTx/>
              <a:buNone/>
              <a:defRPr sz="6300">
                <a:solidFill>
                  <a:srgbClr val="FFFFFF"/>
                </a:solidFill>
              </a:defRPr>
            </a:lvl2pPr>
            <a:lvl3pPr marL="0" indent="4114250">
              <a:spcBef>
                <a:spcPts val="1300"/>
              </a:spcBef>
              <a:buClrTx/>
              <a:buSzTx/>
              <a:buFontTx/>
              <a:buNone/>
              <a:defRPr sz="6300">
                <a:solidFill>
                  <a:srgbClr val="FFFFFF"/>
                </a:solidFill>
              </a:defRPr>
            </a:lvl3pPr>
            <a:lvl4pPr marL="0" indent="6171377">
              <a:spcBef>
                <a:spcPts val="1300"/>
              </a:spcBef>
              <a:buClrTx/>
              <a:buSzTx/>
              <a:buFontTx/>
              <a:buNone/>
              <a:defRPr sz="6300">
                <a:solidFill>
                  <a:srgbClr val="FFFFFF"/>
                </a:solidFill>
              </a:defRPr>
            </a:lvl4pPr>
            <a:lvl5pPr marL="0" indent="8228503">
              <a:spcBef>
                <a:spcPts val="1300"/>
              </a:spcBef>
              <a:buClrTx/>
              <a:buSzTx/>
              <a:buFontTx/>
              <a:buNone/>
              <a:defRPr sz="6300">
                <a:solidFill>
                  <a:srgbClr val="FFFFFF"/>
                </a:solidFill>
              </a:defRPr>
            </a:lvl5pPr>
          </a:lstStyle>
          <a:p>
            <a:pPr lvl="0">
              <a:defRPr sz="1800">
                <a:solidFill>
                  <a:srgbClr val="000000"/>
                </a:solidFill>
              </a:defRPr>
            </a:pPr>
            <a:r>
              <a:rPr sz="6300">
                <a:solidFill>
                  <a:srgbClr val="FFFFFF"/>
                </a:solidFill>
              </a:rPr>
              <a:t>Body Level One</a:t>
            </a:r>
          </a:p>
          <a:p>
            <a:pPr lvl="1">
              <a:defRPr sz="1800">
                <a:solidFill>
                  <a:srgbClr val="000000"/>
                </a:solidFill>
              </a:defRPr>
            </a:pPr>
            <a:r>
              <a:rPr sz="6300">
                <a:solidFill>
                  <a:srgbClr val="FFFFFF"/>
                </a:solidFill>
              </a:rPr>
              <a:t>Body Level Two</a:t>
            </a:r>
          </a:p>
          <a:p>
            <a:pPr lvl="2">
              <a:defRPr sz="1800">
                <a:solidFill>
                  <a:srgbClr val="000000"/>
                </a:solidFill>
              </a:defRPr>
            </a:pPr>
            <a:r>
              <a:rPr sz="6300">
                <a:solidFill>
                  <a:srgbClr val="FFFFFF"/>
                </a:solidFill>
              </a:rPr>
              <a:t>Body Level Three</a:t>
            </a:r>
          </a:p>
          <a:p>
            <a:pPr lvl="3">
              <a:defRPr sz="1800">
                <a:solidFill>
                  <a:srgbClr val="000000"/>
                </a:solidFill>
              </a:defRPr>
            </a:pPr>
            <a:r>
              <a:rPr sz="6300">
                <a:solidFill>
                  <a:srgbClr val="FFFFFF"/>
                </a:solidFill>
              </a:rPr>
              <a:t>Body Level Four</a:t>
            </a:r>
          </a:p>
          <a:p>
            <a:pPr lvl="4">
              <a:defRPr sz="1800">
                <a:solidFill>
                  <a:srgbClr val="000000"/>
                </a:solidFill>
              </a:defRPr>
            </a:pPr>
            <a:r>
              <a:rPr sz="6300">
                <a:solidFill>
                  <a:srgbClr val="FFFFFF"/>
                </a:solidFill>
              </a:rPr>
              <a:t>Body Level Five</a:t>
            </a:r>
          </a:p>
        </p:txBody>
      </p:sp>
      <p:sp>
        <p:nvSpPr>
          <p:cNvPr id="40" name="Shape 40"/>
          <p:cNvSpPr>
            <a:spLocks noGrp="1"/>
          </p:cNvSpPr>
          <p:nvPr>
            <p:ph type="sldNum" sz="quarter" idx="2"/>
          </p:nvPr>
        </p:nvSpPr>
        <p:spPr>
          <a:xfrm>
            <a:off x="32699762" y="33071741"/>
            <a:ext cx="2181237" cy="1376627"/>
          </a:xfrm>
          <a:prstGeom prst="rect">
            <a:avLst/>
          </a:prstGeom>
        </p:spPr>
        <p:txBody>
          <a:bodyPr/>
          <a:lstStyle/>
          <a:p>
            <a:pPr lvl="0"/>
            <a:fld id="{86CB4B4D-7CA3-9044-876B-883B54F8677D}" type="slidenum">
              <a:rPr/>
              <a:pPr lvl="0"/>
              <a:t>‹#›</a:t>
            </a:fld>
            <a:endParaRPr/>
          </a:p>
        </p:txBody>
      </p:sp>
      <p:sp>
        <p:nvSpPr>
          <p:cNvPr id="41" name="Shape 41"/>
          <p:cNvSpPr/>
          <p:nvPr/>
        </p:nvSpPr>
        <p:spPr>
          <a:xfrm>
            <a:off x="7888181" y="16329300"/>
            <a:ext cx="1027194" cy="2743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0" b="1">
                <a:solidFill>
                  <a:srgbClr val="B870B8"/>
                </a:solidFill>
              </a:defRPr>
            </a:lvl1pPr>
          </a:lstStyle>
          <a:p>
            <a:pPr lvl="0">
              <a:defRPr sz="1800" b="0">
                <a:solidFill>
                  <a:srgbClr val="000000"/>
                </a:solidFill>
              </a:defRPr>
            </a:pPr>
            <a:r>
              <a:rPr sz="18000" b="1">
                <a:solidFill>
                  <a:srgbClr val="B870B8"/>
                </a:solidFill>
              </a:rPr>
              <a:t>+</a:t>
            </a:r>
          </a:p>
        </p:txBody>
      </p:sp>
      <p:sp>
        <p:nvSpPr>
          <p:cNvPr id="42" name="Shape 42"/>
          <p:cNvSpPr/>
          <p:nvPr/>
        </p:nvSpPr>
        <p:spPr>
          <a:xfrm>
            <a:off x="1124994" y="1199990"/>
            <a:ext cx="837494" cy="33308096"/>
          </a:xfrm>
          <a:prstGeom prst="rect">
            <a:avLst/>
          </a:prstGeom>
          <a:solidFill>
            <a:srgbClr val="999966"/>
          </a:solidFill>
          <a:ln w="12700">
            <a:miter lim="400000"/>
          </a:ln>
        </p:spPr>
        <p:txBody>
          <a:bodyPr lIns="0" tIns="0" rIns="0" bIns="0" anchor="ctr"/>
          <a:lstStyle/>
          <a:p>
            <a:pPr lvl="0" algn="ctr">
              <a:defRPr>
                <a:solidFill>
                  <a:srgbClr val="FFFFFF"/>
                </a:solidFill>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4" name="Shape 44"/>
          <p:cNvSpPr/>
          <p:nvPr/>
        </p:nvSpPr>
        <p:spPr>
          <a:xfrm>
            <a:off x="32324764" y="1483316"/>
            <a:ext cx="2527924" cy="8399941"/>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45" name="Shape 45"/>
          <p:cNvSpPr/>
          <p:nvPr/>
        </p:nvSpPr>
        <p:spPr>
          <a:xfrm>
            <a:off x="31764473" y="1483316"/>
            <a:ext cx="359998" cy="8399941"/>
          </a:xfrm>
          <a:prstGeom prst="rect">
            <a:avLst/>
          </a:prstGeom>
          <a:solidFill>
            <a:srgbClr val="666699"/>
          </a:solidFill>
          <a:ln w="12700">
            <a:miter lim="400000"/>
          </a:ln>
        </p:spPr>
        <p:txBody>
          <a:bodyPr lIns="0" tIns="0" rIns="0" bIns="0" anchor="ctr"/>
          <a:lstStyle/>
          <a:p>
            <a:pPr lvl="0" algn="ctr">
              <a:defRPr>
                <a:solidFill>
                  <a:srgbClr val="FFFFFF"/>
                </a:solidFill>
              </a:defRPr>
            </a:pPr>
            <a:endParaRPr/>
          </a:p>
        </p:txBody>
      </p:sp>
      <p:sp>
        <p:nvSpPr>
          <p:cNvPr id="46" name="Shape 46"/>
          <p:cNvSpPr/>
          <p:nvPr/>
        </p:nvSpPr>
        <p:spPr>
          <a:xfrm>
            <a:off x="878676" y="1199990"/>
            <a:ext cx="1027195" cy="2489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6200" b="1">
                <a:solidFill>
                  <a:srgbClr val="B870B8"/>
                </a:solidFill>
              </a:defRPr>
            </a:lvl1pPr>
          </a:lstStyle>
          <a:p>
            <a:pPr lvl="0">
              <a:defRPr sz="1800" b="0">
                <a:solidFill>
                  <a:srgbClr val="000000"/>
                </a:solidFill>
              </a:defRPr>
            </a:pPr>
            <a:r>
              <a:rPr sz="16200" b="1">
                <a:solidFill>
                  <a:srgbClr val="B870B8"/>
                </a:solidFill>
              </a:rPr>
              <a:t>+</a:t>
            </a:r>
          </a:p>
        </p:txBody>
      </p:sp>
      <p:sp>
        <p:nvSpPr>
          <p:cNvPr id="47" name="Shape 47"/>
          <p:cNvSpPr>
            <a:spLocks noGrp="1"/>
          </p:cNvSpPr>
          <p:nvPr>
            <p:ph type="title"/>
          </p:nvPr>
        </p:nvSpPr>
        <p:spPr>
          <a:xfrm>
            <a:off x="1962484" y="2541156"/>
            <a:ext cx="29749047" cy="7883772"/>
          </a:xfrm>
          <a:prstGeom prst="rect">
            <a:avLst/>
          </a:prstGeom>
        </p:spPr>
        <p:txBody>
          <a:bodyPr/>
          <a:lstStyle/>
          <a:p>
            <a:pPr lvl="0">
              <a:defRPr sz="1800">
                <a:solidFill>
                  <a:srgbClr val="000000"/>
                </a:solidFill>
              </a:defRPr>
            </a:pPr>
            <a:r>
              <a:rPr sz="16200">
                <a:solidFill>
                  <a:srgbClr val="663366"/>
                </a:solidFill>
              </a:rPr>
              <a:t>Title Text</a:t>
            </a:r>
          </a:p>
        </p:txBody>
      </p:sp>
      <p:sp>
        <p:nvSpPr>
          <p:cNvPr id="48" name="Shape 48"/>
          <p:cNvSpPr>
            <a:spLocks noGrp="1"/>
          </p:cNvSpPr>
          <p:nvPr>
            <p:ph type="body" idx="1"/>
          </p:nvPr>
        </p:nvSpPr>
        <p:spPr>
          <a:xfrm>
            <a:off x="1962655" y="10424927"/>
            <a:ext cx="14399895" cy="25566874"/>
          </a:xfrm>
          <a:prstGeom prst="rect">
            <a:avLst/>
          </a:prstGeom>
        </p:spPr>
        <p:txBody>
          <a:bodyPr/>
          <a:lstStyle>
            <a:lvl1pPr>
              <a:defRPr sz="8100"/>
            </a:lvl1pPr>
            <a:lvl2pPr marL="2057125" indent="-1028562">
              <a:defRPr sz="8100"/>
            </a:lvl2pPr>
            <a:lvl3pPr marL="3085688" indent="-1028562">
              <a:defRPr sz="8100"/>
            </a:lvl3pPr>
            <a:lvl4pPr marL="4114250" indent="-1028562">
              <a:defRPr sz="8100"/>
            </a:lvl4pPr>
            <a:lvl5pPr marL="5142813" indent="-1028562">
              <a:defRPr sz="8100"/>
            </a:lvl5pPr>
          </a:lstStyle>
          <a:p>
            <a:pPr lvl="0">
              <a:defRPr sz="1800">
                <a:solidFill>
                  <a:srgbClr val="000000"/>
                </a:solidFill>
              </a:defRPr>
            </a:pPr>
            <a:r>
              <a:rPr sz="8100">
                <a:solidFill>
                  <a:srgbClr val="595959"/>
                </a:solidFill>
              </a:rPr>
              <a:t>Body Level One</a:t>
            </a:r>
          </a:p>
          <a:p>
            <a:pPr lvl="1">
              <a:defRPr sz="1800">
                <a:solidFill>
                  <a:srgbClr val="000000"/>
                </a:solidFill>
              </a:defRPr>
            </a:pPr>
            <a:r>
              <a:rPr sz="8100">
                <a:solidFill>
                  <a:srgbClr val="595959"/>
                </a:solidFill>
              </a:rPr>
              <a:t>Body Level Two</a:t>
            </a:r>
          </a:p>
          <a:p>
            <a:pPr lvl="2">
              <a:defRPr sz="1800">
                <a:solidFill>
                  <a:srgbClr val="000000"/>
                </a:solidFill>
              </a:defRPr>
            </a:pPr>
            <a:r>
              <a:rPr sz="8100">
                <a:solidFill>
                  <a:srgbClr val="595959"/>
                </a:solidFill>
              </a:rPr>
              <a:t>Body Level Three</a:t>
            </a:r>
          </a:p>
          <a:p>
            <a:pPr lvl="3">
              <a:defRPr sz="1800">
                <a:solidFill>
                  <a:srgbClr val="000000"/>
                </a:solidFill>
              </a:defRPr>
            </a:pPr>
            <a:r>
              <a:rPr sz="8100">
                <a:solidFill>
                  <a:srgbClr val="595959"/>
                </a:solidFill>
              </a:rPr>
              <a:t>Body Level Four</a:t>
            </a:r>
          </a:p>
          <a:p>
            <a:pPr lvl="4">
              <a:defRPr sz="1800">
                <a:solidFill>
                  <a:srgbClr val="000000"/>
                </a:solidFill>
              </a:defRPr>
            </a:pPr>
            <a:r>
              <a:rPr sz="8100">
                <a:solidFill>
                  <a:srgbClr val="595959"/>
                </a:solidFill>
              </a:rPr>
              <a:t>Body Level Five</a:t>
            </a:r>
          </a:p>
        </p:txBody>
      </p:sp>
      <p:sp>
        <p:nvSpPr>
          <p:cNvPr id="49" name="Shape 49"/>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1" name="Shape 51"/>
          <p:cNvSpPr/>
          <p:nvPr/>
        </p:nvSpPr>
        <p:spPr>
          <a:xfrm>
            <a:off x="32152707" y="1483316"/>
            <a:ext cx="2699981" cy="8399941"/>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52" name="Shape 52"/>
          <p:cNvSpPr/>
          <p:nvPr/>
        </p:nvSpPr>
        <p:spPr>
          <a:xfrm>
            <a:off x="878676" y="1199990"/>
            <a:ext cx="1027195" cy="2489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6200" b="1">
                <a:solidFill>
                  <a:srgbClr val="B870B8"/>
                </a:solidFill>
              </a:defRPr>
            </a:lvl1pPr>
          </a:lstStyle>
          <a:p>
            <a:pPr lvl="0">
              <a:defRPr sz="1800" b="0">
                <a:solidFill>
                  <a:srgbClr val="000000"/>
                </a:solidFill>
              </a:defRPr>
            </a:pPr>
            <a:r>
              <a:rPr sz="16200" b="1">
                <a:solidFill>
                  <a:srgbClr val="B870B8"/>
                </a:solidFill>
              </a:rPr>
              <a:t>+</a:t>
            </a:r>
          </a:p>
        </p:txBody>
      </p:sp>
      <p:sp>
        <p:nvSpPr>
          <p:cNvPr id="53" name="Shape 53"/>
          <p:cNvSpPr>
            <a:spLocks noGrp="1"/>
          </p:cNvSpPr>
          <p:nvPr>
            <p:ph type="title"/>
          </p:nvPr>
        </p:nvSpPr>
        <p:spPr>
          <a:xfrm>
            <a:off x="1962484" y="2541156"/>
            <a:ext cx="29749047" cy="10305814"/>
          </a:xfrm>
          <a:prstGeom prst="rect">
            <a:avLst/>
          </a:prstGeom>
        </p:spPr>
        <p:txBody>
          <a:bodyPr/>
          <a:lstStyle/>
          <a:p>
            <a:pPr lvl="0">
              <a:defRPr sz="1800">
                <a:solidFill>
                  <a:srgbClr val="000000"/>
                </a:solidFill>
              </a:defRPr>
            </a:pPr>
            <a:r>
              <a:rPr sz="16200">
                <a:solidFill>
                  <a:srgbClr val="663366"/>
                </a:solidFill>
              </a:rPr>
              <a:t>Title Text</a:t>
            </a:r>
          </a:p>
        </p:txBody>
      </p:sp>
      <p:sp>
        <p:nvSpPr>
          <p:cNvPr id="54" name="Shape 54"/>
          <p:cNvSpPr>
            <a:spLocks noGrp="1"/>
          </p:cNvSpPr>
          <p:nvPr>
            <p:ph type="body" idx="1"/>
          </p:nvPr>
        </p:nvSpPr>
        <p:spPr>
          <a:xfrm>
            <a:off x="1958808" y="12846969"/>
            <a:ext cx="14399896" cy="23144831"/>
          </a:xfrm>
          <a:prstGeom prst="rect">
            <a:avLst/>
          </a:prstGeom>
        </p:spPr>
        <p:txBody>
          <a:bodyPr/>
          <a:lstStyle>
            <a:lvl1pPr>
              <a:defRPr sz="8100"/>
            </a:lvl1pPr>
            <a:lvl2pPr marL="2057125" indent="-1028562">
              <a:defRPr sz="8100"/>
            </a:lvl2pPr>
            <a:lvl3pPr marL="3085688" indent="-1028562">
              <a:defRPr sz="8100"/>
            </a:lvl3pPr>
            <a:lvl4pPr marL="4114250" indent="-1028562">
              <a:defRPr sz="8100"/>
            </a:lvl4pPr>
            <a:lvl5pPr marL="5142813" indent="-1028562">
              <a:defRPr sz="8100"/>
            </a:lvl5pPr>
          </a:lstStyle>
          <a:p>
            <a:pPr lvl="0">
              <a:defRPr sz="1800">
                <a:solidFill>
                  <a:srgbClr val="000000"/>
                </a:solidFill>
              </a:defRPr>
            </a:pPr>
            <a:r>
              <a:rPr sz="8100">
                <a:solidFill>
                  <a:srgbClr val="595959"/>
                </a:solidFill>
              </a:rPr>
              <a:t>Body Level One</a:t>
            </a:r>
          </a:p>
          <a:p>
            <a:pPr lvl="1">
              <a:defRPr sz="1800">
                <a:solidFill>
                  <a:srgbClr val="000000"/>
                </a:solidFill>
              </a:defRPr>
            </a:pPr>
            <a:r>
              <a:rPr sz="8100">
                <a:solidFill>
                  <a:srgbClr val="595959"/>
                </a:solidFill>
              </a:rPr>
              <a:t>Body Level Two</a:t>
            </a:r>
          </a:p>
          <a:p>
            <a:pPr lvl="2">
              <a:defRPr sz="1800">
                <a:solidFill>
                  <a:srgbClr val="000000"/>
                </a:solidFill>
              </a:defRPr>
            </a:pPr>
            <a:r>
              <a:rPr sz="8100">
                <a:solidFill>
                  <a:srgbClr val="595959"/>
                </a:solidFill>
              </a:rPr>
              <a:t>Body Level Three</a:t>
            </a:r>
          </a:p>
          <a:p>
            <a:pPr lvl="3">
              <a:defRPr sz="1800">
                <a:solidFill>
                  <a:srgbClr val="000000"/>
                </a:solidFill>
              </a:defRPr>
            </a:pPr>
            <a:r>
              <a:rPr sz="8100">
                <a:solidFill>
                  <a:srgbClr val="595959"/>
                </a:solidFill>
              </a:rPr>
              <a:t>Body Level Four</a:t>
            </a:r>
          </a:p>
          <a:p>
            <a:pPr lvl="4">
              <a:defRPr sz="1800">
                <a:solidFill>
                  <a:srgbClr val="000000"/>
                </a:solidFill>
              </a:defRPr>
            </a:pPr>
            <a:r>
              <a:rPr sz="8100">
                <a:solidFill>
                  <a:srgbClr val="595959"/>
                </a:solidFill>
              </a:rPr>
              <a:t>Body Level Five</a:t>
            </a:r>
          </a:p>
        </p:txBody>
      </p:sp>
      <p:sp>
        <p:nvSpPr>
          <p:cNvPr id="55" name="Shape 55"/>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2 Content, Top and Bottom">
    <p:spTree>
      <p:nvGrpSpPr>
        <p:cNvPr id="1" name=""/>
        <p:cNvGrpSpPr/>
        <p:nvPr/>
      </p:nvGrpSpPr>
      <p:grpSpPr>
        <a:xfrm>
          <a:off x="0" y="0"/>
          <a:ext cx="0" cy="0"/>
          <a:chOff x="0" y="0"/>
          <a:chExt cx="0" cy="0"/>
        </a:xfrm>
      </p:grpSpPr>
      <p:sp>
        <p:nvSpPr>
          <p:cNvPr id="57" name="Shape 57"/>
          <p:cNvSpPr/>
          <p:nvPr/>
        </p:nvSpPr>
        <p:spPr>
          <a:xfrm>
            <a:off x="878676" y="1199990"/>
            <a:ext cx="1027195" cy="2489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6200" b="1">
                <a:solidFill>
                  <a:srgbClr val="B870B8"/>
                </a:solidFill>
              </a:defRPr>
            </a:lvl1pPr>
          </a:lstStyle>
          <a:p>
            <a:pPr lvl="0">
              <a:defRPr sz="1800" b="0">
                <a:solidFill>
                  <a:srgbClr val="000000"/>
                </a:solidFill>
              </a:defRPr>
            </a:pPr>
            <a:r>
              <a:rPr sz="16200" b="1">
                <a:solidFill>
                  <a:srgbClr val="B870B8"/>
                </a:solidFill>
              </a:rPr>
              <a:t>+</a:t>
            </a:r>
          </a:p>
        </p:txBody>
      </p:sp>
      <p:sp>
        <p:nvSpPr>
          <p:cNvPr id="58" name="Shape 58"/>
          <p:cNvSpPr>
            <a:spLocks noGrp="1"/>
          </p:cNvSpPr>
          <p:nvPr>
            <p:ph type="title"/>
          </p:nvPr>
        </p:nvSpPr>
        <p:spPr>
          <a:xfrm>
            <a:off x="1962484" y="2541156"/>
            <a:ext cx="29749047" cy="7883772"/>
          </a:xfrm>
          <a:prstGeom prst="rect">
            <a:avLst/>
          </a:prstGeom>
        </p:spPr>
        <p:txBody>
          <a:bodyPr/>
          <a:lstStyle/>
          <a:p>
            <a:pPr lvl="0">
              <a:defRPr sz="1800">
                <a:solidFill>
                  <a:srgbClr val="000000"/>
                </a:solidFill>
              </a:defRPr>
            </a:pPr>
            <a:r>
              <a:rPr sz="16200">
                <a:solidFill>
                  <a:srgbClr val="663366"/>
                </a:solidFill>
              </a:rPr>
              <a:t>Title Text</a:t>
            </a:r>
          </a:p>
        </p:txBody>
      </p:sp>
      <p:sp>
        <p:nvSpPr>
          <p:cNvPr id="59" name="Shape 59"/>
          <p:cNvSpPr>
            <a:spLocks noGrp="1"/>
          </p:cNvSpPr>
          <p:nvPr>
            <p:ph type="body" idx="1"/>
          </p:nvPr>
        </p:nvSpPr>
        <p:spPr>
          <a:xfrm>
            <a:off x="1962653" y="10424927"/>
            <a:ext cx="29799614" cy="19317876"/>
          </a:xfrm>
          <a:prstGeom prst="rect">
            <a:avLst/>
          </a:prstGeom>
        </p:spPr>
        <p:txBody>
          <a:bodyPr/>
          <a:lstStyle>
            <a:lvl1pPr>
              <a:defRPr sz="8100"/>
            </a:lvl1pPr>
            <a:lvl2pPr marL="2057125" indent="-1028562">
              <a:defRPr sz="8100"/>
            </a:lvl2pPr>
            <a:lvl3pPr marL="3085688" indent="-1028562">
              <a:defRPr sz="8100"/>
            </a:lvl3pPr>
            <a:lvl4pPr marL="4114250" indent="-1028562">
              <a:defRPr sz="8100"/>
            </a:lvl4pPr>
            <a:lvl5pPr marL="5142813" indent="-1028562">
              <a:defRPr sz="8100"/>
            </a:lvl5pPr>
          </a:lstStyle>
          <a:p>
            <a:pPr lvl="0">
              <a:defRPr sz="1800">
                <a:solidFill>
                  <a:srgbClr val="000000"/>
                </a:solidFill>
              </a:defRPr>
            </a:pPr>
            <a:r>
              <a:rPr sz="8100">
                <a:solidFill>
                  <a:srgbClr val="595959"/>
                </a:solidFill>
              </a:rPr>
              <a:t>Body Level One</a:t>
            </a:r>
          </a:p>
          <a:p>
            <a:pPr lvl="1">
              <a:defRPr sz="1800">
                <a:solidFill>
                  <a:srgbClr val="000000"/>
                </a:solidFill>
              </a:defRPr>
            </a:pPr>
            <a:r>
              <a:rPr sz="8100">
                <a:solidFill>
                  <a:srgbClr val="595959"/>
                </a:solidFill>
              </a:rPr>
              <a:t>Body Level Two</a:t>
            </a:r>
          </a:p>
          <a:p>
            <a:pPr lvl="2">
              <a:defRPr sz="1800">
                <a:solidFill>
                  <a:srgbClr val="000000"/>
                </a:solidFill>
              </a:defRPr>
            </a:pPr>
            <a:r>
              <a:rPr sz="8100">
                <a:solidFill>
                  <a:srgbClr val="595959"/>
                </a:solidFill>
              </a:rPr>
              <a:t>Body Level Three</a:t>
            </a:r>
          </a:p>
          <a:p>
            <a:pPr lvl="3">
              <a:defRPr sz="1800">
                <a:solidFill>
                  <a:srgbClr val="000000"/>
                </a:solidFill>
              </a:defRPr>
            </a:pPr>
            <a:r>
              <a:rPr sz="8100">
                <a:solidFill>
                  <a:srgbClr val="595959"/>
                </a:solidFill>
              </a:rPr>
              <a:t>Body Level Four</a:t>
            </a:r>
          </a:p>
          <a:p>
            <a:pPr lvl="4">
              <a:defRPr sz="1800">
                <a:solidFill>
                  <a:srgbClr val="000000"/>
                </a:solidFill>
              </a:defRPr>
            </a:pPr>
            <a:r>
              <a:rPr sz="8100">
                <a:solidFill>
                  <a:srgbClr val="595959"/>
                </a:solidFill>
              </a:rPr>
              <a:t>Body Level Five</a:t>
            </a:r>
          </a:p>
        </p:txBody>
      </p:sp>
      <p:sp>
        <p:nvSpPr>
          <p:cNvPr id="60" name="Shape 60"/>
          <p:cNvSpPr/>
          <p:nvPr/>
        </p:nvSpPr>
        <p:spPr>
          <a:xfrm>
            <a:off x="32152707" y="1483316"/>
            <a:ext cx="2699981" cy="8399941"/>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61" name="Shape 6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3 Content">
    <p:spTree>
      <p:nvGrpSpPr>
        <p:cNvPr id="1" name=""/>
        <p:cNvGrpSpPr/>
        <p:nvPr/>
      </p:nvGrpSpPr>
      <p:grpSpPr>
        <a:xfrm>
          <a:off x="0" y="0"/>
          <a:ext cx="0" cy="0"/>
          <a:chOff x="0" y="0"/>
          <a:chExt cx="0" cy="0"/>
        </a:xfrm>
      </p:grpSpPr>
      <p:sp>
        <p:nvSpPr>
          <p:cNvPr id="63" name="Shape 63"/>
          <p:cNvSpPr/>
          <p:nvPr/>
        </p:nvSpPr>
        <p:spPr>
          <a:xfrm>
            <a:off x="32152707" y="1483316"/>
            <a:ext cx="2699981" cy="8399941"/>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64" name="Shape 64"/>
          <p:cNvSpPr/>
          <p:nvPr/>
        </p:nvSpPr>
        <p:spPr>
          <a:xfrm>
            <a:off x="878676" y="1199990"/>
            <a:ext cx="1027195" cy="2489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6200" b="1">
                <a:solidFill>
                  <a:srgbClr val="B870B8"/>
                </a:solidFill>
              </a:defRPr>
            </a:lvl1pPr>
          </a:lstStyle>
          <a:p>
            <a:pPr lvl="0">
              <a:defRPr sz="1800" b="0">
                <a:solidFill>
                  <a:srgbClr val="000000"/>
                </a:solidFill>
              </a:defRPr>
            </a:pPr>
            <a:r>
              <a:rPr sz="16200" b="1">
                <a:solidFill>
                  <a:srgbClr val="B870B8"/>
                </a:solidFill>
              </a:rPr>
              <a:t>+</a:t>
            </a:r>
          </a:p>
        </p:txBody>
      </p:sp>
      <p:sp>
        <p:nvSpPr>
          <p:cNvPr id="65" name="Shape 65"/>
          <p:cNvSpPr>
            <a:spLocks noGrp="1"/>
          </p:cNvSpPr>
          <p:nvPr>
            <p:ph type="title"/>
          </p:nvPr>
        </p:nvSpPr>
        <p:spPr>
          <a:xfrm>
            <a:off x="1962484" y="2541156"/>
            <a:ext cx="29749047" cy="7883772"/>
          </a:xfrm>
          <a:prstGeom prst="rect">
            <a:avLst/>
          </a:prstGeom>
        </p:spPr>
        <p:txBody>
          <a:bodyPr/>
          <a:lstStyle/>
          <a:p>
            <a:pPr lvl="0">
              <a:defRPr sz="1800">
                <a:solidFill>
                  <a:srgbClr val="000000"/>
                </a:solidFill>
              </a:defRPr>
            </a:pPr>
            <a:r>
              <a:rPr sz="16200">
                <a:solidFill>
                  <a:srgbClr val="663366"/>
                </a:solidFill>
              </a:rPr>
              <a:t>Title Text</a:t>
            </a:r>
          </a:p>
        </p:txBody>
      </p:sp>
      <p:sp>
        <p:nvSpPr>
          <p:cNvPr id="66" name="Shape 66"/>
          <p:cNvSpPr>
            <a:spLocks noGrp="1"/>
          </p:cNvSpPr>
          <p:nvPr>
            <p:ph type="body" idx="1"/>
          </p:nvPr>
        </p:nvSpPr>
        <p:spPr>
          <a:xfrm>
            <a:off x="17362374" y="10424927"/>
            <a:ext cx="14399896" cy="19317876"/>
          </a:xfrm>
          <a:prstGeom prst="rect">
            <a:avLst/>
          </a:prstGeom>
        </p:spPr>
        <p:txBody>
          <a:bodyPr/>
          <a:lstStyle>
            <a:lvl1pPr>
              <a:defRPr sz="8100"/>
            </a:lvl1pPr>
            <a:lvl2pPr marL="2057125" indent="-1028562">
              <a:defRPr sz="8100"/>
            </a:lvl2pPr>
            <a:lvl3pPr marL="3085688" indent="-1028562">
              <a:defRPr sz="8100"/>
            </a:lvl3pPr>
            <a:lvl4pPr marL="4114250" indent="-1028562">
              <a:defRPr sz="8100"/>
            </a:lvl4pPr>
            <a:lvl5pPr marL="5142813" indent="-1028562">
              <a:defRPr sz="8100"/>
            </a:lvl5pPr>
          </a:lstStyle>
          <a:p>
            <a:pPr lvl="0">
              <a:defRPr sz="1800">
                <a:solidFill>
                  <a:srgbClr val="000000"/>
                </a:solidFill>
              </a:defRPr>
            </a:pPr>
            <a:r>
              <a:rPr sz="8100">
                <a:solidFill>
                  <a:srgbClr val="595959"/>
                </a:solidFill>
              </a:rPr>
              <a:t>Body Level One</a:t>
            </a:r>
          </a:p>
          <a:p>
            <a:pPr lvl="1">
              <a:defRPr sz="1800">
                <a:solidFill>
                  <a:srgbClr val="000000"/>
                </a:solidFill>
              </a:defRPr>
            </a:pPr>
            <a:r>
              <a:rPr sz="8100">
                <a:solidFill>
                  <a:srgbClr val="595959"/>
                </a:solidFill>
              </a:rPr>
              <a:t>Body Level Two</a:t>
            </a:r>
          </a:p>
          <a:p>
            <a:pPr lvl="2">
              <a:defRPr sz="1800">
                <a:solidFill>
                  <a:srgbClr val="000000"/>
                </a:solidFill>
              </a:defRPr>
            </a:pPr>
            <a:r>
              <a:rPr sz="8100">
                <a:solidFill>
                  <a:srgbClr val="595959"/>
                </a:solidFill>
              </a:rPr>
              <a:t>Body Level Three</a:t>
            </a:r>
          </a:p>
          <a:p>
            <a:pPr lvl="3">
              <a:defRPr sz="1800">
                <a:solidFill>
                  <a:srgbClr val="000000"/>
                </a:solidFill>
              </a:defRPr>
            </a:pPr>
            <a:r>
              <a:rPr sz="8100">
                <a:solidFill>
                  <a:srgbClr val="595959"/>
                </a:solidFill>
              </a:rPr>
              <a:t>Body Level Four</a:t>
            </a:r>
          </a:p>
          <a:p>
            <a:pPr lvl="4">
              <a:defRPr sz="1800">
                <a:solidFill>
                  <a:srgbClr val="000000"/>
                </a:solidFill>
              </a:defRPr>
            </a:pPr>
            <a:r>
              <a:rPr sz="8100">
                <a:solidFill>
                  <a:srgbClr val="595959"/>
                </a:solidFill>
              </a:rPr>
              <a:t>Body Level Five</a:t>
            </a:r>
          </a:p>
        </p:txBody>
      </p:sp>
      <p:sp>
        <p:nvSpPr>
          <p:cNvPr id="67" name="Shape 6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32152707" y="1483314"/>
            <a:ext cx="2699981" cy="1586431"/>
          </a:xfrm>
          <a:prstGeom prst="rect">
            <a:avLst/>
          </a:prstGeom>
          <a:solidFill>
            <a:srgbClr val="663366"/>
          </a:solidFill>
          <a:ln w="12700">
            <a:miter lim="400000"/>
          </a:ln>
        </p:spPr>
        <p:txBody>
          <a:bodyPr lIns="0" tIns="0" rIns="0" bIns="0" anchor="ctr"/>
          <a:lstStyle/>
          <a:p>
            <a:pPr lvl="0" algn="ctr">
              <a:defRPr>
                <a:solidFill>
                  <a:srgbClr val="FFFFFF"/>
                </a:solidFill>
              </a:defRPr>
            </a:pPr>
            <a:endParaRPr/>
          </a:p>
        </p:txBody>
      </p:sp>
      <p:sp>
        <p:nvSpPr>
          <p:cNvPr id="3" name="Shape 3"/>
          <p:cNvSpPr>
            <a:spLocks noGrp="1"/>
          </p:cNvSpPr>
          <p:nvPr>
            <p:ph type="title"/>
          </p:nvPr>
        </p:nvSpPr>
        <p:spPr>
          <a:xfrm>
            <a:off x="31479188" y="5011732"/>
            <a:ext cx="2682336" cy="30980069"/>
          </a:xfrm>
          <a:prstGeom prst="rect">
            <a:avLst/>
          </a:prstGeom>
          <a:ln w="12700">
            <a:miter lim="400000"/>
          </a:ln>
          <a:extLst>
            <a:ext uri="{C572A759-6A51-4108-AA02-DFA0A04FC94B}">
              <ma14:wrappingTextBoxFlag xmlns="" xmlns:ma14="http://schemas.microsoft.com/office/mac/drawingml/2011/main" val="1"/>
            </a:ext>
          </a:extLst>
        </p:spPr>
        <p:txBody>
          <a:bodyPr lIns="205713" tIns="205713" rIns="205713" bIns="205713"/>
          <a:lstStyle/>
          <a:p>
            <a:pPr lvl="0">
              <a:defRPr sz="1800">
                <a:solidFill>
                  <a:srgbClr val="000000"/>
                </a:solidFill>
              </a:defRPr>
            </a:pPr>
            <a:r>
              <a:rPr sz="16200">
                <a:solidFill>
                  <a:srgbClr val="663366"/>
                </a:solidFill>
              </a:rPr>
              <a:t>Title Text</a:t>
            </a:r>
          </a:p>
        </p:txBody>
      </p:sp>
      <p:sp>
        <p:nvSpPr>
          <p:cNvPr id="4" name="Shape 4"/>
          <p:cNvSpPr>
            <a:spLocks noGrp="1"/>
          </p:cNvSpPr>
          <p:nvPr>
            <p:ph type="body" idx="1"/>
          </p:nvPr>
        </p:nvSpPr>
        <p:spPr>
          <a:xfrm>
            <a:off x="1799987" y="5032805"/>
            <a:ext cx="26999804" cy="30958995"/>
          </a:xfrm>
          <a:prstGeom prst="rect">
            <a:avLst/>
          </a:prstGeom>
          <a:ln w="12700">
            <a:miter lim="400000"/>
          </a:ln>
          <a:extLst>
            <a:ext uri="{C572A759-6A51-4108-AA02-DFA0A04FC94B}">
              <ma14:wrappingTextBoxFlag xmlns="" xmlns:ma14="http://schemas.microsoft.com/office/mac/drawingml/2011/main" val="1"/>
            </a:ext>
          </a:extLst>
        </p:spPr>
        <p:txBody>
          <a:bodyPr lIns="205713" tIns="205713" rIns="205713" bIns="205713">
            <a:normAutofit/>
          </a:bodyPr>
          <a:lstStyle/>
          <a:p>
            <a:pPr lvl="0">
              <a:defRPr sz="1800">
                <a:solidFill>
                  <a:srgbClr val="000000"/>
                </a:solidFill>
              </a:defRPr>
            </a:pPr>
            <a:r>
              <a:rPr sz="9000">
                <a:solidFill>
                  <a:srgbClr val="595959"/>
                </a:solidFill>
              </a:rPr>
              <a:t>Body Level One</a:t>
            </a:r>
          </a:p>
          <a:p>
            <a:pPr lvl="1">
              <a:defRPr sz="1800">
                <a:solidFill>
                  <a:srgbClr val="000000"/>
                </a:solidFill>
              </a:defRPr>
            </a:pPr>
            <a:r>
              <a:rPr sz="9000">
                <a:solidFill>
                  <a:srgbClr val="595959"/>
                </a:solidFill>
              </a:rPr>
              <a:t>Body Level Two</a:t>
            </a:r>
          </a:p>
          <a:p>
            <a:pPr lvl="2">
              <a:defRPr sz="1800">
                <a:solidFill>
                  <a:srgbClr val="000000"/>
                </a:solidFill>
              </a:defRPr>
            </a:pPr>
            <a:r>
              <a:rPr sz="9000">
                <a:solidFill>
                  <a:srgbClr val="595959"/>
                </a:solidFill>
              </a:rPr>
              <a:t>Body Level Three</a:t>
            </a:r>
          </a:p>
          <a:p>
            <a:pPr lvl="3">
              <a:defRPr sz="1800">
                <a:solidFill>
                  <a:srgbClr val="000000"/>
                </a:solidFill>
              </a:defRPr>
            </a:pPr>
            <a:r>
              <a:rPr sz="9000">
                <a:solidFill>
                  <a:srgbClr val="595959"/>
                </a:solidFill>
              </a:rPr>
              <a:t>Body Level Four</a:t>
            </a:r>
          </a:p>
          <a:p>
            <a:pPr lvl="4">
              <a:defRPr sz="1800">
                <a:solidFill>
                  <a:srgbClr val="000000"/>
                </a:solidFill>
              </a:defRPr>
            </a:pPr>
            <a:r>
              <a:rPr sz="9000">
                <a:solidFill>
                  <a:srgbClr val="595959"/>
                </a:solidFill>
              </a:rPr>
              <a:t>Body Level Five</a:t>
            </a:r>
          </a:p>
        </p:txBody>
      </p:sp>
      <p:sp>
        <p:nvSpPr>
          <p:cNvPr id="5" name="Shape 5"/>
          <p:cNvSpPr>
            <a:spLocks noGrp="1"/>
          </p:cNvSpPr>
          <p:nvPr>
            <p:ph type="sldNum" sz="quarter" idx="2"/>
          </p:nvPr>
        </p:nvSpPr>
        <p:spPr>
          <a:xfrm>
            <a:off x="32699762" y="1541576"/>
            <a:ext cx="2181237" cy="1376627"/>
          </a:xfrm>
          <a:prstGeom prst="rect">
            <a:avLst/>
          </a:prstGeom>
          <a:ln w="12700">
            <a:miter lim="400000"/>
          </a:ln>
        </p:spPr>
        <p:txBody>
          <a:bodyPr lIns="205713" tIns="205713" rIns="205713" bIns="205713" anchor="ctr">
            <a:spAutoFit/>
          </a:bodyPr>
          <a:lstStyle>
            <a:lvl1pPr algn="r">
              <a:defRPr sz="6300">
                <a:solidFill>
                  <a:srgbClr val="FFFFFF"/>
                </a:solidFill>
              </a:defRPr>
            </a:lvl1pPr>
          </a:lstStyle>
          <a:p>
            <a:pPr lvl="0"/>
            <a:fld id="{86CB4B4D-7CA3-9044-876B-883B54F8677D}" type="slidenum">
              <a:rPr/>
              <a:pPr lvl="0"/>
              <a:t>‹#›</a:t>
            </a:fld>
            <a:endParaRPr/>
          </a:p>
        </p:txBody>
      </p:sp>
      <p:sp>
        <p:nvSpPr>
          <p:cNvPr id="6" name="Shape 6"/>
          <p:cNvSpPr/>
          <p:nvPr/>
        </p:nvSpPr>
        <p:spPr>
          <a:xfrm rot="16200000">
            <a:off x="33657809" y="3157820"/>
            <a:ext cx="1369592" cy="2489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6200" b="1">
                <a:solidFill>
                  <a:srgbClr val="B870B8"/>
                </a:solidFill>
              </a:defRPr>
            </a:lvl1pPr>
          </a:lstStyle>
          <a:p>
            <a:pPr lvl="0">
              <a:defRPr sz="1800" b="0">
                <a:solidFill>
                  <a:srgbClr val="000000"/>
                </a:solidFill>
              </a:defRPr>
            </a:pPr>
            <a:r>
              <a:rPr sz="16200" b="1">
                <a:solidFill>
                  <a:srgbClr val="B870B8"/>
                </a:solidFill>
              </a:rPr>
              <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txStyles>
    <p:titleStyle>
      <a:lvl1pPr defTabSz="4114250">
        <a:defRPr sz="16200">
          <a:solidFill>
            <a:srgbClr val="663366"/>
          </a:solidFill>
          <a:latin typeface="Rockwell"/>
          <a:ea typeface="Rockwell"/>
          <a:cs typeface="Rockwell"/>
          <a:sym typeface="Rockwell"/>
        </a:defRPr>
      </a:lvl1pPr>
      <a:lvl2pPr defTabSz="4114250">
        <a:defRPr sz="16200">
          <a:solidFill>
            <a:srgbClr val="663366"/>
          </a:solidFill>
          <a:latin typeface="Rockwell"/>
          <a:ea typeface="Rockwell"/>
          <a:cs typeface="Rockwell"/>
          <a:sym typeface="Rockwell"/>
        </a:defRPr>
      </a:lvl2pPr>
      <a:lvl3pPr defTabSz="4114250">
        <a:defRPr sz="16200">
          <a:solidFill>
            <a:srgbClr val="663366"/>
          </a:solidFill>
          <a:latin typeface="Rockwell"/>
          <a:ea typeface="Rockwell"/>
          <a:cs typeface="Rockwell"/>
          <a:sym typeface="Rockwell"/>
        </a:defRPr>
      </a:lvl3pPr>
      <a:lvl4pPr defTabSz="4114250">
        <a:defRPr sz="16200">
          <a:solidFill>
            <a:srgbClr val="663366"/>
          </a:solidFill>
          <a:latin typeface="Rockwell"/>
          <a:ea typeface="Rockwell"/>
          <a:cs typeface="Rockwell"/>
          <a:sym typeface="Rockwell"/>
        </a:defRPr>
      </a:lvl4pPr>
      <a:lvl5pPr defTabSz="4114250">
        <a:defRPr sz="16200">
          <a:solidFill>
            <a:srgbClr val="663366"/>
          </a:solidFill>
          <a:latin typeface="Rockwell"/>
          <a:ea typeface="Rockwell"/>
          <a:cs typeface="Rockwell"/>
          <a:sym typeface="Rockwell"/>
        </a:defRPr>
      </a:lvl5pPr>
      <a:lvl6pPr defTabSz="4114250">
        <a:defRPr sz="16200">
          <a:solidFill>
            <a:srgbClr val="663366"/>
          </a:solidFill>
          <a:latin typeface="Rockwell"/>
          <a:ea typeface="Rockwell"/>
          <a:cs typeface="Rockwell"/>
          <a:sym typeface="Rockwell"/>
        </a:defRPr>
      </a:lvl6pPr>
      <a:lvl7pPr defTabSz="4114250">
        <a:defRPr sz="16200">
          <a:solidFill>
            <a:srgbClr val="663366"/>
          </a:solidFill>
          <a:latin typeface="Rockwell"/>
          <a:ea typeface="Rockwell"/>
          <a:cs typeface="Rockwell"/>
          <a:sym typeface="Rockwell"/>
        </a:defRPr>
      </a:lvl7pPr>
      <a:lvl8pPr defTabSz="4114250">
        <a:defRPr sz="16200">
          <a:solidFill>
            <a:srgbClr val="663366"/>
          </a:solidFill>
          <a:latin typeface="Rockwell"/>
          <a:ea typeface="Rockwell"/>
          <a:cs typeface="Rockwell"/>
          <a:sym typeface="Rockwell"/>
        </a:defRPr>
      </a:lvl8pPr>
      <a:lvl9pPr defTabSz="4114250">
        <a:defRPr sz="16200">
          <a:solidFill>
            <a:srgbClr val="663366"/>
          </a:solidFill>
          <a:latin typeface="Rockwell"/>
          <a:ea typeface="Rockwell"/>
          <a:cs typeface="Rockwell"/>
          <a:sym typeface="Rockwell"/>
        </a:defRPr>
      </a:lvl9pPr>
    </p:titleStyle>
    <p:bodyStyle>
      <a:lvl1pPr marL="1028562" indent="-1028562" defTabSz="4114250">
        <a:spcBef>
          <a:spcPts val="8900"/>
        </a:spcBef>
        <a:buClr>
          <a:srgbClr val="663366"/>
        </a:buClr>
        <a:buSzPct val="75000"/>
        <a:buFont typeface="Wingdings"/>
        <a:buChar char="■"/>
        <a:defRPr sz="9000">
          <a:solidFill>
            <a:srgbClr val="595959"/>
          </a:solidFill>
          <a:latin typeface="Rockwell"/>
          <a:ea typeface="Rockwell"/>
          <a:cs typeface="Rockwell"/>
          <a:sym typeface="Rockwell"/>
        </a:defRPr>
      </a:lvl1pPr>
      <a:lvl2pPr marL="2171410" indent="-1142847" defTabSz="4114250">
        <a:spcBef>
          <a:spcPts val="8900"/>
        </a:spcBef>
        <a:buClr>
          <a:srgbClr val="663366"/>
        </a:buClr>
        <a:buSzPct val="75000"/>
        <a:buFont typeface="Wingdings"/>
        <a:buChar char="■"/>
        <a:defRPr sz="9000">
          <a:solidFill>
            <a:srgbClr val="595959"/>
          </a:solidFill>
          <a:latin typeface="Rockwell"/>
          <a:ea typeface="Rockwell"/>
          <a:cs typeface="Rockwell"/>
          <a:sym typeface="Rockwell"/>
        </a:defRPr>
      </a:lvl2pPr>
      <a:lvl3pPr marL="3199973" indent="-1142847" defTabSz="4114250">
        <a:spcBef>
          <a:spcPts val="8900"/>
        </a:spcBef>
        <a:buClr>
          <a:srgbClr val="663366"/>
        </a:buClr>
        <a:buSzPct val="75000"/>
        <a:buFont typeface="Wingdings"/>
        <a:buChar char="■"/>
        <a:defRPr sz="9000">
          <a:solidFill>
            <a:srgbClr val="595959"/>
          </a:solidFill>
          <a:latin typeface="Rockwell"/>
          <a:ea typeface="Rockwell"/>
          <a:cs typeface="Rockwell"/>
          <a:sym typeface="Rockwell"/>
        </a:defRPr>
      </a:lvl3pPr>
      <a:lvl4pPr marL="4228535" indent="-1142847" defTabSz="4114250">
        <a:spcBef>
          <a:spcPts val="8900"/>
        </a:spcBef>
        <a:buClr>
          <a:srgbClr val="663366"/>
        </a:buClr>
        <a:buSzPct val="75000"/>
        <a:buFont typeface="Wingdings"/>
        <a:buChar char="■"/>
        <a:defRPr sz="9000">
          <a:solidFill>
            <a:srgbClr val="595959"/>
          </a:solidFill>
          <a:latin typeface="Rockwell"/>
          <a:ea typeface="Rockwell"/>
          <a:cs typeface="Rockwell"/>
          <a:sym typeface="Rockwell"/>
        </a:defRPr>
      </a:lvl4pPr>
      <a:lvl5pPr marL="5257098" indent="-1142847" defTabSz="4114250">
        <a:spcBef>
          <a:spcPts val="8900"/>
        </a:spcBef>
        <a:buClr>
          <a:srgbClr val="663366"/>
        </a:buClr>
        <a:buSzPct val="75000"/>
        <a:buFont typeface="Wingdings"/>
        <a:buChar char="■"/>
        <a:defRPr sz="9000">
          <a:solidFill>
            <a:srgbClr val="595959"/>
          </a:solidFill>
          <a:latin typeface="Rockwell"/>
          <a:ea typeface="Rockwell"/>
          <a:cs typeface="Rockwell"/>
          <a:sym typeface="Rockwell"/>
        </a:defRPr>
      </a:lvl5pPr>
      <a:lvl6pPr marL="6314232" indent="-1142847" defTabSz="4114250">
        <a:spcBef>
          <a:spcPts val="8900"/>
        </a:spcBef>
        <a:buClr>
          <a:srgbClr val="663366"/>
        </a:buClr>
        <a:buSzPct val="75000"/>
        <a:buFont typeface="Wingdings"/>
        <a:buChar char="■"/>
        <a:defRPr sz="9000">
          <a:solidFill>
            <a:srgbClr val="595959"/>
          </a:solidFill>
          <a:latin typeface="Rockwell"/>
          <a:ea typeface="Rockwell"/>
          <a:cs typeface="Rockwell"/>
          <a:sym typeface="Rockwell"/>
        </a:defRPr>
      </a:lvl6pPr>
      <a:lvl7pPr marL="7328509" indent="-1142847" defTabSz="4114250">
        <a:spcBef>
          <a:spcPts val="8900"/>
        </a:spcBef>
        <a:buClr>
          <a:srgbClr val="663366"/>
        </a:buClr>
        <a:buSzPct val="75000"/>
        <a:buFont typeface="Wingdings"/>
        <a:buChar char="■"/>
        <a:defRPr sz="9000">
          <a:solidFill>
            <a:srgbClr val="595959"/>
          </a:solidFill>
          <a:latin typeface="Rockwell"/>
          <a:ea typeface="Rockwell"/>
          <a:cs typeface="Rockwell"/>
          <a:sym typeface="Rockwell"/>
        </a:defRPr>
      </a:lvl7pPr>
      <a:lvl8pPr marL="8349932" indent="-1142847" defTabSz="4114250">
        <a:spcBef>
          <a:spcPts val="8900"/>
        </a:spcBef>
        <a:buClr>
          <a:srgbClr val="663366"/>
        </a:buClr>
        <a:buSzPct val="75000"/>
        <a:buFont typeface="Wingdings"/>
        <a:buChar char="■"/>
        <a:defRPr sz="9000">
          <a:solidFill>
            <a:srgbClr val="595959"/>
          </a:solidFill>
          <a:latin typeface="Rockwell"/>
          <a:ea typeface="Rockwell"/>
          <a:cs typeface="Rockwell"/>
          <a:sym typeface="Rockwell"/>
        </a:defRPr>
      </a:lvl8pPr>
      <a:lvl9pPr marL="9371350" indent="-1142847" defTabSz="4114250">
        <a:spcBef>
          <a:spcPts val="8900"/>
        </a:spcBef>
        <a:buClr>
          <a:srgbClr val="663366"/>
        </a:buClr>
        <a:buSzPct val="75000"/>
        <a:buFont typeface="Wingdings"/>
        <a:buChar char="■"/>
        <a:defRPr sz="9000">
          <a:solidFill>
            <a:srgbClr val="595959"/>
          </a:solidFill>
          <a:latin typeface="Rockwell"/>
          <a:ea typeface="Rockwell"/>
          <a:cs typeface="Rockwell"/>
          <a:sym typeface="Rockwell"/>
        </a:defRPr>
      </a:lvl9pPr>
    </p:bodyStyle>
    <p:otherStyle>
      <a:lvl1pPr algn="r" defTabSz="3598409">
        <a:defRPr sz="6300">
          <a:solidFill>
            <a:schemeClr val="tx1"/>
          </a:solidFill>
          <a:latin typeface="+mn-lt"/>
          <a:ea typeface="+mn-ea"/>
          <a:cs typeface="+mn-cs"/>
          <a:sym typeface="Rockwell"/>
        </a:defRPr>
      </a:lvl1pPr>
      <a:lvl2pPr indent="1799202" algn="r" defTabSz="3598409">
        <a:defRPr sz="6300">
          <a:solidFill>
            <a:schemeClr val="tx1"/>
          </a:solidFill>
          <a:latin typeface="+mn-lt"/>
          <a:ea typeface="+mn-ea"/>
          <a:cs typeface="+mn-cs"/>
          <a:sym typeface="Rockwell"/>
        </a:defRPr>
      </a:lvl2pPr>
      <a:lvl3pPr indent="3598409" algn="r" defTabSz="3598409">
        <a:defRPr sz="6300">
          <a:solidFill>
            <a:schemeClr val="tx1"/>
          </a:solidFill>
          <a:latin typeface="+mn-lt"/>
          <a:ea typeface="+mn-ea"/>
          <a:cs typeface="+mn-cs"/>
          <a:sym typeface="Rockwell"/>
        </a:defRPr>
      </a:lvl3pPr>
      <a:lvl4pPr indent="5397615" algn="r" defTabSz="3598409">
        <a:defRPr sz="6300">
          <a:solidFill>
            <a:schemeClr val="tx1"/>
          </a:solidFill>
          <a:latin typeface="+mn-lt"/>
          <a:ea typeface="+mn-ea"/>
          <a:cs typeface="+mn-cs"/>
          <a:sym typeface="Rockwell"/>
        </a:defRPr>
      </a:lvl4pPr>
      <a:lvl5pPr indent="7196817" algn="r" defTabSz="3598409">
        <a:defRPr sz="6300">
          <a:solidFill>
            <a:schemeClr val="tx1"/>
          </a:solidFill>
          <a:latin typeface="+mn-lt"/>
          <a:ea typeface="+mn-ea"/>
          <a:cs typeface="+mn-cs"/>
          <a:sym typeface="Rockwell"/>
        </a:defRPr>
      </a:lvl5pPr>
      <a:lvl6pPr indent="8996019" algn="r" defTabSz="3598409">
        <a:defRPr sz="6300">
          <a:solidFill>
            <a:schemeClr val="tx1"/>
          </a:solidFill>
          <a:latin typeface="+mn-lt"/>
          <a:ea typeface="+mn-ea"/>
          <a:cs typeface="+mn-cs"/>
          <a:sym typeface="Rockwell"/>
        </a:defRPr>
      </a:lvl6pPr>
      <a:lvl7pPr indent="10795226" algn="r" defTabSz="3598409">
        <a:defRPr sz="6300">
          <a:solidFill>
            <a:schemeClr val="tx1"/>
          </a:solidFill>
          <a:latin typeface="+mn-lt"/>
          <a:ea typeface="+mn-ea"/>
          <a:cs typeface="+mn-cs"/>
          <a:sym typeface="Rockwell"/>
        </a:defRPr>
      </a:lvl7pPr>
      <a:lvl8pPr indent="12594432" algn="r" defTabSz="3598409">
        <a:defRPr sz="6300">
          <a:solidFill>
            <a:schemeClr val="tx1"/>
          </a:solidFill>
          <a:latin typeface="+mn-lt"/>
          <a:ea typeface="+mn-ea"/>
          <a:cs typeface="+mn-cs"/>
          <a:sym typeface="Rockwell"/>
        </a:defRPr>
      </a:lvl8pPr>
      <a:lvl9pPr indent="14393634" algn="r" defTabSz="3598409">
        <a:defRPr sz="6300">
          <a:solidFill>
            <a:schemeClr val="tx1"/>
          </a:solidFill>
          <a:latin typeface="+mn-lt"/>
          <a:ea typeface="+mn-ea"/>
          <a:cs typeface="+mn-cs"/>
          <a:sym typeface="Rockwel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p:nvPr/>
        </p:nvSpPr>
        <p:spPr>
          <a:xfrm>
            <a:off x="23856607" y="5984485"/>
            <a:ext cx="10628495" cy="14445536"/>
          </a:xfrm>
          <a:prstGeom prst="rect">
            <a:avLst/>
          </a:prstGeom>
          <a:solidFill>
            <a:srgbClr val="FFFFFF"/>
          </a:solidFill>
          <a:ln w="12700">
            <a:solidFill>
              <a:srgbClr val="4C264D"/>
            </a:solidFill>
          </a:ln>
          <a:extLst>
            <a:ext uri="{C572A759-6A51-4108-AA02-DFA0A04FC94B}">
              <ma14:wrappingTextBoxFlag xmlns="" xmlns:ma14="http://schemas.microsoft.com/office/mac/drawingml/2011/main" val="1"/>
            </a:ext>
          </a:extLst>
        </p:spPr>
        <p:txBody>
          <a:bodyPr lIns="149934" tIns="149934" rIns="149934" bIns="149934">
            <a:spAutoFit/>
          </a:bodyPr>
          <a:lstStyle/>
          <a:p>
            <a:pPr lvl="0" defTabSz="457200">
              <a:lnSpc>
                <a:spcPct val="115000"/>
              </a:lnSpc>
              <a:defRPr sz="1800"/>
            </a:pPr>
            <a:r>
              <a:rPr sz="3100" dirty="0" smtClean="0">
                <a:uFill>
                  <a:solidFill/>
                </a:uFill>
                <a:latin typeface="Times New Roman"/>
                <a:ea typeface="Times New Roman"/>
                <a:cs typeface="Times New Roman"/>
                <a:sym typeface="Times New Roman"/>
              </a:rPr>
              <a:t>A </a:t>
            </a:r>
            <a:r>
              <a:rPr sz="3100" dirty="0">
                <a:uFill>
                  <a:solidFill/>
                </a:uFill>
                <a:latin typeface="Times New Roman"/>
                <a:ea typeface="Times New Roman"/>
                <a:cs typeface="Times New Roman"/>
                <a:sym typeface="Times New Roman"/>
              </a:rPr>
              <a:t>survey we made to justify the opinion upon robotics labor use and what do individuals think about the raise of artificial intelligence, the feedback that we received are shown in the pie chart. there is a misunderstanding in the acknowledgment of  artificial intelligence , since the answer of the first question gave a moderate range between denying and agreement. In addiction, another question shows that the individuals aren't consciously aware of  the benefits of robots. However it is shown clearly that the community lack the right education and enlightenment of what robots have incorporate to society, and as well as the danger behind them, that makes the product more dangerous to the norm and the ways to prevent them might be more difficult to approach.</a:t>
            </a:r>
          </a:p>
          <a:p>
            <a:pPr lvl="0" defTabSz="457200">
              <a:lnSpc>
                <a:spcPct val="115000"/>
              </a:lnSpc>
              <a:defRPr sz="1800"/>
            </a:pPr>
            <a:endParaRPr sz="3100" dirty="0">
              <a:uFill>
                <a:solidFill/>
              </a:uFill>
              <a:latin typeface="Calibri"/>
              <a:ea typeface="Calibri"/>
              <a:cs typeface="Calibri"/>
              <a:sym typeface="Calibri"/>
            </a:endParaRPr>
          </a:p>
          <a:p>
            <a:pPr lvl="0" defTabSz="457200">
              <a:lnSpc>
                <a:spcPct val="115000"/>
              </a:lnSpc>
              <a:defRPr sz="1800"/>
            </a:pPr>
            <a:endParaRPr sz="3100" dirty="0">
              <a:uFill>
                <a:solidFill/>
              </a:uFill>
              <a:latin typeface="Calibri"/>
              <a:ea typeface="Calibri"/>
              <a:cs typeface="Calibri"/>
              <a:sym typeface="Calibri"/>
            </a:endParaRPr>
          </a:p>
          <a:p>
            <a:pPr lvl="0" defTabSz="457200">
              <a:lnSpc>
                <a:spcPct val="115000"/>
              </a:lnSpc>
              <a:defRPr sz="1800"/>
            </a:pPr>
            <a:endParaRPr sz="3100" dirty="0">
              <a:uFill>
                <a:solidFill/>
              </a:uFill>
              <a:latin typeface="Calibri"/>
              <a:ea typeface="Calibri"/>
              <a:cs typeface="Calibri"/>
              <a:sym typeface="Calibri"/>
            </a:endParaRPr>
          </a:p>
          <a:p>
            <a:pPr lvl="0" defTabSz="457200">
              <a:lnSpc>
                <a:spcPct val="115000"/>
              </a:lnSpc>
              <a:defRPr sz="1800"/>
            </a:pPr>
            <a:endParaRPr sz="3100" dirty="0">
              <a:uFill>
                <a:solidFill/>
              </a:uFill>
              <a:latin typeface="Calibri"/>
              <a:ea typeface="Calibri"/>
              <a:cs typeface="Calibri"/>
              <a:sym typeface="Calibri"/>
            </a:endParaRPr>
          </a:p>
          <a:p>
            <a:pPr lvl="0" defTabSz="457200">
              <a:lnSpc>
                <a:spcPct val="115000"/>
              </a:lnSpc>
              <a:defRPr sz="1800"/>
            </a:pPr>
            <a:endParaRPr sz="3100" dirty="0">
              <a:uFill>
                <a:solidFill/>
              </a:uFill>
              <a:latin typeface="Calibri"/>
              <a:ea typeface="Calibri"/>
              <a:cs typeface="Calibri"/>
              <a:sym typeface="Calibri"/>
            </a:endParaRPr>
          </a:p>
          <a:p>
            <a:pPr lvl="0" defTabSz="457200">
              <a:lnSpc>
                <a:spcPct val="115000"/>
              </a:lnSpc>
              <a:defRPr sz="1800"/>
            </a:pPr>
            <a:endParaRPr sz="3100" dirty="0">
              <a:uFill>
                <a:solidFill/>
              </a:uFill>
              <a:latin typeface="Calibri"/>
              <a:ea typeface="Calibri"/>
              <a:cs typeface="Calibri"/>
              <a:sym typeface="Calibri"/>
            </a:endParaRPr>
          </a:p>
          <a:p>
            <a:pPr lvl="0" defTabSz="457200">
              <a:lnSpc>
                <a:spcPct val="115000"/>
              </a:lnSpc>
              <a:defRPr sz="1800"/>
            </a:pPr>
            <a:endParaRPr sz="3100" dirty="0">
              <a:uFill>
                <a:solidFill/>
              </a:uFill>
              <a:latin typeface="Calibri"/>
              <a:ea typeface="Calibri"/>
              <a:cs typeface="Calibri"/>
              <a:sym typeface="Calibri"/>
            </a:endParaRPr>
          </a:p>
          <a:p>
            <a:pPr lvl="0" defTabSz="457200">
              <a:lnSpc>
                <a:spcPct val="115000"/>
              </a:lnSpc>
              <a:defRPr sz="1800"/>
            </a:pPr>
            <a:endParaRPr sz="3100" dirty="0">
              <a:uFill>
                <a:solidFill/>
              </a:uFill>
              <a:latin typeface="Calibri"/>
              <a:ea typeface="Calibri"/>
              <a:cs typeface="Calibri"/>
              <a:sym typeface="Calibri"/>
            </a:endParaRPr>
          </a:p>
          <a:p>
            <a:pPr lvl="0" defTabSz="457200">
              <a:lnSpc>
                <a:spcPct val="115000"/>
              </a:lnSpc>
              <a:defRPr sz="1800"/>
            </a:pPr>
            <a:endParaRPr sz="3100" dirty="0">
              <a:uFill>
                <a:solidFill/>
              </a:uFill>
              <a:latin typeface="Calibri"/>
              <a:ea typeface="Calibri"/>
              <a:cs typeface="Calibri"/>
              <a:sym typeface="Calibri"/>
            </a:endParaRPr>
          </a:p>
          <a:p>
            <a:pPr lvl="0" defTabSz="457200">
              <a:lnSpc>
                <a:spcPct val="115000"/>
              </a:lnSpc>
              <a:defRPr sz="1800"/>
            </a:pPr>
            <a:endParaRPr sz="3100" dirty="0">
              <a:uFill>
                <a:solidFill/>
              </a:uFill>
              <a:latin typeface="Calibri"/>
              <a:ea typeface="Calibri"/>
              <a:cs typeface="Calibri"/>
              <a:sym typeface="Calibri"/>
            </a:endParaRPr>
          </a:p>
          <a:p>
            <a:pPr lvl="0" defTabSz="457200">
              <a:lnSpc>
                <a:spcPct val="115000"/>
              </a:lnSpc>
              <a:defRPr sz="1800"/>
            </a:pPr>
            <a:endParaRPr sz="3100" dirty="0">
              <a:uFill>
                <a:solidFill/>
              </a:uFill>
              <a:latin typeface="Calibri"/>
              <a:ea typeface="Calibri"/>
              <a:cs typeface="Calibri"/>
              <a:sym typeface="Calibri"/>
            </a:endParaRPr>
          </a:p>
          <a:p>
            <a:pPr lvl="0" defTabSz="457200">
              <a:lnSpc>
                <a:spcPct val="115000"/>
              </a:lnSpc>
              <a:defRPr sz="1800"/>
            </a:pPr>
            <a:endParaRPr sz="3100" dirty="0">
              <a:uFill>
                <a:solidFill/>
              </a:uFill>
              <a:latin typeface="Calibri"/>
              <a:ea typeface="Calibri"/>
              <a:cs typeface="Calibri"/>
              <a:sym typeface="Calibri"/>
            </a:endParaRPr>
          </a:p>
        </p:txBody>
      </p:sp>
      <p:sp>
        <p:nvSpPr>
          <p:cNvPr id="149" name="Shape 149"/>
          <p:cNvSpPr/>
          <p:nvPr/>
        </p:nvSpPr>
        <p:spPr>
          <a:xfrm>
            <a:off x="5999956" y="761618"/>
            <a:ext cx="23999826" cy="1455569"/>
          </a:xfrm>
          <a:prstGeom prst="rect">
            <a:avLst/>
          </a:prstGeom>
          <a:ln w="12700">
            <a:miter lim="400000"/>
          </a:ln>
          <a:extLst>
            <a:ext uri="{C572A759-6A51-4108-AA02-DFA0A04FC94B}">
              <ma14:wrappingTextBoxFlag xmlns="" xmlns:ma14="http://schemas.microsoft.com/office/mac/drawingml/2011/main" val="1"/>
            </a:ext>
          </a:extLst>
        </p:spPr>
        <p:txBody>
          <a:bodyPr lIns="149934" tIns="149934" rIns="149934" bIns="149934" anchor="ctr">
            <a:spAutoFit/>
          </a:bodyPr>
          <a:lstStyle>
            <a:lvl1pPr algn="ctr" defTabSz="4389437">
              <a:defRPr sz="7600" b="1">
                <a:solidFill>
                  <a:srgbClr val="E0E0EB"/>
                </a:solidFill>
              </a:defRPr>
            </a:lvl1pPr>
          </a:lstStyle>
          <a:p>
            <a:pPr lvl="0">
              <a:defRPr sz="1800" b="0">
                <a:solidFill>
                  <a:srgbClr val="000000"/>
                </a:solidFill>
              </a:defRPr>
            </a:pPr>
            <a:r>
              <a:rPr sz="7600" b="1">
                <a:solidFill>
                  <a:srgbClr val="E0E0EB"/>
                </a:solidFill>
              </a:rPr>
              <a:t>Robots As intelligent as humans</a:t>
            </a:r>
          </a:p>
        </p:txBody>
      </p:sp>
      <p:sp>
        <p:nvSpPr>
          <p:cNvPr id="150" name="Shape 150"/>
          <p:cNvSpPr/>
          <p:nvPr/>
        </p:nvSpPr>
        <p:spPr>
          <a:xfrm>
            <a:off x="6112668" y="2899726"/>
            <a:ext cx="23999826" cy="985669"/>
          </a:xfrm>
          <a:prstGeom prst="rect">
            <a:avLst/>
          </a:prstGeom>
          <a:ln w="12700">
            <a:miter lim="400000"/>
          </a:ln>
          <a:extLst>
            <a:ext uri="{C572A759-6A51-4108-AA02-DFA0A04FC94B}">
              <ma14:wrappingTextBoxFlag xmlns="" xmlns:ma14="http://schemas.microsoft.com/office/mac/drawingml/2011/main" val="1"/>
            </a:ext>
          </a:extLst>
        </p:spPr>
        <p:txBody>
          <a:bodyPr lIns="149934" tIns="149934" rIns="149934" bIns="149934" anchor="ctr">
            <a:spAutoFit/>
          </a:bodyPr>
          <a:lstStyle>
            <a:lvl1pPr algn="ctr" defTabSz="4389437">
              <a:defRPr sz="4500">
                <a:solidFill>
                  <a:srgbClr val="E0E0EB"/>
                </a:solidFill>
              </a:defRPr>
            </a:lvl1pPr>
          </a:lstStyle>
          <a:p>
            <a:pPr lvl="0">
              <a:defRPr sz="1800">
                <a:solidFill>
                  <a:srgbClr val="000000"/>
                </a:solidFill>
              </a:defRPr>
            </a:pPr>
            <a:r>
              <a:rPr sz="4500">
                <a:solidFill>
                  <a:srgbClr val="E0E0EB"/>
                </a:solidFill>
              </a:rPr>
              <a:t>Elham AlBaroudi, Sara Alsaweed, Sara Alshughri, Nura AlRayes.</a:t>
            </a:r>
          </a:p>
        </p:txBody>
      </p:sp>
      <p:sp>
        <p:nvSpPr>
          <p:cNvPr id="151" name="Shape 151"/>
          <p:cNvSpPr/>
          <p:nvPr/>
        </p:nvSpPr>
        <p:spPr>
          <a:xfrm>
            <a:off x="764435" y="31944468"/>
            <a:ext cx="2978875" cy="824271"/>
          </a:xfrm>
          <a:prstGeom prst="rect">
            <a:avLst/>
          </a:prstGeom>
          <a:ln w="12700">
            <a:miter lim="400000"/>
          </a:ln>
          <a:extLst>
            <a:ext uri="{C572A759-6A51-4108-AA02-DFA0A04FC94B}">
              <ma14:wrappingTextBoxFlag xmlns="" xmlns:ma14="http://schemas.microsoft.com/office/mac/drawingml/2011/main" val="1"/>
            </a:ext>
          </a:extLst>
        </p:spPr>
        <p:txBody>
          <a:bodyPr wrap="none" lIns="37484" tIns="37484" rIns="37484" bIns="37484">
            <a:spAutoFit/>
          </a:bodyPr>
          <a:lstStyle>
            <a:lvl1pPr>
              <a:defRPr sz="4900" b="1"/>
            </a:lvl1pPr>
          </a:lstStyle>
          <a:p>
            <a:pPr lvl="0">
              <a:defRPr sz="1800" b="0"/>
            </a:pPr>
            <a:r>
              <a:rPr sz="4900" b="1"/>
              <a:t>References</a:t>
            </a:r>
          </a:p>
        </p:txBody>
      </p:sp>
      <p:sp>
        <p:nvSpPr>
          <p:cNvPr id="152" name="Shape 152"/>
          <p:cNvSpPr/>
          <p:nvPr/>
        </p:nvSpPr>
        <p:spPr>
          <a:xfrm>
            <a:off x="1371421" y="5999956"/>
            <a:ext cx="10628495" cy="5325044"/>
          </a:xfrm>
          <a:prstGeom prst="rect">
            <a:avLst/>
          </a:prstGeom>
          <a:solidFill>
            <a:srgbClr val="FFFFFF"/>
          </a:solidFill>
          <a:ln w="12700">
            <a:solidFill>
              <a:srgbClr val="4C264D"/>
            </a:solidFill>
          </a:ln>
          <a:extLst>
            <a:ext uri="{C572A759-6A51-4108-AA02-DFA0A04FC94B}">
              <ma14:wrappingTextBoxFlag xmlns="" xmlns:ma14="http://schemas.microsoft.com/office/mac/drawingml/2011/main" val="1"/>
            </a:ext>
          </a:extLst>
        </p:spPr>
        <p:txBody>
          <a:bodyPr lIns="149934" tIns="149934" rIns="149934" bIns="149934">
            <a:spAutoFit/>
          </a:bodyPr>
          <a:lstStyle>
            <a:lvl1pPr>
              <a:defRPr sz="3100">
                <a:latin typeface="Times New Roman"/>
                <a:ea typeface="Times New Roman"/>
                <a:cs typeface="Times New Roman"/>
                <a:sym typeface="Times New Roman"/>
              </a:defRPr>
            </a:lvl1pPr>
          </a:lstStyle>
          <a:p>
            <a:pPr lvl="0">
              <a:defRPr sz="1800"/>
            </a:pPr>
            <a:r>
              <a:rPr sz="3100"/>
              <a:t>In this age of technology, traditional norms are being replaced by modern day innovations resulting in a change of life patterns and improved standards of living.  A major innovation is the fast pace advancement is the robotics technology. New-generation robotics will open prospects for advancement in the standards of living.  Robots can be directed to work in all sectors of human life, especially in risky areas. On the other hand, robots can be used as a destructive tool in wars by killing empathy and emotional relationships between humans. This study highlights the major advantages and disadvantages of robots entering our practical lives.</a:t>
            </a:r>
          </a:p>
        </p:txBody>
      </p:sp>
      <p:grpSp>
        <p:nvGrpSpPr>
          <p:cNvPr id="155" name="Group 155"/>
          <p:cNvGrpSpPr/>
          <p:nvPr/>
        </p:nvGrpSpPr>
        <p:grpSpPr>
          <a:xfrm>
            <a:off x="1371421" y="5212826"/>
            <a:ext cx="10628495" cy="824271"/>
            <a:chOff x="0" y="0"/>
            <a:chExt cx="10628493" cy="824270"/>
          </a:xfrm>
        </p:grpSpPr>
        <p:sp>
          <p:nvSpPr>
            <p:cNvPr id="153" name="Shape 153"/>
            <p:cNvSpPr/>
            <p:nvPr/>
          </p:nvSpPr>
          <p:spPr>
            <a:xfrm>
              <a:off x="0" y="37137"/>
              <a:ext cx="10628494" cy="749996"/>
            </a:xfrm>
            <a:prstGeom prst="rect">
              <a:avLst/>
            </a:prstGeom>
            <a:solidFill>
              <a:srgbClr val="4C264D"/>
            </a:solidFill>
            <a:ln w="25400" cap="flat">
              <a:solidFill>
                <a:srgbClr val="4A254A"/>
              </a:solidFill>
              <a:prstDash val="solid"/>
              <a:bevel/>
            </a:ln>
            <a:effectLst/>
          </p:spPr>
          <p:txBody>
            <a:bodyPr wrap="square" lIns="0" tIns="0" rIns="0" bIns="0" numCol="1" anchor="ctr">
              <a:noAutofit/>
            </a:bodyPr>
            <a:lstStyle/>
            <a:p>
              <a:pPr lvl="0" algn="ctr">
                <a:defRPr>
                  <a:solidFill>
                    <a:srgbClr val="FFFFFF"/>
                  </a:solidFill>
                </a:defRPr>
              </a:pPr>
              <a:endParaRPr/>
            </a:p>
          </p:txBody>
        </p:sp>
        <p:sp>
          <p:nvSpPr>
            <p:cNvPr id="154" name="Shape 154"/>
            <p:cNvSpPr/>
            <p:nvPr/>
          </p:nvSpPr>
          <p:spPr>
            <a:xfrm>
              <a:off x="0" y="-1"/>
              <a:ext cx="10628494" cy="8242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7484" tIns="37484" rIns="37484" bIns="37484" numCol="1" anchor="ctr">
              <a:spAutoFit/>
            </a:bodyPr>
            <a:lstStyle>
              <a:lvl1pPr algn="ctr">
                <a:defRPr sz="4900" b="1">
                  <a:solidFill>
                    <a:srgbClr val="E0E0EB"/>
                  </a:solidFill>
                </a:defRPr>
              </a:lvl1pPr>
            </a:lstStyle>
            <a:p>
              <a:pPr lvl="0">
                <a:defRPr sz="1800" b="0">
                  <a:solidFill>
                    <a:srgbClr val="000000"/>
                  </a:solidFill>
                </a:defRPr>
              </a:pPr>
              <a:r>
                <a:rPr sz="4900" b="1">
                  <a:solidFill>
                    <a:srgbClr val="E0E0EB"/>
                  </a:solidFill>
                </a:rPr>
                <a:t>Abstract</a:t>
              </a:r>
            </a:p>
          </p:txBody>
        </p:sp>
      </p:grpSp>
      <p:grpSp>
        <p:nvGrpSpPr>
          <p:cNvPr id="158" name="Group 158"/>
          <p:cNvGrpSpPr/>
          <p:nvPr/>
        </p:nvGrpSpPr>
        <p:grpSpPr>
          <a:xfrm>
            <a:off x="1365685" y="12351881"/>
            <a:ext cx="10639966" cy="825161"/>
            <a:chOff x="0" y="0"/>
            <a:chExt cx="10639965" cy="825159"/>
          </a:xfrm>
        </p:grpSpPr>
        <p:sp>
          <p:nvSpPr>
            <p:cNvPr id="156" name="Shape 156"/>
            <p:cNvSpPr/>
            <p:nvPr/>
          </p:nvSpPr>
          <p:spPr>
            <a:xfrm>
              <a:off x="0" y="37177"/>
              <a:ext cx="10639966" cy="750806"/>
            </a:xfrm>
            <a:prstGeom prst="rect">
              <a:avLst/>
            </a:prstGeom>
            <a:solidFill>
              <a:srgbClr val="4C264D"/>
            </a:solidFill>
            <a:ln w="25400" cap="flat">
              <a:solidFill>
                <a:srgbClr val="4A254A"/>
              </a:solidFill>
              <a:prstDash val="solid"/>
              <a:bevel/>
            </a:ln>
            <a:effectLst/>
          </p:spPr>
          <p:txBody>
            <a:bodyPr wrap="square" lIns="0" tIns="0" rIns="0" bIns="0" numCol="1" anchor="ctr">
              <a:noAutofit/>
            </a:bodyPr>
            <a:lstStyle/>
            <a:p>
              <a:pPr lvl="0" algn="ctr">
                <a:defRPr>
                  <a:solidFill>
                    <a:srgbClr val="FFFFFF"/>
                  </a:solidFill>
                </a:defRPr>
              </a:pPr>
              <a:endParaRPr/>
            </a:p>
          </p:txBody>
        </p:sp>
        <p:sp>
          <p:nvSpPr>
            <p:cNvPr id="157" name="Shape 157"/>
            <p:cNvSpPr/>
            <p:nvPr/>
          </p:nvSpPr>
          <p:spPr>
            <a:xfrm>
              <a:off x="0" y="0"/>
              <a:ext cx="10639966" cy="8251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7484" tIns="37484" rIns="37484" bIns="37484" numCol="1" anchor="ctr">
              <a:noAutofit/>
            </a:bodyPr>
            <a:lstStyle>
              <a:lvl1pPr algn="ctr">
                <a:defRPr sz="4900" b="1">
                  <a:solidFill>
                    <a:srgbClr val="E0E0EB"/>
                  </a:solidFill>
                </a:defRPr>
              </a:lvl1pPr>
            </a:lstStyle>
            <a:p>
              <a:pPr lvl="0">
                <a:defRPr sz="1800" b="0">
                  <a:solidFill>
                    <a:srgbClr val="000000"/>
                  </a:solidFill>
                </a:defRPr>
              </a:pPr>
              <a:r>
                <a:rPr sz="4900" b="1">
                  <a:solidFill>
                    <a:srgbClr val="E0E0EB"/>
                  </a:solidFill>
                </a:rPr>
                <a:t>Introduction</a:t>
              </a:r>
            </a:p>
          </p:txBody>
        </p:sp>
      </p:grpSp>
      <p:sp>
        <p:nvSpPr>
          <p:cNvPr id="159" name="Shape 159"/>
          <p:cNvSpPr/>
          <p:nvPr/>
        </p:nvSpPr>
        <p:spPr>
          <a:xfrm>
            <a:off x="12697711" y="6025939"/>
            <a:ext cx="10628495" cy="9705990"/>
          </a:xfrm>
          <a:prstGeom prst="rect">
            <a:avLst/>
          </a:prstGeom>
          <a:solidFill>
            <a:srgbClr val="FFFFFF"/>
          </a:solidFill>
          <a:ln w="12700">
            <a:solidFill>
              <a:srgbClr val="4C264D"/>
            </a:solidFill>
          </a:ln>
          <a:extLst>
            <a:ext uri="{C572A759-6A51-4108-AA02-DFA0A04FC94B}">
              <ma14:wrappingTextBoxFlag xmlns="" xmlns:ma14="http://schemas.microsoft.com/office/mac/drawingml/2011/main" val="1"/>
            </a:ext>
          </a:extLst>
        </p:spPr>
        <p:txBody>
          <a:bodyPr lIns="149934" tIns="149934" rIns="149934" bIns="149934">
            <a:spAutoFit/>
          </a:bodyPr>
          <a:lstStyle/>
          <a:p>
            <a:pPr lvl="0" defTabSz="457200">
              <a:lnSpc>
                <a:spcPct val="115000"/>
              </a:lnSpc>
              <a:defRPr sz="1800"/>
            </a:pPr>
            <a:r>
              <a:rPr sz="3100">
                <a:uFill>
                  <a:solidFill/>
                </a:uFill>
                <a:latin typeface="Calibri"/>
                <a:ea typeface="Calibri"/>
                <a:cs typeface="Calibri"/>
                <a:sym typeface="Calibri"/>
              </a:rPr>
              <a:t>R</a:t>
            </a:r>
            <a:r>
              <a:rPr sz="3100">
                <a:uFill>
                  <a:solidFill/>
                </a:uFill>
                <a:latin typeface="Times New Roman"/>
                <a:ea typeface="Times New Roman"/>
                <a:cs typeface="Times New Roman"/>
                <a:sym typeface="Times New Roman"/>
              </a:rPr>
              <a:t>obots are becoming  physically stronger in processing plants with incredible accuracy, increase of profit, and adaptability. </a:t>
            </a:r>
          </a:p>
          <a:p>
            <a:pPr lvl="0" defTabSz="457200">
              <a:lnSpc>
                <a:spcPct val="115000"/>
              </a:lnSpc>
              <a:defRPr sz="1800"/>
            </a:pPr>
            <a:r>
              <a:rPr sz="3100">
                <a:uFill>
                  <a:solidFill/>
                </a:uFill>
                <a:latin typeface="Times New Roman"/>
                <a:ea typeface="Times New Roman"/>
                <a:cs typeface="Times New Roman"/>
                <a:sym typeface="Times New Roman"/>
              </a:rPr>
              <a:t>The worldwide market has an incentive for mechanical frameworks worth USD 32 billion. The car division itself expanded their robots by 43% in just one year, from 2013-2014. This is an ideal opportunity to enter computerization.</a:t>
            </a:r>
          </a:p>
          <a:p>
            <a:pPr lvl="0" defTabSz="457200">
              <a:lnSpc>
                <a:spcPct val="115000"/>
              </a:lnSpc>
              <a:defRPr sz="1800"/>
            </a:pPr>
            <a:r>
              <a:rPr sz="3100">
                <a:uFill>
                  <a:solidFill/>
                </a:uFill>
                <a:latin typeface="Times New Roman"/>
                <a:ea typeface="Times New Roman"/>
                <a:cs typeface="Times New Roman"/>
                <a:sym typeface="Times New Roman"/>
              </a:rPr>
              <a:t>The robot's joints utilize a combination of flexible actuators that empower it to control the amount of force on the arms at any given time. This makes simple robots such as Baxter, extremely safe for people to use. </a:t>
            </a:r>
          </a:p>
          <a:p>
            <a:pPr lvl="0" defTabSz="457200">
              <a:lnSpc>
                <a:spcPct val="115000"/>
              </a:lnSpc>
              <a:defRPr sz="1800"/>
            </a:pPr>
            <a:r>
              <a:rPr sz="3100">
                <a:uFill>
                  <a:solidFill/>
                </a:uFill>
                <a:latin typeface="Times New Roman"/>
                <a:ea typeface="Times New Roman"/>
                <a:cs typeface="Times New Roman"/>
                <a:sym typeface="Times New Roman"/>
              </a:rPr>
              <a:t>Robots can do domestic jobs such as vacuum and wipe kitchen floor, clean drainages, act as a teacher for kids, provide home security etc. for friends and family.</a:t>
            </a:r>
          </a:p>
          <a:p>
            <a:pPr lvl="0" defTabSz="457200">
              <a:lnSpc>
                <a:spcPct val="115000"/>
              </a:lnSpc>
              <a:defRPr sz="1800"/>
            </a:pPr>
            <a:r>
              <a:rPr sz="3100">
                <a:uFill>
                  <a:solidFill/>
                </a:uFill>
                <a:latin typeface="Times New Roman"/>
                <a:ea typeface="Times New Roman"/>
                <a:cs typeface="Times New Roman"/>
                <a:sym typeface="Times New Roman"/>
              </a:rPr>
              <a:t>  In case of network failures or disasters, robots can transfer their information to the cloud technology. The possibilities of advanced personality back-ups and transferring/downloading information indicate that robots will be fit for surviving uncertainty.</a:t>
            </a:r>
          </a:p>
        </p:txBody>
      </p:sp>
      <p:grpSp>
        <p:nvGrpSpPr>
          <p:cNvPr id="162" name="Group 162"/>
          <p:cNvGrpSpPr/>
          <p:nvPr/>
        </p:nvGrpSpPr>
        <p:grpSpPr>
          <a:xfrm>
            <a:off x="12704957" y="5212826"/>
            <a:ext cx="10628495" cy="824271"/>
            <a:chOff x="0" y="0"/>
            <a:chExt cx="10628493" cy="824270"/>
          </a:xfrm>
        </p:grpSpPr>
        <p:sp>
          <p:nvSpPr>
            <p:cNvPr id="160" name="Shape 160"/>
            <p:cNvSpPr/>
            <p:nvPr/>
          </p:nvSpPr>
          <p:spPr>
            <a:xfrm>
              <a:off x="0" y="37137"/>
              <a:ext cx="10628494" cy="749996"/>
            </a:xfrm>
            <a:prstGeom prst="rect">
              <a:avLst/>
            </a:prstGeom>
            <a:solidFill>
              <a:srgbClr val="4C264D"/>
            </a:solidFill>
            <a:ln w="25400" cap="flat">
              <a:solidFill>
                <a:srgbClr val="4A254A"/>
              </a:solidFill>
              <a:prstDash val="solid"/>
              <a:bevel/>
            </a:ln>
            <a:effectLst/>
          </p:spPr>
          <p:txBody>
            <a:bodyPr wrap="square" lIns="0" tIns="0" rIns="0" bIns="0" numCol="1" anchor="ctr">
              <a:noAutofit/>
            </a:bodyPr>
            <a:lstStyle/>
            <a:p>
              <a:pPr lvl="0" algn="ctr">
                <a:defRPr sz="4900" b="1">
                  <a:solidFill>
                    <a:srgbClr val="E0E0EB"/>
                  </a:solidFill>
                </a:defRPr>
              </a:pPr>
              <a:endParaRPr/>
            </a:p>
          </p:txBody>
        </p:sp>
        <p:sp>
          <p:nvSpPr>
            <p:cNvPr id="161" name="Shape 161"/>
            <p:cNvSpPr/>
            <p:nvPr/>
          </p:nvSpPr>
          <p:spPr>
            <a:xfrm>
              <a:off x="0" y="-1"/>
              <a:ext cx="10628494" cy="8242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7484" tIns="37484" rIns="37484" bIns="37484" numCol="1" anchor="ctr">
              <a:spAutoFit/>
            </a:bodyPr>
            <a:lstStyle>
              <a:lvl1pPr algn="ctr">
                <a:defRPr sz="4900" b="1">
                  <a:solidFill>
                    <a:srgbClr val="E0E0EB"/>
                  </a:solidFill>
                </a:defRPr>
              </a:lvl1pPr>
            </a:lstStyle>
            <a:p>
              <a:pPr lvl="0">
                <a:defRPr sz="1800" b="0">
                  <a:solidFill>
                    <a:srgbClr val="000000"/>
                  </a:solidFill>
                </a:defRPr>
              </a:pPr>
              <a:r>
                <a:rPr sz="4900" b="1">
                  <a:solidFill>
                    <a:srgbClr val="E0E0EB"/>
                  </a:solidFill>
                </a:rPr>
                <a:t>Case With</a:t>
              </a:r>
            </a:p>
          </p:txBody>
        </p:sp>
      </p:grpSp>
      <p:grpSp>
        <p:nvGrpSpPr>
          <p:cNvPr id="165" name="Group 165"/>
          <p:cNvGrpSpPr/>
          <p:nvPr/>
        </p:nvGrpSpPr>
        <p:grpSpPr>
          <a:xfrm>
            <a:off x="23854657" y="21063314"/>
            <a:ext cx="10590395" cy="821316"/>
            <a:chOff x="0" y="0"/>
            <a:chExt cx="10590393" cy="821315"/>
          </a:xfrm>
        </p:grpSpPr>
        <p:sp>
          <p:nvSpPr>
            <p:cNvPr id="163" name="Shape 163"/>
            <p:cNvSpPr/>
            <p:nvPr/>
          </p:nvSpPr>
          <p:spPr>
            <a:xfrm>
              <a:off x="0" y="37004"/>
              <a:ext cx="10590394" cy="747307"/>
            </a:xfrm>
            <a:prstGeom prst="rect">
              <a:avLst/>
            </a:prstGeom>
            <a:solidFill>
              <a:srgbClr val="4C264D"/>
            </a:solidFill>
            <a:ln w="25400" cap="flat">
              <a:solidFill>
                <a:srgbClr val="4A254A"/>
              </a:solidFill>
              <a:prstDash val="solid"/>
              <a:bevel/>
            </a:ln>
            <a:effectLst/>
          </p:spPr>
          <p:txBody>
            <a:bodyPr wrap="square" lIns="0" tIns="0" rIns="0" bIns="0" numCol="1" anchor="ctr">
              <a:noAutofit/>
            </a:bodyPr>
            <a:lstStyle/>
            <a:p>
              <a:pPr lvl="0" algn="ctr">
                <a:defRPr>
                  <a:solidFill>
                    <a:srgbClr val="FFFFFF"/>
                  </a:solidFill>
                </a:defRPr>
              </a:pPr>
              <a:endParaRPr/>
            </a:p>
          </p:txBody>
        </p:sp>
        <p:sp>
          <p:nvSpPr>
            <p:cNvPr id="164" name="Shape 164"/>
            <p:cNvSpPr/>
            <p:nvPr/>
          </p:nvSpPr>
          <p:spPr>
            <a:xfrm>
              <a:off x="0" y="0"/>
              <a:ext cx="10590394" cy="82131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7484" tIns="37484" rIns="37484" bIns="37484" numCol="1" anchor="ctr">
              <a:noAutofit/>
            </a:bodyPr>
            <a:lstStyle>
              <a:lvl1pPr algn="ctr">
                <a:defRPr sz="4900" b="1">
                  <a:solidFill>
                    <a:srgbClr val="E0E0EB"/>
                  </a:solidFill>
                </a:defRPr>
              </a:lvl1pPr>
            </a:lstStyle>
            <a:p>
              <a:pPr lvl="0">
                <a:defRPr sz="1800" b="0">
                  <a:solidFill>
                    <a:srgbClr val="000000"/>
                  </a:solidFill>
                </a:defRPr>
              </a:pPr>
              <a:r>
                <a:rPr sz="4900" b="1">
                  <a:solidFill>
                    <a:srgbClr val="E0E0EB"/>
                  </a:solidFill>
                </a:rPr>
                <a:t>Conclusions</a:t>
              </a:r>
            </a:p>
          </p:txBody>
        </p:sp>
      </p:grpSp>
      <p:grpSp>
        <p:nvGrpSpPr>
          <p:cNvPr id="168" name="Group 168"/>
          <p:cNvGrpSpPr/>
          <p:nvPr/>
        </p:nvGrpSpPr>
        <p:grpSpPr>
          <a:xfrm>
            <a:off x="12668587" y="16304970"/>
            <a:ext cx="10674001" cy="827800"/>
            <a:chOff x="0" y="0"/>
            <a:chExt cx="10674000" cy="827799"/>
          </a:xfrm>
        </p:grpSpPr>
        <p:sp>
          <p:nvSpPr>
            <p:cNvPr id="166" name="Shape 166"/>
            <p:cNvSpPr/>
            <p:nvPr/>
          </p:nvSpPr>
          <p:spPr>
            <a:xfrm>
              <a:off x="0" y="37296"/>
              <a:ext cx="10674001" cy="753207"/>
            </a:xfrm>
            <a:prstGeom prst="rect">
              <a:avLst/>
            </a:prstGeom>
            <a:solidFill>
              <a:srgbClr val="4C264D"/>
            </a:solidFill>
            <a:ln w="25400" cap="flat">
              <a:solidFill>
                <a:srgbClr val="4A254A"/>
              </a:solidFill>
              <a:prstDash val="solid"/>
              <a:bevel/>
            </a:ln>
            <a:effectLst/>
          </p:spPr>
          <p:txBody>
            <a:bodyPr wrap="square" lIns="0" tIns="0" rIns="0" bIns="0" numCol="1" anchor="ctr">
              <a:noAutofit/>
            </a:bodyPr>
            <a:lstStyle/>
            <a:p>
              <a:pPr lvl="0" algn="ctr">
                <a:defRPr sz="4900" b="1">
                  <a:solidFill>
                    <a:srgbClr val="E0E0EB"/>
                  </a:solidFill>
                </a:defRPr>
              </a:pPr>
              <a:endParaRPr/>
            </a:p>
          </p:txBody>
        </p:sp>
        <p:sp>
          <p:nvSpPr>
            <p:cNvPr id="167" name="Shape 167"/>
            <p:cNvSpPr/>
            <p:nvPr/>
          </p:nvSpPr>
          <p:spPr>
            <a:xfrm>
              <a:off x="0" y="0"/>
              <a:ext cx="10674001" cy="827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7484" tIns="37484" rIns="37484" bIns="37484" numCol="1" anchor="ctr">
              <a:noAutofit/>
            </a:bodyPr>
            <a:lstStyle>
              <a:lvl1pPr algn="ctr">
                <a:defRPr sz="4900" b="1">
                  <a:solidFill>
                    <a:srgbClr val="E0E0EB"/>
                  </a:solidFill>
                </a:defRPr>
              </a:lvl1pPr>
            </a:lstStyle>
            <a:p>
              <a:pPr lvl="0">
                <a:defRPr sz="1800" b="0">
                  <a:solidFill>
                    <a:srgbClr val="000000"/>
                  </a:solidFill>
                </a:defRPr>
              </a:pPr>
              <a:r>
                <a:rPr sz="4900" b="1">
                  <a:solidFill>
                    <a:srgbClr val="E0E0EB"/>
                  </a:solidFill>
                </a:rPr>
                <a:t>Case Against</a:t>
              </a:r>
            </a:p>
          </p:txBody>
        </p:sp>
      </p:grpSp>
      <p:pic>
        <p:nvPicPr>
          <p:cNvPr id="169" name="image3.png" descr="logo.png"/>
          <p:cNvPicPr/>
          <p:nvPr/>
        </p:nvPicPr>
        <p:blipFill>
          <a:blip r:embed="rId2" cstate="print">
            <a:extLst/>
          </a:blip>
          <a:stretch>
            <a:fillRect/>
          </a:stretch>
        </p:blipFill>
        <p:spPr>
          <a:xfrm>
            <a:off x="1235869" y="1007269"/>
            <a:ext cx="6172201" cy="2740457"/>
          </a:xfrm>
          <a:prstGeom prst="rect">
            <a:avLst/>
          </a:prstGeom>
          <a:ln w="12700">
            <a:miter lim="400000"/>
          </a:ln>
        </p:spPr>
      </p:pic>
      <p:sp>
        <p:nvSpPr>
          <p:cNvPr id="170" name="Shape 170"/>
          <p:cNvSpPr/>
          <p:nvPr/>
        </p:nvSpPr>
        <p:spPr>
          <a:xfrm>
            <a:off x="1375287" y="13163475"/>
            <a:ext cx="10631670" cy="9999878"/>
          </a:xfrm>
          <a:prstGeom prst="rect">
            <a:avLst/>
          </a:prstGeom>
          <a:ln>
            <a:solidFill>
              <a:srgbClr val="663366"/>
            </a:solidFill>
          </a:ln>
          <a:extLst>
            <a:ext uri="{C572A759-6A51-4108-AA02-DFA0A04FC94B}">
              <ma14:wrappingTextBoxFlag xmlns="" xmlns:ma14="http://schemas.microsoft.com/office/mac/drawingml/2011/main" val="1"/>
            </a:ext>
          </a:extLst>
        </p:spPr>
        <p:txBody>
          <a:bodyPr lIns="0" tIns="0" rIns="0" bIns="0">
            <a:spAutoFit/>
          </a:bodyPr>
          <a:lstStyle/>
          <a:p>
            <a:pPr lvl="0" defTabSz="457200">
              <a:lnSpc>
                <a:spcPct val="115000"/>
              </a:lnSpc>
              <a:spcBef>
                <a:spcPts val="1000"/>
              </a:spcBef>
              <a:defRPr sz="1800"/>
            </a:pPr>
            <a:r>
              <a:rPr sz="3100">
                <a:uFill>
                  <a:solidFill/>
                </a:uFill>
                <a:latin typeface="Times New Roman"/>
                <a:ea typeface="Times New Roman"/>
                <a:cs typeface="Times New Roman"/>
                <a:sym typeface="Times New Roman"/>
              </a:rPr>
              <a:t>The purpose of this research is to understand the benefits of robots and areas that they would be useful compared to human labor. This research will also defend the arguments of robotic use in labor work and their expected outcomes.</a:t>
            </a:r>
          </a:p>
          <a:p>
            <a:pPr lvl="0" defTabSz="457200">
              <a:lnSpc>
                <a:spcPct val="115000"/>
              </a:lnSpc>
              <a:spcBef>
                <a:spcPts val="1000"/>
              </a:spcBef>
              <a:defRPr sz="1800"/>
            </a:pPr>
            <a:r>
              <a:rPr sz="3100">
                <a:uFill>
                  <a:solidFill/>
                </a:uFill>
                <a:latin typeface="Times New Roman"/>
                <a:ea typeface="Times New Roman"/>
                <a:cs typeface="Times New Roman"/>
                <a:sym typeface="Times New Roman"/>
              </a:rPr>
              <a:t>There are 2 aspects to the argument - the extent that robots can benefit the work environment and the extent that humans can reach in robotic developments.</a:t>
            </a:r>
          </a:p>
          <a:p>
            <a:pPr lvl="0" defTabSz="457200">
              <a:lnSpc>
                <a:spcPct val="115000"/>
              </a:lnSpc>
              <a:spcBef>
                <a:spcPts val="1000"/>
              </a:spcBef>
              <a:defRPr sz="1800"/>
            </a:pPr>
            <a:r>
              <a:rPr sz="3100">
                <a:uFill>
                  <a:solidFill/>
                </a:uFill>
                <a:latin typeface="Times New Roman"/>
                <a:ea typeface="Times New Roman"/>
                <a:cs typeface="Times New Roman"/>
                <a:sym typeface="Times New Roman"/>
              </a:rPr>
              <a:t>The impact of the changes in the industry when robots replace human beings can’t be determined, yet we can still imagine the change in quality of living that robots could provide.</a:t>
            </a:r>
          </a:p>
          <a:p>
            <a:pPr lvl="0" defTabSz="457200">
              <a:lnSpc>
                <a:spcPct val="115000"/>
              </a:lnSpc>
              <a:spcBef>
                <a:spcPts val="1000"/>
              </a:spcBef>
              <a:defRPr sz="1800"/>
            </a:pPr>
            <a:r>
              <a:rPr sz="3100">
                <a:uFill>
                  <a:solidFill/>
                </a:uFill>
                <a:latin typeface="Times New Roman"/>
                <a:ea typeface="Times New Roman"/>
                <a:cs typeface="Times New Roman"/>
                <a:sym typeface="Times New Roman"/>
              </a:rPr>
              <a:t> Robots will take over tasks that will ease the burden of heavy work given to humans allowing them to focus more on other more effective activities.  Studies show that robotics technology is already used extensively in many departments of medicine, architectural and governmental areas. But the question is whether it’s beneficial or harmful. And if it’s benefits outweigh its harms to human beings. </a:t>
            </a:r>
            <a:endParaRPr sz="3100">
              <a:uFill>
                <a:solidFill/>
              </a:uFill>
              <a:latin typeface="Calibri"/>
              <a:ea typeface="Calibri"/>
              <a:cs typeface="Calibri"/>
              <a:sym typeface="Calibri"/>
            </a:endParaRPr>
          </a:p>
        </p:txBody>
      </p:sp>
      <p:sp>
        <p:nvSpPr>
          <p:cNvPr id="171" name="Shape 171"/>
          <p:cNvSpPr/>
          <p:nvPr/>
        </p:nvSpPr>
        <p:spPr>
          <a:xfrm>
            <a:off x="23860303" y="21867758"/>
            <a:ext cx="10591802" cy="9228241"/>
          </a:xfrm>
          <a:prstGeom prst="rect">
            <a:avLst/>
          </a:prstGeom>
          <a:ln>
            <a:solidFill>
              <a:srgbClr val="663366"/>
            </a:solidFill>
          </a:ln>
          <a:extLst>
            <a:ext uri="{C572A759-6A51-4108-AA02-DFA0A04FC94B}">
              <ma14:wrappingTextBoxFlag xmlns="" xmlns:ma14="http://schemas.microsoft.com/office/mac/drawingml/2011/main" val="1"/>
            </a:ext>
          </a:extLst>
        </p:spPr>
        <p:txBody>
          <a:bodyPr lIns="0" tIns="0" rIns="0" bIns="0">
            <a:spAutoFit/>
          </a:bodyPr>
          <a:lstStyle/>
          <a:p>
            <a:pPr lvl="0">
              <a:defRPr sz="1800"/>
            </a:pPr>
            <a:r>
              <a:rPr sz="3100" dirty="0">
                <a:latin typeface="Times New Roman"/>
                <a:ea typeface="Times New Roman"/>
                <a:cs typeface="Times New Roman"/>
                <a:sym typeface="Times New Roman"/>
              </a:rPr>
              <a:t>The effectiveness of robots developing an artificial intelligence and autonomy was raised in this research. Robotics technology is safe as long as there aren’t any developments leading to global catastrophes. But it can’t be ignored as robots are gradually entering the workforce and almost all areas of life.</a:t>
            </a:r>
          </a:p>
          <a:p>
            <a:pPr lvl="0">
              <a:defRPr sz="1800"/>
            </a:pPr>
            <a:r>
              <a:rPr sz="3100" dirty="0">
                <a:latin typeface="Times New Roman"/>
                <a:ea typeface="Times New Roman"/>
                <a:cs typeface="Times New Roman"/>
                <a:sym typeface="Times New Roman"/>
              </a:rPr>
              <a:t>As said by Wilson, robots can’t think beyond human intelligence, so companies will always be dependent on humans for research and development. While Hawkins said that PCs can just imitate and surpass human knowledge but that is possible to an extent because a machine can’t think like a human. So, areas of research such as medicines can be identified where total control could be given to robots under human supervision with robot being a data provider making it easier for humans to build upon new developments. So, to settle the argument it has been agreed that critical decisions should be left in the human hands and robots shouldn’t be allowed big fatal decisions regarding life and death situations. </a:t>
            </a:r>
          </a:p>
          <a:p>
            <a:pPr lvl="0">
              <a:defRPr sz="1800"/>
            </a:pPr>
            <a:r>
              <a:rPr sz="3100" dirty="0">
                <a:latin typeface="Times New Roman"/>
                <a:ea typeface="Times New Roman"/>
                <a:cs typeface="Times New Roman"/>
                <a:sym typeface="Times New Roman"/>
              </a:rPr>
              <a:t>Other then that robotic are safely to say that they can operate in an advanced way to help human kind.</a:t>
            </a:r>
          </a:p>
        </p:txBody>
      </p:sp>
      <p:pic>
        <p:nvPicPr>
          <p:cNvPr id="172" name="image16.png"/>
          <p:cNvPicPr/>
          <p:nvPr/>
        </p:nvPicPr>
        <p:blipFill>
          <a:blip r:embed="rId3" cstate="print">
            <a:extLst/>
          </a:blip>
          <a:stretch>
            <a:fillRect/>
          </a:stretch>
        </p:blipFill>
        <p:spPr>
          <a:xfrm>
            <a:off x="30264100" y="13042900"/>
            <a:ext cx="2032162" cy="2084662"/>
          </a:xfrm>
          <a:prstGeom prst="rect">
            <a:avLst/>
          </a:prstGeom>
          <a:ln w="12700">
            <a:miter lim="400000"/>
          </a:ln>
        </p:spPr>
      </p:pic>
      <p:sp>
        <p:nvSpPr>
          <p:cNvPr id="173" name="Shape 173"/>
          <p:cNvSpPr/>
          <p:nvPr/>
        </p:nvSpPr>
        <p:spPr>
          <a:xfrm>
            <a:off x="12659793" y="17262662"/>
            <a:ext cx="10668001" cy="13715293"/>
          </a:xfrm>
          <a:prstGeom prst="rect">
            <a:avLst/>
          </a:prstGeom>
          <a:ln>
            <a:solidFill>
              <a:srgbClr val="663366"/>
            </a:solidFill>
          </a:ln>
          <a:extLst>
            <a:ext uri="{C572A759-6A51-4108-AA02-DFA0A04FC94B}">
              <ma14:wrappingTextBoxFlag xmlns="" xmlns:ma14="http://schemas.microsoft.com/office/mac/drawingml/2011/main" val="1"/>
            </a:ext>
          </a:extLst>
        </p:spPr>
        <p:txBody>
          <a:bodyPr lIns="0" tIns="0" rIns="0" bIns="0">
            <a:spAutoFit/>
          </a:bodyPr>
          <a:lstStyle/>
          <a:p>
            <a:pPr lvl="0" defTabSz="457200">
              <a:lnSpc>
                <a:spcPct val="115000"/>
              </a:lnSpc>
              <a:defRPr sz="1800"/>
            </a:pPr>
            <a:r>
              <a:rPr lang="en-US" sz="3100" u="sng" dirty="0" smtClean="0">
                <a:latin typeface="Times New Roman" pitchFamily="18" charset="0"/>
                <a:cs typeface="Times New Roman" pitchFamily="18" charset="0"/>
              </a:rPr>
              <a:t>First of All</a:t>
            </a:r>
            <a:r>
              <a:rPr lang="en-US" sz="3100" dirty="0" smtClean="0">
                <a:latin typeface="Times New Roman" pitchFamily="18" charset="0"/>
                <a:cs typeface="Times New Roman" pitchFamily="18" charset="0"/>
              </a:rPr>
              <a:t>, as indicated by Stephen Hawking (2016), the advancement in artificial intelligence could create an automated world independent of human beings. He believed that there is no substantial contrast between what can be accomplished by a brain and a PC.  But PCs can, in principle, imitate human knowledge and surpass it</a:t>
            </a:r>
            <a:r>
              <a:rPr sz="3100" dirty="0" smtClean="0">
                <a:uFill>
                  <a:solidFill/>
                </a:uFill>
                <a:latin typeface="Times New Roman" pitchFamily="18" charset="0"/>
                <a:ea typeface="Gautami"/>
                <a:cs typeface="Times New Roman" pitchFamily="18" charset="0"/>
                <a:sym typeface="Gautami"/>
              </a:rPr>
              <a:t>​</a:t>
            </a:r>
            <a:r>
              <a:rPr sz="3100" dirty="0" smtClean="0">
                <a:solidFill>
                  <a:srgbClr val="404040"/>
                </a:solidFill>
                <a:uFill>
                  <a:solidFill>
                    <a:srgbClr val="404040"/>
                  </a:solidFill>
                </a:uFill>
                <a:latin typeface="Times New Roman" pitchFamily="18" charset="0"/>
                <a:ea typeface="Times New Roman"/>
                <a:cs typeface="Times New Roman" pitchFamily="18" charset="0"/>
                <a:sym typeface="Times New Roman"/>
              </a:rPr>
              <a:t>.</a:t>
            </a:r>
            <a:endParaRPr lang="en-US" sz="3100" dirty="0" smtClean="0">
              <a:solidFill>
                <a:srgbClr val="404040"/>
              </a:solidFill>
              <a:uFill>
                <a:solidFill>
                  <a:srgbClr val="404040"/>
                </a:solidFill>
              </a:uFill>
              <a:latin typeface="Times New Roman" pitchFamily="18" charset="0"/>
              <a:ea typeface="Times New Roman"/>
              <a:cs typeface="Times New Roman" pitchFamily="18" charset="0"/>
              <a:sym typeface="Times New Roman"/>
            </a:endParaRPr>
          </a:p>
          <a:p>
            <a:pPr lvl="0" defTabSz="457200">
              <a:lnSpc>
                <a:spcPct val="115000"/>
              </a:lnSpc>
              <a:defRPr sz="1800"/>
            </a:pPr>
            <a:endParaRPr sz="3100" strike="sngStrike" dirty="0">
              <a:uFill>
                <a:solidFill/>
              </a:uFill>
              <a:latin typeface="Times New Roman" pitchFamily="18" charset="0"/>
              <a:ea typeface="Times New Roman"/>
              <a:cs typeface="Times New Roman" pitchFamily="18" charset="0"/>
              <a:sym typeface="Times New Roman"/>
            </a:endParaRPr>
          </a:p>
          <a:p>
            <a:pPr lvl="0" defTabSz="457200">
              <a:lnSpc>
                <a:spcPct val="115000"/>
              </a:lnSpc>
              <a:defRPr sz="1800"/>
            </a:pPr>
            <a:r>
              <a:rPr lang="en-US" sz="3100" u="sng" dirty="0" smtClean="0">
                <a:uFill>
                  <a:solidFill/>
                </a:uFill>
                <a:latin typeface="Times New Roman" pitchFamily="18" charset="0"/>
                <a:ea typeface="Times New Roman"/>
                <a:cs typeface="Times New Roman" pitchFamily="18" charset="0"/>
                <a:sym typeface="Times New Roman"/>
              </a:rPr>
              <a:t>Moreover, </a:t>
            </a:r>
            <a:r>
              <a:rPr lang="en-US" sz="3100" dirty="0" smtClean="0">
                <a:uFill>
                  <a:solidFill/>
                </a:uFill>
                <a:latin typeface="Times New Roman" pitchFamily="18" charset="0"/>
                <a:ea typeface="Times New Roman"/>
                <a:cs typeface="Times New Roman" pitchFamily="18" charset="0"/>
                <a:sym typeface="Times New Roman"/>
              </a:rPr>
              <a:t>a</a:t>
            </a:r>
            <a:r>
              <a:rPr sz="3100" dirty="0" smtClean="0">
                <a:uFill>
                  <a:solidFill/>
                </a:uFill>
                <a:latin typeface="Times New Roman" pitchFamily="18" charset="0"/>
                <a:ea typeface="Times New Roman"/>
                <a:cs typeface="Times New Roman" pitchFamily="18" charset="0"/>
                <a:sym typeface="Times New Roman"/>
              </a:rPr>
              <a:t>ccording </a:t>
            </a:r>
            <a:r>
              <a:rPr sz="3100" dirty="0">
                <a:uFill>
                  <a:solidFill/>
                </a:uFill>
                <a:latin typeface="Times New Roman" pitchFamily="18" charset="0"/>
                <a:ea typeface="Times New Roman"/>
                <a:cs typeface="Times New Roman" pitchFamily="18" charset="0"/>
                <a:sym typeface="Times New Roman"/>
              </a:rPr>
              <a:t>to </a:t>
            </a:r>
            <a:r>
              <a:rPr sz="3100" dirty="0" err="1">
                <a:uFill>
                  <a:solidFill/>
                </a:uFill>
                <a:latin typeface="Times New Roman" pitchFamily="18" charset="0"/>
                <a:ea typeface="Times New Roman"/>
                <a:cs typeface="Times New Roman" pitchFamily="18" charset="0"/>
                <a:sym typeface="Times New Roman"/>
              </a:rPr>
              <a:t>Wilson,S</a:t>
            </a:r>
            <a:r>
              <a:rPr sz="3100" dirty="0">
                <a:uFill>
                  <a:solidFill/>
                </a:uFill>
                <a:latin typeface="Times New Roman" pitchFamily="18" charset="0"/>
                <a:ea typeface="Times New Roman"/>
                <a:cs typeface="Times New Roman" pitchFamily="18" charset="0"/>
                <a:sym typeface="Times New Roman"/>
              </a:rPr>
              <a:t>.(2016)in his article “How robots will change the world” the Artificial intelligence and robotics will lead to companies having less employees and workers because robots will replace human </a:t>
            </a:r>
            <a:r>
              <a:rPr sz="3100" dirty="0" smtClean="0">
                <a:uFill>
                  <a:solidFill/>
                </a:uFill>
                <a:latin typeface="Times New Roman" pitchFamily="18" charset="0"/>
                <a:ea typeface="Times New Roman"/>
                <a:cs typeface="Times New Roman" pitchFamily="18" charset="0"/>
                <a:sym typeface="Times New Roman"/>
              </a:rPr>
              <a:t>jobs</a:t>
            </a:r>
            <a:r>
              <a:rPr lang="en-US" sz="3100" dirty="0" smtClean="0">
                <a:uFill>
                  <a:solidFill/>
                </a:uFill>
                <a:latin typeface="Times New Roman" pitchFamily="18" charset="0"/>
                <a:ea typeface="Times New Roman"/>
                <a:cs typeface="Times New Roman" pitchFamily="18" charset="0"/>
                <a:sym typeface="Calibri"/>
              </a:rPr>
              <a:t> </a:t>
            </a:r>
            <a:r>
              <a:rPr sz="3100" dirty="0" smtClean="0">
                <a:uFill>
                  <a:solidFill/>
                </a:uFill>
                <a:latin typeface="Times New Roman" pitchFamily="18" charset="0"/>
                <a:ea typeface="Times New Roman"/>
                <a:cs typeface="Times New Roman" pitchFamily="18" charset="0"/>
                <a:sym typeface="Times New Roman"/>
              </a:rPr>
              <a:t>Moshe </a:t>
            </a:r>
            <a:r>
              <a:rPr sz="3100" dirty="0" err="1">
                <a:uFill>
                  <a:solidFill/>
                </a:uFill>
                <a:latin typeface="Times New Roman" pitchFamily="18" charset="0"/>
                <a:ea typeface="Times New Roman"/>
                <a:cs typeface="Times New Roman" pitchFamily="18" charset="0"/>
                <a:sym typeface="Times New Roman"/>
              </a:rPr>
              <a:t>Vardi</a:t>
            </a:r>
            <a:r>
              <a:rPr sz="3100" dirty="0">
                <a:uFill>
                  <a:solidFill/>
                </a:uFill>
                <a:latin typeface="Times New Roman" pitchFamily="18" charset="0"/>
                <a:ea typeface="Times New Roman"/>
                <a:cs typeface="Times New Roman" pitchFamily="18" charset="0"/>
                <a:sym typeface="Times New Roman"/>
              </a:rPr>
              <a:t>, </a:t>
            </a:r>
            <a:r>
              <a:rPr sz="3100" dirty="0" err="1">
                <a:uFill>
                  <a:solidFill/>
                </a:uFill>
                <a:latin typeface="Times New Roman" pitchFamily="18" charset="0"/>
                <a:ea typeface="Times New Roman"/>
                <a:cs typeface="Times New Roman" pitchFamily="18" charset="0"/>
                <a:sym typeface="Times New Roman"/>
              </a:rPr>
              <a:t>proffessor</a:t>
            </a:r>
            <a:r>
              <a:rPr sz="3100" dirty="0">
                <a:uFill>
                  <a:solidFill/>
                </a:uFill>
                <a:latin typeface="Times New Roman" pitchFamily="18" charset="0"/>
                <a:ea typeface="Times New Roman"/>
                <a:cs typeface="Times New Roman" pitchFamily="18" charset="0"/>
                <a:sym typeface="Times New Roman"/>
              </a:rPr>
              <a:t> of computer science at Rice University in Texas said that</a:t>
            </a:r>
          </a:p>
          <a:p>
            <a:pPr lvl="0" defTabSz="457200">
              <a:lnSpc>
                <a:spcPct val="115000"/>
              </a:lnSpc>
              <a:defRPr sz="1800"/>
            </a:pPr>
            <a:r>
              <a:rPr sz="3100" dirty="0">
                <a:solidFill>
                  <a:srgbClr val="333333"/>
                </a:solidFill>
                <a:uFill>
                  <a:solidFill>
                    <a:srgbClr val="333333"/>
                  </a:solidFill>
                </a:uFill>
                <a:latin typeface="Times New Roman" pitchFamily="18" charset="0"/>
                <a:ea typeface="Times New Roman"/>
                <a:cs typeface="Times New Roman" pitchFamily="18" charset="0"/>
                <a:sym typeface="Times New Roman"/>
              </a:rPr>
              <a:t>“Society needs to confront this question: if machines are capable of doing almost any work humans can do, what will humans do?”(para.1). </a:t>
            </a:r>
            <a:r>
              <a:rPr sz="3100" dirty="0">
                <a:solidFill>
                  <a:srgbClr val="0D0D0D"/>
                </a:solidFill>
                <a:uFill>
                  <a:solidFill>
                    <a:srgbClr val="0D0D0D"/>
                  </a:solidFill>
                </a:uFill>
                <a:latin typeface="Times New Roman" pitchFamily="18" charset="0"/>
                <a:ea typeface="Times New Roman"/>
                <a:cs typeface="Times New Roman" pitchFamily="18" charset="0"/>
                <a:sym typeface="Times New Roman"/>
              </a:rPr>
              <a:t>Robots don’t need a salary and are inexpensive to hire along with being faster</a:t>
            </a:r>
            <a:r>
              <a:rPr sz="3100" dirty="0">
                <a:uFill>
                  <a:solidFill/>
                </a:uFill>
                <a:latin typeface="Times New Roman" pitchFamily="18" charset="0"/>
                <a:ea typeface="Times New Roman"/>
                <a:cs typeface="Times New Roman" pitchFamily="18" charset="0"/>
                <a:sym typeface="Times New Roman"/>
              </a:rPr>
              <a:t>. As a result, most people will not find jobs and poverty will increase</a:t>
            </a:r>
            <a:r>
              <a:rPr sz="3100" dirty="0" smtClean="0">
                <a:uFill>
                  <a:solidFill/>
                </a:uFill>
                <a:latin typeface="Times New Roman" pitchFamily="18" charset="0"/>
                <a:ea typeface="Times New Roman"/>
                <a:cs typeface="Times New Roman" pitchFamily="18" charset="0"/>
                <a:sym typeface="Times New Roman"/>
              </a:rPr>
              <a:t>.</a:t>
            </a:r>
            <a:endParaRPr lang="en-US" sz="3100" dirty="0" smtClean="0">
              <a:uFill>
                <a:solidFill/>
              </a:uFill>
              <a:latin typeface="Times New Roman" pitchFamily="18" charset="0"/>
              <a:ea typeface="Times New Roman"/>
              <a:cs typeface="Times New Roman" pitchFamily="18" charset="0"/>
              <a:sym typeface="Times New Roman"/>
            </a:endParaRPr>
          </a:p>
          <a:p>
            <a:pPr lvl="0" defTabSz="457200">
              <a:lnSpc>
                <a:spcPct val="115000"/>
              </a:lnSpc>
              <a:defRPr sz="1800"/>
            </a:pPr>
            <a:endParaRPr lang="en-US" sz="3100" dirty="0" smtClean="0">
              <a:uFill>
                <a:solidFill/>
              </a:uFill>
              <a:latin typeface="Times New Roman" pitchFamily="18" charset="0"/>
              <a:ea typeface="Times New Roman"/>
              <a:cs typeface="Times New Roman" pitchFamily="18" charset="0"/>
              <a:sym typeface="Times New Roman"/>
            </a:endParaRPr>
          </a:p>
          <a:p>
            <a:pPr defTabSz="457200">
              <a:lnSpc>
                <a:spcPct val="115000"/>
              </a:lnSpc>
              <a:defRPr sz="1800"/>
            </a:pPr>
            <a:r>
              <a:rPr lang="en-US" sz="3100" u="sng" dirty="0" smtClean="0">
                <a:latin typeface="Times New Roman" pitchFamily="18" charset="0"/>
                <a:cs typeface="Times New Roman" pitchFamily="18" charset="0"/>
              </a:rPr>
              <a:t>Finally</a:t>
            </a:r>
            <a:r>
              <a:rPr lang="en-US" sz="3100" dirty="0" smtClean="0">
                <a:latin typeface="Times New Roman" pitchFamily="18" charset="0"/>
                <a:cs typeface="Times New Roman" pitchFamily="18" charset="0"/>
              </a:rPr>
              <a:t>, According to </a:t>
            </a:r>
            <a:r>
              <a:rPr lang="en-US" sz="3100" dirty="0" err="1" smtClean="0">
                <a:latin typeface="Times New Roman" pitchFamily="18" charset="0"/>
                <a:cs typeface="Times New Roman" pitchFamily="18" charset="0"/>
              </a:rPr>
              <a:t>Ema</a:t>
            </a:r>
            <a:r>
              <a:rPr lang="en-US" sz="3100" dirty="0" smtClean="0">
                <a:latin typeface="Times New Roman" pitchFamily="18" charset="0"/>
                <a:cs typeface="Times New Roman" pitchFamily="18" charset="0"/>
              </a:rPr>
              <a:t> , A.(2016), a survey for evaluating the Artificial Intelligence impact shows that Majority of people won't accept anyone besides humans for watching over babies. Moreover, people say that to make a decision related to life and other originative performances, are activities that can only be done by humans.</a:t>
            </a:r>
            <a:endParaRPr lang="en-US" sz="3100" dirty="0">
              <a:uFill>
                <a:solidFill/>
              </a:uFill>
              <a:latin typeface="Calibri"/>
              <a:cs typeface="Times New Roman" pitchFamily="18" charset="0"/>
              <a:sym typeface="Calibri"/>
            </a:endParaRPr>
          </a:p>
          <a:p>
            <a:pPr defTabSz="457200">
              <a:lnSpc>
                <a:spcPct val="115000"/>
              </a:lnSpc>
              <a:defRPr sz="1800"/>
            </a:pPr>
            <a:endParaRPr lang="en-US" sz="3100" dirty="0" smtClean="0">
              <a:latin typeface="Times New Roman" pitchFamily="18" charset="0"/>
              <a:cs typeface="Times New Roman" pitchFamily="18" charset="0"/>
            </a:endParaRPr>
          </a:p>
        </p:txBody>
      </p:sp>
      <p:pic>
        <p:nvPicPr>
          <p:cNvPr id="174" name="image8.png"/>
          <p:cNvPicPr/>
          <p:nvPr/>
        </p:nvPicPr>
        <p:blipFill>
          <a:blip r:embed="rId4" cstate="print">
            <a:extLst/>
          </a:blip>
          <a:stretch>
            <a:fillRect/>
          </a:stretch>
        </p:blipFill>
        <p:spPr>
          <a:xfrm>
            <a:off x="24701500" y="13119100"/>
            <a:ext cx="2997289" cy="1905000"/>
          </a:xfrm>
          <a:prstGeom prst="rect">
            <a:avLst/>
          </a:prstGeom>
          <a:ln w="12700">
            <a:miter lim="400000"/>
          </a:ln>
        </p:spPr>
      </p:pic>
      <p:sp>
        <p:nvSpPr>
          <p:cNvPr id="175" name="Shape 175"/>
          <p:cNvSpPr/>
          <p:nvPr/>
        </p:nvSpPr>
        <p:spPr>
          <a:xfrm>
            <a:off x="29806900" y="15405100"/>
            <a:ext cx="4329443" cy="58785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defTabSz="457200">
              <a:lnSpc>
                <a:spcPct val="115000"/>
              </a:lnSpc>
              <a:defRPr sz="1200">
                <a:solidFill>
                  <a:srgbClr val="0D0D0D"/>
                </a:solidFill>
                <a:uFill>
                  <a:solidFill/>
                </a:uFill>
                <a:latin typeface="Calibri"/>
                <a:ea typeface="Calibri"/>
                <a:cs typeface="Calibri"/>
                <a:sym typeface="Calibri"/>
              </a:defRPr>
            </a:lvl1pPr>
          </a:lstStyle>
          <a:p>
            <a:pPr lvl="0">
              <a:defRPr sz="1800">
                <a:solidFill>
                  <a:srgbClr val="000000"/>
                </a:solidFill>
                <a:uFillTx/>
              </a:defRPr>
            </a:pPr>
            <a:r>
              <a:rPr sz="1400" dirty="0">
                <a:solidFill>
                  <a:srgbClr val="0D0D0D"/>
                </a:solidFill>
                <a:uFill>
                  <a:solidFill/>
                </a:uFill>
              </a:rPr>
              <a:t>Q2: Do you think that we could live in a world that entirely depend on robots ?</a:t>
            </a:r>
          </a:p>
        </p:txBody>
      </p:sp>
      <p:sp>
        <p:nvSpPr>
          <p:cNvPr id="176" name="Shape 176"/>
          <p:cNvSpPr/>
          <p:nvPr/>
        </p:nvSpPr>
        <p:spPr>
          <a:xfrm>
            <a:off x="23863300" y="15481300"/>
            <a:ext cx="5263618" cy="34009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lvl="0" defTabSz="457200">
              <a:lnSpc>
                <a:spcPct val="115000"/>
              </a:lnSpc>
              <a:defRPr sz="1800"/>
            </a:pPr>
            <a:r>
              <a:rPr sz="1400" dirty="0">
                <a:uFill>
                  <a:solidFill/>
                </a:uFill>
                <a:latin typeface="Calibri"/>
                <a:ea typeface="Calibri"/>
                <a:cs typeface="Calibri"/>
                <a:sym typeface="Calibri"/>
              </a:rPr>
              <a:t>               </a:t>
            </a:r>
            <a:r>
              <a:rPr sz="1400" b="1" dirty="0">
                <a:uFill>
                  <a:solidFill/>
                </a:uFill>
                <a:latin typeface="Calibri"/>
                <a:ea typeface="Calibri"/>
                <a:cs typeface="Calibri"/>
                <a:sym typeface="Calibri"/>
              </a:rPr>
              <a:t>Q1: </a:t>
            </a:r>
            <a:r>
              <a:rPr sz="1400" dirty="0">
                <a:uFill>
                  <a:solidFill/>
                </a:uFill>
                <a:latin typeface="Calibri"/>
                <a:ea typeface="Calibri"/>
                <a:cs typeface="Calibri"/>
                <a:sym typeface="Calibri"/>
              </a:rPr>
              <a:t>Are you familiar with artificial intelligence (AI)fields?           </a:t>
            </a:r>
            <a:endParaRPr sz="1400" dirty="0">
              <a:solidFill>
                <a:srgbClr val="0D0D0D"/>
              </a:solidFill>
              <a:uFill>
                <a:solidFill/>
              </a:uFill>
              <a:latin typeface="Calibri"/>
              <a:ea typeface="Calibri"/>
              <a:cs typeface="Calibri"/>
              <a:sym typeface="Calibri"/>
            </a:endParaRPr>
          </a:p>
        </p:txBody>
      </p:sp>
      <p:grpSp>
        <p:nvGrpSpPr>
          <p:cNvPr id="179" name="Group 179"/>
          <p:cNvGrpSpPr/>
          <p:nvPr/>
        </p:nvGrpSpPr>
        <p:grpSpPr>
          <a:xfrm>
            <a:off x="23850257" y="5212826"/>
            <a:ext cx="10628495" cy="824271"/>
            <a:chOff x="0" y="0"/>
            <a:chExt cx="10628493" cy="824270"/>
          </a:xfrm>
        </p:grpSpPr>
        <p:sp>
          <p:nvSpPr>
            <p:cNvPr id="177" name="Shape 177"/>
            <p:cNvSpPr/>
            <p:nvPr/>
          </p:nvSpPr>
          <p:spPr>
            <a:xfrm>
              <a:off x="0" y="37137"/>
              <a:ext cx="10628494" cy="749996"/>
            </a:xfrm>
            <a:prstGeom prst="rect">
              <a:avLst/>
            </a:prstGeom>
            <a:solidFill>
              <a:srgbClr val="4C264D"/>
            </a:solidFill>
            <a:ln w="25400" cap="flat">
              <a:solidFill>
                <a:srgbClr val="4A254A"/>
              </a:solidFill>
              <a:prstDash val="solid"/>
              <a:bevel/>
            </a:ln>
            <a:effectLst/>
          </p:spPr>
          <p:txBody>
            <a:bodyPr wrap="square" lIns="0" tIns="0" rIns="0" bIns="0" numCol="1" anchor="ctr">
              <a:noAutofit/>
            </a:bodyPr>
            <a:lstStyle/>
            <a:p>
              <a:pPr lvl="0" algn="ctr">
                <a:defRPr sz="4900" b="1">
                  <a:solidFill>
                    <a:srgbClr val="E0E0EB"/>
                  </a:solidFill>
                </a:defRPr>
              </a:pPr>
              <a:endParaRPr/>
            </a:p>
          </p:txBody>
        </p:sp>
        <p:sp>
          <p:nvSpPr>
            <p:cNvPr id="178" name="Shape 178"/>
            <p:cNvSpPr/>
            <p:nvPr/>
          </p:nvSpPr>
          <p:spPr>
            <a:xfrm>
              <a:off x="0" y="-1"/>
              <a:ext cx="10628494" cy="8242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7484" tIns="37484" rIns="37484" bIns="37484" numCol="1" anchor="ctr">
              <a:spAutoFit/>
            </a:bodyPr>
            <a:lstStyle>
              <a:lvl1pPr algn="ctr">
                <a:defRPr sz="4900" b="1">
                  <a:solidFill>
                    <a:srgbClr val="E0E0EB"/>
                  </a:solidFill>
                </a:defRPr>
              </a:lvl1pPr>
            </a:lstStyle>
            <a:p>
              <a:pPr lvl="0">
                <a:defRPr sz="1800" b="0">
                  <a:solidFill>
                    <a:srgbClr val="000000"/>
                  </a:solidFill>
                </a:defRPr>
              </a:pPr>
              <a:r>
                <a:rPr sz="4900" b="1">
                  <a:solidFill>
                    <a:srgbClr val="E0E0EB"/>
                  </a:solidFill>
                </a:rPr>
                <a:t>Result</a:t>
              </a:r>
            </a:p>
          </p:txBody>
        </p:sp>
      </p:grpSp>
      <p:pic>
        <p:nvPicPr>
          <p:cNvPr id="180" name="chart.png"/>
          <p:cNvPicPr/>
          <p:nvPr/>
        </p:nvPicPr>
        <p:blipFill>
          <a:blip r:embed="rId5" cstate="print">
            <a:extLst/>
          </a:blip>
          <a:stretch>
            <a:fillRect/>
          </a:stretch>
        </p:blipFill>
        <p:spPr>
          <a:xfrm>
            <a:off x="1922065" y="32993210"/>
            <a:ext cx="2540001" cy="2540001"/>
          </a:xfrm>
          <a:prstGeom prst="rect">
            <a:avLst/>
          </a:prstGeom>
          <a:ln w="12700">
            <a:miter lim="400000"/>
          </a:ln>
        </p:spPr>
      </p:pic>
      <p:sp>
        <p:nvSpPr>
          <p:cNvPr id="35" name="مربع نص 34"/>
          <p:cNvSpPr txBox="1"/>
          <p:nvPr/>
        </p:nvSpPr>
        <p:spPr>
          <a:xfrm>
            <a:off x="23939500" y="16167100"/>
            <a:ext cx="10939852" cy="147732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lgn="l" rtl="0" latinLnBrk="1" hangingPunct="0"/>
            <a:r>
              <a:rPr lang="en-US" sz="3000" dirty="0" smtClean="0">
                <a:latin typeface="Times New Roman" pitchFamily="18" charset="0"/>
                <a:cs typeface="Times New Roman" pitchFamily="18" charset="0"/>
              </a:rPr>
              <a:t>According to our survey, the majority think that Al can not lead to </a:t>
            </a:r>
          </a:p>
          <a:p>
            <a:pPr algn="l" rtl="0" latinLnBrk="1" hangingPunct="0"/>
            <a:r>
              <a:rPr lang="en-US" sz="3000" dirty="0" smtClean="0">
                <a:latin typeface="Times New Roman" pitchFamily="18" charset="0"/>
                <a:cs typeface="Times New Roman" pitchFamily="18" charset="0"/>
              </a:rPr>
              <a:t>real risk in future, and they accept to use the robot in their daily life</a:t>
            </a:r>
            <a:r>
              <a:rPr lang="en-US" sz="3100" dirty="0" smtClean="0">
                <a:latin typeface="Times New Roman" pitchFamily="18" charset="0"/>
                <a:cs typeface="Times New Roman" pitchFamily="18" charset="0"/>
              </a:rPr>
              <a:t>.</a:t>
            </a:r>
          </a:p>
          <a:p>
            <a:pPr marL="0" marR="0" indent="0" algn="l" defTabSz="3598409" rtl="0" fontAlgn="auto" latinLnBrk="1" hangingPunct="0">
              <a:lnSpc>
                <a:spcPct val="100000"/>
              </a:lnSpc>
              <a:spcBef>
                <a:spcPts val="0"/>
              </a:spcBef>
              <a:spcAft>
                <a:spcPts val="0"/>
              </a:spcAft>
              <a:buClrTx/>
              <a:buSzTx/>
              <a:buFontTx/>
              <a:buNone/>
              <a:tabLst/>
            </a:pPr>
            <a:endParaRPr kumimoji="0" lang="en-US" sz="2800" i="0" u="none" strike="noStrike" cap="none" spc="0" normalizeH="0" baseline="0" dirty="0">
              <a:ln>
                <a:noFill/>
              </a:ln>
              <a:solidFill>
                <a:srgbClr val="000000"/>
              </a:solidFill>
              <a:effectLst/>
              <a:uFillTx/>
              <a:latin typeface="Times New Roman" pitchFamily="18" charset="0"/>
              <a:cs typeface="Times New Roman" pitchFamily="18" charset="0"/>
              <a:sym typeface="Rockwell"/>
            </a:endParaRPr>
          </a:p>
        </p:txBody>
      </p:sp>
      <p:pic>
        <p:nvPicPr>
          <p:cNvPr id="36" name="صورة 35"/>
          <p:cNvPicPr/>
          <p:nvPr/>
        </p:nvPicPr>
        <p:blipFill>
          <a:blip r:embed="rId6" cstate="print"/>
          <a:srcRect/>
          <a:stretch>
            <a:fillRect/>
          </a:stretch>
        </p:blipFill>
        <p:spPr bwMode="auto">
          <a:xfrm>
            <a:off x="24549100" y="17538700"/>
            <a:ext cx="2667897" cy="2100517"/>
          </a:xfrm>
          <a:prstGeom prst="rect">
            <a:avLst/>
          </a:prstGeom>
          <a:noFill/>
          <a:ln w="9525">
            <a:noFill/>
            <a:miter lim="800000"/>
            <a:headEnd/>
            <a:tailEnd/>
          </a:ln>
        </p:spPr>
      </p:pic>
      <p:pic>
        <p:nvPicPr>
          <p:cNvPr id="37" name="صورة 36"/>
          <p:cNvPicPr/>
          <p:nvPr/>
        </p:nvPicPr>
        <p:blipFill>
          <a:blip r:embed="rId7" cstate="print"/>
          <a:srcRect/>
          <a:stretch>
            <a:fillRect/>
          </a:stretch>
        </p:blipFill>
        <p:spPr bwMode="auto">
          <a:xfrm>
            <a:off x="30111700" y="17614900"/>
            <a:ext cx="3048000" cy="2006456"/>
          </a:xfrm>
          <a:prstGeom prst="rect">
            <a:avLst/>
          </a:prstGeom>
          <a:noFill/>
          <a:ln w="9525">
            <a:noFill/>
            <a:miter lim="800000"/>
            <a:headEnd/>
            <a:tailEnd/>
          </a:ln>
        </p:spPr>
      </p:pic>
      <p:sp>
        <p:nvSpPr>
          <p:cNvPr id="38" name="مربع نص 37"/>
          <p:cNvSpPr txBox="1"/>
          <p:nvPr/>
        </p:nvSpPr>
        <p:spPr>
          <a:xfrm>
            <a:off x="24244300" y="19824700"/>
            <a:ext cx="3295131" cy="73866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lgn="l" rtl="0" latinLnBrk="1" hangingPunct="0"/>
            <a:r>
              <a:rPr lang="en-US" sz="1400" dirty="0" smtClean="0">
                <a:latin typeface="Times New Roman" pitchFamily="18" charset="0"/>
                <a:cs typeface="Times New Roman" pitchFamily="18" charset="0"/>
              </a:rPr>
              <a:t>Q3: Most of AI films predicted that robots </a:t>
            </a:r>
          </a:p>
          <a:p>
            <a:pPr algn="l" rtl="0" latinLnBrk="1" hangingPunct="0"/>
            <a:r>
              <a:rPr lang="en-US" sz="1400" b="1" dirty="0" smtClean="0">
                <a:latin typeface="Times New Roman" pitchFamily="18" charset="0"/>
                <a:cs typeface="Times New Roman" pitchFamily="18" charset="0"/>
              </a:rPr>
              <a:t>will destroy human's race. Do you agree ?</a:t>
            </a:r>
          </a:p>
          <a:p>
            <a:pPr algn="l" rtl="0" latinLnBrk="1" hangingPunct="0"/>
            <a:r>
              <a:rPr lang="en-US" sz="1400" dirty="0" smtClean="0">
                <a:latin typeface="Times New Roman" pitchFamily="18" charset="0"/>
                <a:cs typeface="Times New Roman" pitchFamily="18" charset="0"/>
              </a:rPr>
              <a:t> </a:t>
            </a:r>
            <a:endParaRPr kumimoji="0" lang="en-US" sz="1400" b="0" i="0" u="none" strike="noStrike" cap="none" spc="0" normalizeH="0" baseline="0" dirty="0">
              <a:ln>
                <a:noFill/>
              </a:ln>
              <a:solidFill>
                <a:srgbClr val="000000"/>
              </a:solidFill>
              <a:effectLst/>
              <a:uFillTx/>
              <a:latin typeface="Times New Roman" pitchFamily="18" charset="0"/>
              <a:cs typeface="Times New Roman" pitchFamily="18" charset="0"/>
              <a:sym typeface="Rockwell"/>
            </a:endParaRPr>
          </a:p>
        </p:txBody>
      </p:sp>
      <p:sp>
        <p:nvSpPr>
          <p:cNvPr id="39" name="مربع نص 38"/>
          <p:cNvSpPr txBox="1"/>
          <p:nvPr/>
        </p:nvSpPr>
        <p:spPr>
          <a:xfrm>
            <a:off x="29197300" y="19977100"/>
            <a:ext cx="4971872" cy="3077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lgn="l" rtl="0" latinLnBrk="1" hangingPunct="0"/>
            <a:r>
              <a:rPr lang="en-US" sz="1400" dirty="0" smtClean="0"/>
              <a:t>Q4: What do you think about use of robots  in our daily life?</a:t>
            </a:r>
            <a:endParaRPr kumimoji="0" lang="en-US" sz="1400" b="0" i="0" u="none" strike="noStrike" cap="none" spc="0" normalizeH="0" baseline="0" dirty="0">
              <a:ln>
                <a:noFill/>
              </a:ln>
              <a:solidFill>
                <a:srgbClr val="000000"/>
              </a:solidFill>
              <a:effectLst/>
              <a:uFillTx/>
              <a:latin typeface="Times New Roman" pitchFamily="18" charset="0"/>
              <a:cs typeface="Times New Roman" pitchFamily="18" charset="0"/>
              <a:sym typeface="Rockwell"/>
            </a:endParaRPr>
          </a:p>
        </p:txBody>
      </p:sp>
      <p:pic>
        <p:nvPicPr>
          <p:cNvPr id="40" name="Shape 186"/>
          <p:cNvPicPr preferRelativeResize="0"/>
          <p:nvPr/>
        </p:nvPicPr>
        <p:blipFill rotWithShape="1">
          <a:blip r:embed="rId8" cstate="print">
            <a:alphaModFix/>
          </a:blip>
          <a:srcRect/>
          <a:stretch/>
        </p:blipFill>
        <p:spPr>
          <a:xfrm>
            <a:off x="1254450" y="23311756"/>
            <a:ext cx="5943600" cy="5325000"/>
          </a:xfrm>
          <a:prstGeom prst="rect">
            <a:avLst/>
          </a:prstGeom>
          <a:noFill/>
          <a:ln>
            <a:noFill/>
          </a:ln>
        </p:spPr>
      </p:pic>
      <p:pic>
        <p:nvPicPr>
          <p:cNvPr id="41" name="Shape 187"/>
          <p:cNvPicPr preferRelativeResize="0"/>
          <p:nvPr/>
        </p:nvPicPr>
        <p:blipFill>
          <a:blip r:embed="rId9" cstate="print">
            <a:alphaModFix/>
          </a:blip>
          <a:stretch>
            <a:fillRect/>
          </a:stretch>
        </p:blipFill>
        <p:spPr>
          <a:xfrm>
            <a:off x="7408075" y="23311744"/>
            <a:ext cx="5041701" cy="6722255"/>
          </a:xfrm>
          <a:prstGeom prst="rect">
            <a:avLst/>
          </a:prstGeom>
          <a:noFill/>
          <a:ln>
            <a:noFill/>
          </a:ln>
        </p:spPr>
      </p:pic>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663366"/>
      </a:accent1>
      <a:accent2>
        <a:srgbClr val="330F42"/>
      </a:accent2>
      <a:accent3>
        <a:srgbClr val="666699"/>
      </a:accent3>
      <a:accent4>
        <a:srgbClr val="999966"/>
      </a:accent4>
      <a:accent5>
        <a:srgbClr val="F7901E"/>
      </a:accent5>
      <a:accent6>
        <a:srgbClr val="A3A101"/>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808080">
                <a:alpha val="75000"/>
              </a:srgbClr>
            </a:outerShdw>
          </a:effectLst>
        </a:effectStyle>
        <a:effectStyle>
          <a:effectLst>
            <a:outerShdw blurRad="63500" dist="25400" dir="5400000" rotWithShape="0">
              <a:srgbClr val="80808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663366"/>
          </a:solidFill>
          <a:prstDash val="solid"/>
          <a:bevel/>
        </a:ln>
        <a:effectLst>
          <a:outerShdw blurRad="63500" dist="25400" dir="5400000" rotWithShape="0">
            <a:srgbClr val="808080">
              <a:alpha val="7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3598409" rtl="0" fontAlgn="auto" latinLnBrk="1"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663366"/>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3598409" rtl="0" fontAlgn="auto" latinLnBrk="1"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663366"/>
      </a:accent1>
      <a:accent2>
        <a:srgbClr val="330F42"/>
      </a:accent2>
      <a:accent3>
        <a:srgbClr val="666699"/>
      </a:accent3>
      <a:accent4>
        <a:srgbClr val="999966"/>
      </a:accent4>
      <a:accent5>
        <a:srgbClr val="F7901E"/>
      </a:accent5>
      <a:accent6>
        <a:srgbClr val="A3A101"/>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808080">
                <a:alpha val="75000"/>
              </a:srgbClr>
            </a:outerShdw>
          </a:effectLst>
        </a:effectStyle>
        <a:effectStyle>
          <a:effectLst>
            <a:outerShdw blurRad="63500" dist="25400" dir="5400000" rotWithShape="0">
              <a:srgbClr val="808080">
                <a:alpha val="7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663366"/>
          </a:solidFill>
          <a:prstDash val="solid"/>
          <a:bevel/>
        </a:ln>
        <a:effectLst>
          <a:outerShdw blurRad="63500" dist="25400" dir="5400000" rotWithShape="0">
            <a:srgbClr val="808080">
              <a:alpha val="7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3598409" rtl="0" fontAlgn="auto" latinLnBrk="1"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663366"/>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3598409" rtl="0" fontAlgn="auto" latinLnBrk="1"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133</TotalTime>
  <Words>1132</Words>
  <Application>Microsoft Office PowerPoint</Application>
  <PresentationFormat>مخصص</PresentationFormat>
  <Paragraphs>47</Paragraphs>
  <Slides>1</Slides>
  <Notes>0</Notes>
  <HiddenSlides>0</HiddenSlides>
  <MMClips>0</MMClips>
  <ScaleCrop>false</ScaleCrop>
  <HeadingPairs>
    <vt:vector size="4" baseType="variant">
      <vt:variant>
        <vt:lpstr>سمة</vt:lpstr>
      </vt:variant>
      <vt:variant>
        <vt:i4>1</vt:i4>
      </vt:variant>
      <vt:variant>
        <vt:lpstr>عناوين الشرائح</vt:lpstr>
      </vt:variant>
      <vt:variant>
        <vt:i4>1</vt:i4>
      </vt:variant>
    </vt:vector>
  </HeadingPairs>
  <TitlesOfParts>
    <vt:vector size="2" baseType="lpstr">
      <vt:lpstr>Default</vt:lpstr>
      <vt:lpstr>الشريحة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الشريحة 1</dc:title>
  <dc:creator>i.senurita Alsh</dc:creator>
  <cp:lastModifiedBy>hassanalshugri@gmail.com</cp:lastModifiedBy>
  <cp:revision>5</cp:revision>
  <dcterms:modified xsi:type="dcterms:W3CDTF">2017-08-12T23:51:56Z</dcterms:modified>
</cp:coreProperties>
</file>