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0"/>
  </p:notesMasterIdLst>
  <p:sldIdLst>
    <p:sldId id="256" r:id="rId2"/>
    <p:sldId id="257" r:id="rId3"/>
    <p:sldId id="258" r:id="rId4"/>
    <p:sldId id="259" r:id="rId5"/>
    <p:sldId id="263" r:id="rId6"/>
    <p:sldId id="261" r:id="rId7"/>
    <p:sldId id="262" r:id="rId8"/>
    <p:sldId id="264" r:id="rId9"/>
    <p:sldId id="265" r:id="rId10"/>
    <p:sldId id="266" r:id="rId11"/>
    <p:sldId id="260"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4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412" autoAdjust="0"/>
    <p:restoredTop sz="94660"/>
  </p:normalViewPr>
  <p:slideViewPr>
    <p:cSldViewPr>
      <p:cViewPr varScale="1">
        <p:scale>
          <a:sx n="42" d="100"/>
          <a:sy n="42" d="100"/>
        </p:scale>
        <p:origin x="147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AA68C-344A-46B5-A0DB-59EBA2B4EB77}" type="datetimeFigureOut">
              <a:rPr lang="en-US" smtClean="0"/>
              <a:t>8/11/2016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08862-0FC7-4CD6-AA8B-C137079A7F33}" type="slidenum">
              <a:rPr lang="en-US" smtClean="0"/>
              <a:t>‹#›</a:t>
            </a:fld>
            <a:endParaRPr lang="en-US"/>
          </a:p>
        </p:txBody>
      </p:sp>
    </p:spTree>
    <p:extLst>
      <p:ext uri="{BB962C8B-B14F-4D97-AF65-F5344CB8AC3E}">
        <p14:creationId xmlns:p14="http://schemas.microsoft.com/office/powerpoint/2010/main" val="3183919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08862-0FC7-4CD6-AA8B-C137079A7F33}" type="slidenum">
              <a:rPr lang="en-US" smtClean="0"/>
              <a:t>12</a:t>
            </a:fld>
            <a:endParaRPr lang="en-US"/>
          </a:p>
        </p:txBody>
      </p:sp>
    </p:spTree>
    <p:extLst>
      <p:ext uri="{BB962C8B-B14F-4D97-AF65-F5344CB8AC3E}">
        <p14:creationId xmlns:p14="http://schemas.microsoft.com/office/powerpoint/2010/main" val="156931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838C6B44-9E16-471B-8619-FE3CB2EB1999}" type="datetimeFigureOut">
              <a:rPr lang="ar-EG" smtClean="0"/>
              <a:t>08/11/1437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273522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38C6B44-9E16-471B-8619-FE3CB2EB1999}" type="datetimeFigureOut">
              <a:rPr lang="ar-EG" smtClean="0"/>
              <a:t>08/11/1437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154435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38C6B44-9E16-471B-8619-FE3CB2EB1999}" type="datetimeFigureOut">
              <a:rPr lang="ar-EG" smtClean="0"/>
              <a:t>08/11/1437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1504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38C6B44-9E16-471B-8619-FE3CB2EB1999}" type="datetimeFigureOut">
              <a:rPr lang="ar-EG" smtClean="0"/>
              <a:t>08/11/1437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146938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8C6B44-9E16-471B-8619-FE3CB2EB1999}" type="datetimeFigureOut">
              <a:rPr lang="ar-EG" smtClean="0"/>
              <a:t>08/11/1437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47820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838C6B44-9E16-471B-8619-FE3CB2EB1999}" type="datetimeFigureOut">
              <a:rPr lang="ar-EG" smtClean="0"/>
              <a:t>08/11/1437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1497005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838C6B44-9E16-471B-8619-FE3CB2EB1999}" type="datetimeFigureOut">
              <a:rPr lang="ar-EG" smtClean="0"/>
              <a:t>08/11/1437</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206013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838C6B44-9E16-471B-8619-FE3CB2EB1999}" type="datetimeFigureOut">
              <a:rPr lang="ar-EG" smtClean="0"/>
              <a:t>08/11/1437</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98667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C6B44-9E16-471B-8619-FE3CB2EB1999}" type="datetimeFigureOut">
              <a:rPr lang="ar-EG" smtClean="0"/>
              <a:t>08/11/1437</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406735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8C6B44-9E16-471B-8619-FE3CB2EB1999}" type="datetimeFigureOut">
              <a:rPr lang="ar-EG" smtClean="0"/>
              <a:t>08/11/1437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174794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8C6B44-9E16-471B-8619-FE3CB2EB1999}" type="datetimeFigureOut">
              <a:rPr lang="ar-EG" smtClean="0"/>
              <a:t>08/11/1437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C39DE10-2F28-40DC-A7EC-92141D295605}" type="slidenum">
              <a:rPr lang="ar-EG" smtClean="0"/>
              <a:t>‹#›</a:t>
            </a:fld>
            <a:endParaRPr lang="ar-EG"/>
          </a:p>
        </p:txBody>
      </p:sp>
    </p:spTree>
    <p:extLst>
      <p:ext uri="{BB962C8B-B14F-4D97-AF65-F5344CB8AC3E}">
        <p14:creationId xmlns:p14="http://schemas.microsoft.com/office/powerpoint/2010/main" val="311663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38C6B44-9E16-471B-8619-FE3CB2EB1999}" type="datetimeFigureOut">
              <a:rPr lang="ar-EG" smtClean="0"/>
              <a:t>08/11/1437</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C39DE10-2F28-40DC-A7EC-92141D295605}" type="slidenum">
              <a:rPr lang="ar-EG" smtClean="0"/>
              <a:t>‹#›</a:t>
            </a:fld>
            <a:endParaRPr lang="ar-EG"/>
          </a:p>
        </p:txBody>
      </p:sp>
    </p:spTree>
    <p:extLst>
      <p:ext uri="{BB962C8B-B14F-4D97-AF65-F5344CB8AC3E}">
        <p14:creationId xmlns:p14="http://schemas.microsoft.com/office/powerpoint/2010/main" val="407559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9314" y="3352800"/>
            <a:ext cx="8596086" cy="3048000"/>
          </a:xfrm>
        </p:spPr>
        <p:txBody>
          <a:bodyPr>
            <a:normAutofit/>
          </a:bodyPr>
          <a:lstStyle/>
          <a:p>
            <a:r>
              <a:rPr lang="en-US" sz="5400" dirty="0" smtClean="0">
                <a:solidFill>
                  <a:srgbClr val="2E4C3C"/>
                </a:solidFill>
              </a:rPr>
              <a:t>                            </a:t>
            </a:r>
            <a:r>
              <a:rPr lang="en-US" sz="4000" dirty="0" smtClean="0">
                <a:solidFill>
                  <a:srgbClr val="2E4C3C"/>
                </a:solidFill>
              </a:rPr>
              <a:t>Putting lives First</a:t>
            </a:r>
            <a:endParaRPr lang="ar-EG" sz="5400" dirty="0">
              <a:solidFill>
                <a:srgbClr val="2E4C3C"/>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756" y="1202267"/>
            <a:ext cx="5791201" cy="2509519"/>
          </a:xfrm>
          <a:prstGeom prst="rect">
            <a:avLst/>
          </a:prstGeom>
        </p:spPr>
      </p:pic>
    </p:spTree>
    <p:extLst>
      <p:ext uri="{BB962C8B-B14F-4D97-AF65-F5344CB8AC3E}">
        <p14:creationId xmlns:p14="http://schemas.microsoft.com/office/powerpoint/2010/main" val="733910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a:t>
            </a:r>
            <a:r>
              <a:rPr lang="en-US" dirty="0" smtClean="0">
                <a:solidFill>
                  <a:srgbClr val="FF0000"/>
                </a:solidFill>
              </a:rPr>
              <a:t>hreats</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ar-EG" sz="4400" dirty="0" smtClean="0"/>
              <a:t>عدم تقبل المنتج عند السائقين الا بعد فتره من</a:t>
            </a:r>
          </a:p>
          <a:p>
            <a:pPr marL="0" indent="0">
              <a:buNone/>
            </a:pPr>
            <a:r>
              <a:rPr lang="ar-EG" sz="4400" dirty="0" smtClean="0"/>
              <a:t> تاكد فاعليته.</a:t>
            </a:r>
          </a:p>
          <a:p>
            <a:pPr marL="0" indent="0">
              <a:buNone/>
            </a:pPr>
            <a:r>
              <a:rPr lang="ar-EG" sz="4400" dirty="0" smtClean="0"/>
              <a:t> المنافسه من شركات اخرى . </a:t>
            </a:r>
          </a:p>
          <a:p>
            <a:endParaRPr lang="en-US" dirty="0"/>
          </a:p>
        </p:txBody>
      </p:sp>
    </p:spTree>
    <p:extLst>
      <p:ext uri="{BB962C8B-B14F-4D97-AF65-F5344CB8AC3E}">
        <p14:creationId xmlns:p14="http://schemas.microsoft.com/office/powerpoint/2010/main" val="479485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r>
              <a:rPr lang="en-US" sz="5400" dirty="0" smtClean="0"/>
              <a:t>USER</a:t>
            </a:r>
            <a:endParaRPr lang="ar-EG" sz="5400" dirty="0"/>
          </a:p>
        </p:txBody>
      </p:sp>
      <p:sp>
        <p:nvSpPr>
          <p:cNvPr id="3" name="Content Placeholder 2"/>
          <p:cNvSpPr>
            <a:spLocks noGrp="1"/>
          </p:cNvSpPr>
          <p:nvPr>
            <p:ph sz="half" idx="1"/>
          </p:nvPr>
        </p:nvSpPr>
        <p:spPr>
          <a:xfrm>
            <a:off x="1219200" y="2514600"/>
            <a:ext cx="7391400" cy="838200"/>
          </a:xfrm>
        </p:spPr>
        <p:txBody>
          <a:bodyPr>
            <a:normAutofit/>
          </a:bodyPr>
          <a:lstStyle/>
          <a:p>
            <a:r>
              <a:rPr lang="ar-EG" sz="3200" dirty="0" smtClean="0"/>
              <a:t>سائقى عربيات الاجره والاتوبيسات </a:t>
            </a:r>
            <a:r>
              <a:rPr lang="ar-EG" sz="3200" dirty="0" smtClean="0"/>
              <a:t>العامه</a:t>
            </a:r>
            <a:r>
              <a:rPr lang="en-US" sz="3200" dirty="0" smtClean="0"/>
              <a:t> </a:t>
            </a:r>
            <a:endParaRPr lang="ar-EG" sz="32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4038600"/>
            <a:ext cx="3962400" cy="21336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191000"/>
            <a:ext cx="3962400" cy="1981200"/>
          </a:xfrm>
          <a:prstGeom prst="rect">
            <a:avLst/>
          </a:prstGeom>
        </p:spPr>
      </p:pic>
    </p:spTree>
    <p:extLst>
      <p:ext uri="{BB962C8B-B14F-4D97-AF65-F5344CB8AC3E}">
        <p14:creationId xmlns:p14="http://schemas.microsoft.com/office/powerpoint/2010/main" val="1458216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model canvas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rgbClr val="FF0000"/>
                </a:solidFill>
              </a:rPr>
              <a:t>Customer segments</a:t>
            </a:r>
          </a:p>
          <a:p>
            <a:pPr marL="0" indent="0">
              <a:buNone/>
            </a:pPr>
            <a:r>
              <a:rPr lang="ar-EG" dirty="0" smtClean="0"/>
              <a:t>سائقو سيارات الاجره</a:t>
            </a:r>
          </a:p>
          <a:p>
            <a:pPr marL="0" indent="0">
              <a:buNone/>
            </a:pPr>
            <a:r>
              <a:rPr lang="en-US" dirty="0" smtClean="0">
                <a:solidFill>
                  <a:srgbClr val="FF0000"/>
                </a:solidFill>
              </a:rPr>
              <a:t>Customer relationship</a:t>
            </a:r>
            <a:r>
              <a:rPr lang="ar-EG" dirty="0" smtClean="0">
                <a:solidFill>
                  <a:srgbClr val="FF0000"/>
                </a:solidFill>
              </a:rPr>
              <a:t> </a:t>
            </a:r>
          </a:p>
          <a:p>
            <a:pPr marL="0" indent="0">
              <a:buNone/>
            </a:pPr>
            <a:r>
              <a:rPr lang="ar-EG" dirty="0" smtClean="0"/>
              <a:t>- سنة ضمان </a:t>
            </a:r>
          </a:p>
          <a:p>
            <a:pPr>
              <a:buFontTx/>
              <a:buChar char="-"/>
            </a:pPr>
            <a:r>
              <a:rPr lang="ar-EG" dirty="0" smtClean="0"/>
              <a:t>إكسسوار سيارة هدية علي كل جهاز تشتريه</a:t>
            </a:r>
          </a:p>
          <a:p>
            <a:pPr marL="0" indent="0">
              <a:buNone/>
            </a:pPr>
            <a:r>
              <a:rPr lang="en-US" dirty="0" smtClean="0">
                <a:solidFill>
                  <a:srgbClr val="FF0000"/>
                </a:solidFill>
              </a:rPr>
              <a:t>VALUE PROPOSITION</a:t>
            </a:r>
          </a:p>
          <a:p>
            <a:pPr marL="0" indent="0">
              <a:buNone/>
            </a:pPr>
            <a:r>
              <a:rPr lang="ar-EG" dirty="0" smtClean="0"/>
              <a:t>امان ع الطريق </a:t>
            </a:r>
          </a:p>
          <a:p>
            <a:pPr marL="0" indent="0">
              <a:buNone/>
            </a:pPr>
            <a:r>
              <a:rPr lang="ar-EG" dirty="0" smtClean="0"/>
              <a:t>الحفاظ ع السيارة </a:t>
            </a:r>
          </a:p>
          <a:p>
            <a:pPr marL="0" indent="0">
              <a:buNone/>
            </a:pPr>
            <a:r>
              <a:rPr lang="ar-EG" dirty="0" smtClean="0"/>
              <a:t>تقليل الحوادث </a:t>
            </a:r>
          </a:p>
          <a:p>
            <a:pPr marL="0" indent="0">
              <a:buNone/>
            </a:pPr>
            <a:endParaRPr lang="ar-EG" dirty="0" smtClean="0"/>
          </a:p>
          <a:p>
            <a:pPr marL="0" indent="0">
              <a:buNone/>
            </a:pPr>
            <a:endParaRPr lang="ar-EG" dirty="0"/>
          </a:p>
          <a:p>
            <a:pPr marL="0" indent="0">
              <a:buNone/>
            </a:pPr>
            <a:endParaRPr lang="ar-EG" dirty="0" smtClean="0"/>
          </a:p>
        </p:txBody>
      </p:sp>
    </p:spTree>
    <p:extLst>
      <p:ext uri="{BB962C8B-B14F-4D97-AF65-F5344CB8AC3E}">
        <p14:creationId xmlns:p14="http://schemas.microsoft.com/office/powerpoint/2010/main" val="2309466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solidFill>
                  <a:srgbClr val="FF0000"/>
                </a:solidFill>
              </a:rPr>
              <a:t>Key resources</a:t>
            </a:r>
            <a:endParaRPr lang="ar-EG" dirty="0" smtClean="0">
              <a:solidFill>
                <a:srgbClr val="FF0000"/>
              </a:solidFill>
            </a:endParaRPr>
          </a:p>
          <a:p>
            <a:r>
              <a:rPr lang="ar-EG" dirty="0" smtClean="0"/>
              <a:t>الأيدي العاملة </a:t>
            </a:r>
          </a:p>
          <a:p>
            <a:r>
              <a:rPr lang="ar-EG" dirty="0" smtClean="0"/>
              <a:t>المكونات الداخلية للدائرة (مقاومات – مكثفات – لمبات )</a:t>
            </a:r>
          </a:p>
          <a:p>
            <a:r>
              <a:rPr lang="en-US" dirty="0" smtClean="0">
                <a:solidFill>
                  <a:srgbClr val="FF0000"/>
                </a:solidFill>
              </a:rPr>
              <a:t>Key partners</a:t>
            </a:r>
          </a:p>
          <a:p>
            <a:r>
              <a:rPr lang="ar-EG" dirty="0" smtClean="0"/>
              <a:t>مصنع لصناعة الغلاف الكرتوني الخارجي</a:t>
            </a:r>
          </a:p>
          <a:p>
            <a:r>
              <a:rPr lang="ar-EG" dirty="0" smtClean="0"/>
              <a:t>مصنع لصناعة الفريم الخارجي للدائرة المكونة للجهاز </a:t>
            </a:r>
          </a:p>
          <a:p>
            <a:endParaRPr lang="en-US" dirty="0"/>
          </a:p>
        </p:txBody>
      </p:sp>
    </p:spTree>
    <p:extLst>
      <p:ext uri="{BB962C8B-B14F-4D97-AF65-F5344CB8AC3E}">
        <p14:creationId xmlns:p14="http://schemas.microsoft.com/office/powerpoint/2010/main" val="2472359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Revenue Streams</a:t>
            </a:r>
          </a:p>
          <a:p>
            <a:r>
              <a:rPr lang="ar-EG" dirty="0" smtClean="0"/>
              <a:t>ف البداية المال الناتج من البيع</a:t>
            </a:r>
          </a:p>
          <a:p>
            <a:r>
              <a:rPr lang="ar-EG" dirty="0" smtClean="0"/>
              <a:t>بعد نجاح المشروع هنتعامل مع مستثمر</a:t>
            </a:r>
          </a:p>
          <a:p>
            <a:r>
              <a:rPr lang="en-US" dirty="0" smtClean="0">
                <a:solidFill>
                  <a:srgbClr val="FF0000"/>
                </a:solidFill>
              </a:rPr>
              <a:t>Cost Structure</a:t>
            </a:r>
          </a:p>
          <a:p>
            <a:r>
              <a:rPr lang="ar-EG" dirty="0" smtClean="0"/>
              <a:t>إيجار المكان </a:t>
            </a:r>
          </a:p>
          <a:p>
            <a:r>
              <a:rPr lang="ar-EG" dirty="0" smtClean="0"/>
              <a:t>المرتبات </a:t>
            </a:r>
          </a:p>
          <a:p>
            <a:r>
              <a:rPr lang="ar-EG" dirty="0" smtClean="0"/>
              <a:t>شراء المكونات </a:t>
            </a:r>
          </a:p>
          <a:p>
            <a:r>
              <a:rPr lang="ar-EG" dirty="0" smtClean="0"/>
              <a:t>كهرباء ومياه</a:t>
            </a:r>
          </a:p>
          <a:p>
            <a:endParaRPr lang="en-US" dirty="0"/>
          </a:p>
        </p:txBody>
      </p:sp>
    </p:spTree>
    <p:extLst>
      <p:ext uri="{BB962C8B-B14F-4D97-AF65-F5344CB8AC3E}">
        <p14:creationId xmlns:p14="http://schemas.microsoft.com/office/powerpoint/2010/main" val="1923934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Key Activities</a:t>
            </a:r>
          </a:p>
          <a:p>
            <a:r>
              <a:rPr lang="ar-EG" dirty="0" smtClean="0"/>
              <a:t>صناعة دائرة جهاز الإرسال </a:t>
            </a:r>
          </a:p>
          <a:p>
            <a:r>
              <a:rPr lang="ar-EG" dirty="0" smtClean="0"/>
              <a:t>صناعة دائرة جهاز الاستقبال</a:t>
            </a:r>
          </a:p>
        </p:txBody>
      </p:sp>
    </p:spTree>
    <p:extLst>
      <p:ext uri="{BB962C8B-B14F-4D97-AF65-F5344CB8AC3E}">
        <p14:creationId xmlns:p14="http://schemas.microsoft.com/office/powerpoint/2010/main" val="3827283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Customer</a:t>
            </a:r>
            <a:endParaRPr lang="en-US" dirty="0"/>
          </a:p>
        </p:txBody>
      </p:sp>
      <p:sp>
        <p:nvSpPr>
          <p:cNvPr id="3" name="Content Placeholder 2"/>
          <p:cNvSpPr>
            <a:spLocks noGrp="1"/>
          </p:cNvSpPr>
          <p:nvPr>
            <p:ph idx="1"/>
          </p:nvPr>
        </p:nvSpPr>
        <p:spPr>
          <a:xfrm>
            <a:off x="457200" y="1600200"/>
            <a:ext cx="8229600" cy="4525963"/>
          </a:xfrm>
        </p:spPr>
        <p:txBody>
          <a:bodyPr/>
          <a:lstStyle/>
          <a:p>
            <a:pPr marL="0" indent="0">
              <a:buNone/>
            </a:pPr>
            <a:r>
              <a:rPr lang="ar-EG" dirty="0" smtClean="0"/>
              <a:t>عدد سواقين الاجره فى الدقهليه حوالى 70 الف سائق</a:t>
            </a:r>
          </a:p>
          <a:p>
            <a:pPr marL="0" indent="0">
              <a:buNone/>
            </a:pPr>
            <a:r>
              <a:rPr lang="ar-EG" dirty="0" smtClean="0"/>
              <a:t>عدد السيارات فى محافظه الدقهليه حوالى 500000 سياره</a:t>
            </a:r>
          </a:p>
        </p:txBody>
      </p:sp>
    </p:spTree>
    <p:extLst>
      <p:ext uri="{BB962C8B-B14F-4D97-AF65-F5344CB8AC3E}">
        <p14:creationId xmlns:p14="http://schemas.microsoft.com/office/powerpoint/2010/main" val="3895655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Strategy</a:t>
            </a:r>
            <a:endParaRPr lang="en-US" dirty="0"/>
          </a:p>
        </p:txBody>
      </p:sp>
      <p:sp>
        <p:nvSpPr>
          <p:cNvPr id="3" name="Content Placeholder 2"/>
          <p:cNvSpPr>
            <a:spLocks noGrp="1"/>
          </p:cNvSpPr>
          <p:nvPr>
            <p:ph idx="1"/>
          </p:nvPr>
        </p:nvSpPr>
        <p:spPr/>
        <p:txBody>
          <a:bodyPr/>
          <a:lstStyle/>
          <a:p>
            <a:pPr marL="0" indent="0">
              <a:buNone/>
            </a:pPr>
            <a:r>
              <a:rPr lang="ar-EG" dirty="0"/>
              <a:t>نشر الفكرة ف محطات توقف السيارات الاجرة </a:t>
            </a:r>
          </a:p>
          <a:p>
            <a:pPr marL="0" indent="0">
              <a:buNone/>
            </a:pPr>
            <a:r>
              <a:rPr lang="ar-EG" dirty="0"/>
              <a:t>عمل استيكرز وبانرز ولصقها ف اماكن الزحام</a:t>
            </a:r>
          </a:p>
          <a:p>
            <a:pPr marL="0" indent="0">
              <a:buNone/>
            </a:pPr>
            <a:r>
              <a:rPr lang="ar-EG" dirty="0"/>
              <a:t>التواصل مع ورش تصليح السيارات والتوكيلات </a:t>
            </a:r>
          </a:p>
          <a:p>
            <a:pPr marL="0" indent="0">
              <a:buNone/>
            </a:pPr>
            <a:r>
              <a:rPr lang="ar-EG" dirty="0"/>
              <a:t>جهاز الإرسال يتكلف 20 جنيه مصري </a:t>
            </a:r>
          </a:p>
          <a:p>
            <a:pPr marL="0" indent="0">
              <a:buNone/>
            </a:pPr>
            <a:r>
              <a:rPr lang="ar-EG" dirty="0"/>
              <a:t>سعر بيع جهاز الإستقبال 50 جنيه مصري</a:t>
            </a:r>
          </a:p>
          <a:p>
            <a:pPr marL="0" indent="0">
              <a:buNone/>
            </a:pPr>
            <a:r>
              <a:rPr lang="ar-EG" dirty="0"/>
              <a:t>* فرق السعر بين الجهازين كفيل إننا نربح</a:t>
            </a:r>
          </a:p>
          <a:p>
            <a:pPr marL="0" indent="0">
              <a:buNone/>
            </a:pPr>
            <a:endParaRPr lang="ar-EG" dirty="0"/>
          </a:p>
          <a:p>
            <a:endParaRPr lang="en-US" dirty="0"/>
          </a:p>
        </p:txBody>
      </p:sp>
    </p:spTree>
    <p:extLst>
      <p:ext uri="{BB962C8B-B14F-4D97-AF65-F5344CB8AC3E}">
        <p14:creationId xmlns:p14="http://schemas.microsoft.com/office/powerpoint/2010/main" val="2310311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3154362"/>
          </a:xfrm>
        </p:spPr>
        <p:txBody>
          <a:bodyPr/>
          <a:lstStyle/>
          <a:p>
            <a:r>
              <a:rPr lang="en-US" dirty="0" smtClean="0"/>
              <a:t>What is next ????</a:t>
            </a:r>
            <a:endParaRPr lang="en-US" dirty="0"/>
          </a:p>
        </p:txBody>
      </p:sp>
      <p:sp>
        <p:nvSpPr>
          <p:cNvPr id="3" name="Content Placeholder 2"/>
          <p:cNvSpPr>
            <a:spLocks noGrp="1"/>
          </p:cNvSpPr>
          <p:nvPr>
            <p:ph idx="1"/>
          </p:nvPr>
        </p:nvSpPr>
        <p:spPr>
          <a:xfrm>
            <a:off x="0" y="6629400"/>
            <a:ext cx="8229600" cy="4525963"/>
          </a:xfrm>
        </p:spPr>
        <p:txBody>
          <a:bodyPr/>
          <a:lstStyle/>
          <a:p>
            <a:pPr marL="0" indent="0">
              <a:buNone/>
            </a:pPr>
            <a:endParaRPr lang="en-US" dirty="0"/>
          </a:p>
        </p:txBody>
      </p:sp>
    </p:spTree>
    <p:extLst>
      <p:ext uri="{BB962C8B-B14F-4D97-AF65-F5344CB8AC3E}">
        <p14:creationId xmlns:p14="http://schemas.microsoft.com/office/powerpoint/2010/main" val="3447845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smtClean="0"/>
              <a:t>founders</a:t>
            </a:r>
            <a:endParaRPr lang="ar-EG" sz="4800" b="1" i="1" dirty="0"/>
          </a:p>
        </p:txBody>
      </p:sp>
      <p:sp>
        <p:nvSpPr>
          <p:cNvPr id="3" name="Content Placeholder 2"/>
          <p:cNvSpPr>
            <a:spLocks noGrp="1"/>
          </p:cNvSpPr>
          <p:nvPr>
            <p:ph idx="1"/>
          </p:nvPr>
        </p:nvSpPr>
        <p:spPr>
          <a:xfrm>
            <a:off x="457200" y="1600200"/>
            <a:ext cx="8229600" cy="4876800"/>
          </a:xfrm>
        </p:spPr>
        <p:txBody>
          <a:bodyPr>
            <a:normAutofit lnSpcReduction="10000"/>
          </a:bodyPr>
          <a:lstStyle/>
          <a:p>
            <a:pPr marL="0" indent="0" algn="l">
              <a:buNone/>
            </a:pPr>
            <a:r>
              <a:rPr lang="en-US" dirty="0" smtClean="0"/>
              <a:t>Shahin</a:t>
            </a:r>
            <a:r>
              <a:rPr lang="ar-EG" dirty="0" smtClean="0"/>
              <a:t> </a:t>
            </a:r>
            <a:r>
              <a:rPr lang="en-US" dirty="0" smtClean="0"/>
              <a:t> Elham Ahmed Ahmed</a:t>
            </a:r>
            <a:endParaRPr lang="ar-EG" dirty="0" smtClean="0"/>
          </a:p>
          <a:p>
            <a:pPr marL="0" indent="0" algn="l">
              <a:buNone/>
            </a:pPr>
            <a:r>
              <a:rPr lang="en-US" dirty="0" smtClean="0">
                <a:solidFill>
                  <a:srgbClr val="FF0000"/>
                </a:solidFill>
              </a:rPr>
              <a:t>(ahelham185@yahoo.com)</a:t>
            </a:r>
            <a:endParaRPr lang="ar-EG" dirty="0" smtClean="0">
              <a:solidFill>
                <a:srgbClr val="FF0000"/>
              </a:solidFill>
            </a:endParaRPr>
          </a:p>
          <a:p>
            <a:pPr marL="0" indent="0" algn="l">
              <a:buNone/>
            </a:pPr>
            <a:r>
              <a:rPr lang="en-US" dirty="0" smtClean="0"/>
              <a:t>Ahmed </a:t>
            </a:r>
            <a:r>
              <a:rPr lang="en-US" dirty="0"/>
              <a:t>E</a:t>
            </a:r>
            <a:r>
              <a:rPr lang="en-US" dirty="0" smtClean="0"/>
              <a:t>weed </a:t>
            </a:r>
            <a:endParaRPr lang="ar-EG" dirty="0" smtClean="0"/>
          </a:p>
          <a:p>
            <a:pPr marL="0" indent="0" algn="l">
              <a:buNone/>
            </a:pPr>
            <a:r>
              <a:rPr lang="ar-EG" dirty="0">
                <a:solidFill>
                  <a:srgbClr val="FF0000"/>
                </a:solidFill>
              </a:rPr>
              <a:t>(</a:t>
            </a:r>
            <a:r>
              <a:rPr lang="en-US" dirty="0">
                <a:solidFill>
                  <a:srgbClr val="FF0000"/>
                </a:solidFill>
              </a:rPr>
              <a:t>(xmega.mind10@gmail.com</a:t>
            </a:r>
            <a:endParaRPr lang="ar-EG" dirty="0">
              <a:solidFill>
                <a:srgbClr val="FF0000"/>
              </a:solidFill>
            </a:endParaRPr>
          </a:p>
          <a:p>
            <a:pPr marL="0" indent="0" algn="l">
              <a:buNone/>
            </a:pPr>
            <a:r>
              <a:rPr lang="en-US" dirty="0" smtClean="0"/>
              <a:t>Ahmed Salah</a:t>
            </a:r>
            <a:endParaRPr lang="ar-EG" dirty="0" smtClean="0"/>
          </a:p>
          <a:p>
            <a:pPr marL="0" indent="0" algn="l">
              <a:buNone/>
            </a:pPr>
            <a:r>
              <a:rPr lang="ar-EG" dirty="0" smtClean="0">
                <a:solidFill>
                  <a:srgbClr val="FF0000"/>
                </a:solidFill>
              </a:rPr>
              <a:t>(</a:t>
            </a:r>
            <a:r>
              <a:rPr lang="en-US" dirty="0" smtClean="0">
                <a:solidFill>
                  <a:srgbClr val="FF0000"/>
                </a:solidFill>
              </a:rPr>
              <a:t>ahmedsalah9966.as@gmail.com</a:t>
            </a:r>
            <a:r>
              <a:rPr lang="ar-EG" dirty="0" smtClean="0">
                <a:solidFill>
                  <a:srgbClr val="FF0000"/>
                </a:solidFill>
              </a:rPr>
              <a:t>)</a:t>
            </a:r>
            <a:endParaRPr lang="ar-EG" dirty="0" smtClean="0">
              <a:solidFill>
                <a:srgbClr val="FF0000"/>
              </a:solidFill>
            </a:endParaRPr>
          </a:p>
          <a:p>
            <a:pPr marL="0" indent="0" algn="l">
              <a:buNone/>
            </a:pPr>
            <a:r>
              <a:rPr lang="en-US" dirty="0" smtClean="0"/>
              <a:t>Hala Mohamed Ragab</a:t>
            </a:r>
            <a:r>
              <a:rPr lang="ar-EG" dirty="0" smtClean="0"/>
              <a:t>    </a:t>
            </a:r>
          </a:p>
          <a:p>
            <a:pPr marL="0" indent="0" algn="l">
              <a:buNone/>
            </a:pPr>
            <a:r>
              <a:rPr lang="en-US" dirty="0" smtClean="0">
                <a:solidFill>
                  <a:srgbClr val="FF0000"/>
                </a:solidFill>
              </a:rPr>
              <a:t>(</a:t>
            </a:r>
            <a:r>
              <a:rPr lang="en-US" dirty="0">
                <a:solidFill>
                  <a:srgbClr val="FF0000"/>
                </a:solidFill>
              </a:rPr>
              <a:t>ragabhala@yahoo.com)</a:t>
            </a:r>
            <a:r>
              <a:rPr lang="ar-EG" dirty="0">
                <a:solidFill>
                  <a:srgbClr val="FF0000"/>
                </a:solidFill>
              </a:rPr>
              <a:t>   </a:t>
            </a:r>
          </a:p>
          <a:p>
            <a:pPr marL="0" indent="0" algn="l">
              <a:buNone/>
            </a:pPr>
            <a:r>
              <a:rPr lang="en-US" dirty="0">
                <a:solidFill>
                  <a:srgbClr val="FF0000"/>
                </a:solidFill>
              </a:rPr>
              <a:t>hebaasiel@gmail.com)</a:t>
            </a:r>
            <a:r>
              <a:rPr lang="ar-EG" dirty="0">
                <a:solidFill>
                  <a:srgbClr val="FF0000"/>
                </a:solidFill>
              </a:rPr>
              <a:t>) </a:t>
            </a:r>
            <a:r>
              <a:rPr lang="en-US" dirty="0">
                <a:solidFill>
                  <a:srgbClr val="FF0000"/>
                </a:solidFill>
              </a:rPr>
              <a:t>  </a:t>
            </a:r>
            <a:r>
              <a:rPr lang="en-US" dirty="0" smtClean="0"/>
              <a:t>Heba Alla Shawky</a:t>
            </a:r>
            <a:endParaRPr lang="ar-EG" dirty="0"/>
          </a:p>
        </p:txBody>
      </p:sp>
    </p:spTree>
    <p:extLst>
      <p:ext uri="{BB962C8B-B14F-4D97-AF65-F5344CB8AC3E}">
        <p14:creationId xmlns:p14="http://schemas.microsoft.com/office/powerpoint/2010/main" val="2490465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problem</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1" y="1600200"/>
            <a:ext cx="8153400" cy="4893681"/>
          </a:xfrm>
        </p:spPr>
      </p:pic>
    </p:spTree>
    <p:extLst>
      <p:ext uri="{BB962C8B-B14F-4D97-AF65-F5344CB8AC3E}">
        <p14:creationId xmlns:p14="http://schemas.microsoft.com/office/powerpoint/2010/main" val="764094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19075"/>
            <a:ext cx="8229600" cy="1143000"/>
          </a:xfrm>
        </p:spPr>
        <p:txBody>
          <a:bodyPr>
            <a:noAutofit/>
          </a:bodyPr>
          <a:lstStyle/>
          <a:p>
            <a:r>
              <a:rPr lang="en-US" sz="6600" dirty="0" smtClean="0"/>
              <a:t>solution</a:t>
            </a:r>
            <a:r>
              <a:rPr lang="ar-EG" sz="7200" dirty="0" smtClean="0"/>
              <a:t> </a:t>
            </a:r>
            <a:endParaRPr lang="ar-EG" sz="7200" dirty="0"/>
          </a:p>
        </p:txBody>
      </p:sp>
      <p:sp>
        <p:nvSpPr>
          <p:cNvPr id="4" name="Text Placeholder 3"/>
          <p:cNvSpPr>
            <a:spLocks noGrp="1"/>
          </p:cNvSpPr>
          <p:nvPr>
            <p:ph type="body" idx="1"/>
          </p:nvPr>
        </p:nvSpPr>
        <p:spPr>
          <a:xfrm>
            <a:off x="0" y="5444178"/>
            <a:ext cx="4040188" cy="677803"/>
          </a:xfrm>
        </p:spPr>
        <p:txBody>
          <a:bodyPr/>
          <a:lstStyle/>
          <a:p>
            <a:endParaRPr lang="en-US" dirty="0"/>
          </a:p>
        </p:txBody>
      </p:sp>
      <p:sp>
        <p:nvSpPr>
          <p:cNvPr id="3" name="Content Placeholder 2"/>
          <p:cNvSpPr>
            <a:spLocks noGrp="1"/>
          </p:cNvSpPr>
          <p:nvPr>
            <p:ph sz="half" idx="2"/>
          </p:nvPr>
        </p:nvSpPr>
        <p:spPr/>
        <p:txBody>
          <a:bodyPr/>
          <a:lstStyle/>
          <a:p>
            <a:pPr marL="0" indent="0">
              <a:buNone/>
            </a:pPr>
            <a:r>
              <a:rPr lang="ar-EG" dirty="0" smtClean="0"/>
              <a:t>عباره عن جهازين... الاول ارسال عند كل حفره او كل مطب او منطقه حوادث ....والتانى استقبال فى السياره مزود بثلاثة لمبات ...لمبه حمراء تشير الى وجود مطب ولمبه صفراء تشير الى وجود حفره والتالته خضراء تشيل الى وجود منطقة حوادث .</a:t>
            </a:r>
            <a:endParaRPr lang="ar-EG" dirty="0"/>
          </a:p>
        </p:txBody>
      </p:sp>
      <p:sp>
        <p:nvSpPr>
          <p:cNvPr id="6" name="Text Placeholder 5"/>
          <p:cNvSpPr>
            <a:spLocks noGrp="1"/>
          </p:cNvSpPr>
          <p:nvPr>
            <p:ph type="body" sz="quarter" idx="3"/>
          </p:nvPr>
        </p:nvSpPr>
        <p:spPr>
          <a:xfrm>
            <a:off x="2739676" y="1554008"/>
            <a:ext cx="4038600" cy="598369"/>
          </a:xfrm>
        </p:spPr>
        <p:txBody>
          <a:bodyPr>
            <a:noAutofit/>
          </a:bodyPr>
          <a:lstStyle/>
          <a:p>
            <a:r>
              <a:rPr lang="en-US" sz="5400" dirty="0" smtClean="0">
                <a:latin typeface="AR BLANCA" panose="02000000000000000000" pitchFamily="2" charset="0"/>
              </a:rPr>
              <a:t>FARMEL    </a:t>
            </a:r>
            <a:endParaRPr lang="en-US" sz="5400" dirty="0">
              <a:latin typeface="AR BLANCA" panose="02000000000000000000" pitchFamily="2" charset="0"/>
            </a:endParaRPr>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13361" y="2373880"/>
            <a:ext cx="3329830" cy="2697162"/>
          </a:xfrm>
        </p:spPr>
      </p:pic>
    </p:spTree>
    <p:extLst>
      <p:ext uri="{BB962C8B-B14F-4D97-AF65-F5344CB8AC3E}">
        <p14:creationId xmlns:p14="http://schemas.microsoft.com/office/powerpoint/2010/main" val="408570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Technology Components</a:t>
            </a:r>
          </a:p>
        </p:txBody>
      </p:sp>
      <p:sp>
        <p:nvSpPr>
          <p:cNvPr id="3" name="Content Placeholder 2"/>
          <p:cNvSpPr>
            <a:spLocks noGrp="1"/>
          </p:cNvSpPr>
          <p:nvPr>
            <p:ph idx="1"/>
          </p:nvPr>
        </p:nvSpPr>
        <p:spPr>
          <a:xfrm>
            <a:off x="1371600" y="2743200"/>
            <a:ext cx="6096000" cy="685799"/>
          </a:xfrm>
        </p:spPr>
        <p:txBody>
          <a:bodyPr/>
          <a:lstStyle/>
          <a:p>
            <a:pPr marL="0" indent="0" algn="ctr">
              <a:buNone/>
            </a:pPr>
            <a:r>
              <a:rPr lang="en-US" dirty="0" smtClean="0"/>
              <a:t>TRANSMITER AND RECIVER</a:t>
            </a:r>
            <a:endParaRPr lang="en-US" dirty="0"/>
          </a:p>
        </p:txBody>
      </p:sp>
    </p:spTree>
    <p:extLst>
      <p:ext uri="{BB962C8B-B14F-4D97-AF65-F5344CB8AC3E}">
        <p14:creationId xmlns:p14="http://schemas.microsoft.com/office/powerpoint/2010/main" val="116439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143000"/>
          </a:xfrm>
        </p:spPr>
        <p:txBody>
          <a:bodyPr/>
          <a:lstStyle/>
          <a:p>
            <a:r>
              <a:rPr lang="ar-EG" dirty="0" smtClean="0"/>
              <a:t>ليه احنا مش </a:t>
            </a:r>
            <a:r>
              <a:rPr lang="ar-EG" dirty="0" smtClean="0"/>
              <a:t>غيرنا </a:t>
            </a:r>
            <a:r>
              <a:rPr lang="ar-EG" dirty="0" smtClean="0"/>
              <a:t>.....؟؟؟؟؟؟؟</a:t>
            </a:r>
            <a:endParaRPr lang="ar-EG" dirty="0"/>
          </a:p>
        </p:txBody>
      </p:sp>
      <p:sp>
        <p:nvSpPr>
          <p:cNvPr id="3" name="Content Placeholder 2"/>
          <p:cNvSpPr>
            <a:spLocks noGrp="1"/>
          </p:cNvSpPr>
          <p:nvPr>
            <p:ph idx="1"/>
          </p:nvPr>
        </p:nvSpPr>
        <p:spPr>
          <a:xfrm>
            <a:off x="381000" y="2514600"/>
            <a:ext cx="8229600" cy="3505200"/>
          </a:xfrm>
        </p:spPr>
        <p:txBody>
          <a:bodyPr>
            <a:normAutofit/>
          </a:bodyPr>
          <a:lstStyle/>
          <a:p>
            <a:r>
              <a:rPr lang="ar-EG" sz="4400" dirty="0" smtClean="0"/>
              <a:t>ببساطة </a:t>
            </a:r>
            <a:r>
              <a:rPr lang="ar-EG" sz="4400" dirty="0" smtClean="0"/>
              <a:t>لان مفيش غيرنا</a:t>
            </a:r>
            <a:endParaRPr lang="ar-EG"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657601"/>
            <a:ext cx="3581400" cy="2743200"/>
          </a:xfrm>
          <a:prstGeom prst="rect">
            <a:avLst/>
          </a:prstGeom>
        </p:spPr>
      </p:pic>
    </p:spTree>
    <p:extLst>
      <p:ext uri="{BB962C8B-B14F-4D97-AF65-F5344CB8AC3E}">
        <p14:creationId xmlns:p14="http://schemas.microsoft.com/office/powerpoint/2010/main" val="567358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2" y="228600"/>
            <a:ext cx="8229600" cy="1143000"/>
          </a:xfrm>
        </p:spPr>
        <p:txBody>
          <a:bodyPr/>
          <a:lstStyle/>
          <a:p>
            <a:r>
              <a:rPr lang="en-US" dirty="0" smtClean="0"/>
              <a:t>SWOT</a:t>
            </a:r>
            <a:endParaRPr lang="en-US" dirty="0"/>
          </a:p>
        </p:txBody>
      </p:sp>
      <p:sp>
        <p:nvSpPr>
          <p:cNvPr id="3" name="Content Placeholder 2"/>
          <p:cNvSpPr>
            <a:spLocks noGrp="1"/>
          </p:cNvSpPr>
          <p:nvPr>
            <p:ph idx="1"/>
          </p:nvPr>
        </p:nvSpPr>
        <p:spPr>
          <a:xfrm>
            <a:off x="533400" y="1219200"/>
            <a:ext cx="8229600" cy="4525963"/>
          </a:xfrm>
        </p:spPr>
        <p:txBody>
          <a:bodyPr/>
          <a:lstStyle/>
          <a:p>
            <a:pPr marL="0" indent="0" algn="l">
              <a:buNone/>
            </a:pPr>
            <a:r>
              <a:rPr lang="en-US" dirty="0" smtClean="0"/>
              <a:t>                            Strengths</a:t>
            </a:r>
            <a:endParaRPr lang="ar-EG" dirty="0" smtClean="0"/>
          </a:p>
          <a:p>
            <a:pPr marL="0" indent="0">
              <a:buNone/>
            </a:pPr>
            <a:r>
              <a:rPr lang="ar-EG" dirty="0" smtClean="0"/>
              <a:t> مطلوب</a:t>
            </a:r>
          </a:p>
          <a:p>
            <a:pPr marL="0" indent="0">
              <a:buNone/>
            </a:pPr>
            <a:r>
              <a:rPr lang="ar-EG" dirty="0" smtClean="0"/>
              <a:t>بسيط </a:t>
            </a:r>
          </a:p>
          <a:p>
            <a:pPr marL="0" indent="0">
              <a:buNone/>
            </a:pPr>
            <a:r>
              <a:rPr lang="ar-EG" dirty="0" smtClean="0"/>
              <a:t>رخيص </a:t>
            </a:r>
          </a:p>
          <a:p>
            <a:pPr marL="0" indent="0">
              <a:buNone/>
            </a:pPr>
            <a:r>
              <a:rPr lang="ar-EG" dirty="0" smtClean="0"/>
              <a:t>سهل التركيب والتشغيل </a:t>
            </a:r>
          </a:p>
          <a:p>
            <a:pPr marL="0" indent="0">
              <a:buNone/>
            </a:pPr>
            <a:r>
              <a:rPr lang="ar-EG" dirty="0" smtClean="0"/>
              <a:t>امان  </a:t>
            </a:r>
            <a:endParaRPr lang="en-US" dirty="0" smtClean="0"/>
          </a:p>
        </p:txBody>
      </p:sp>
    </p:spTree>
    <p:extLst>
      <p:ext uri="{BB962C8B-B14F-4D97-AF65-F5344CB8AC3E}">
        <p14:creationId xmlns:p14="http://schemas.microsoft.com/office/powerpoint/2010/main" val="2094979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p:txBody>
          <a:bodyPr/>
          <a:lstStyle/>
          <a:p>
            <a:pPr marL="0" indent="0">
              <a:buNone/>
            </a:pPr>
            <a:r>
              <a:rPr lang="ar-EG" dirty="0" smtClean="0"/>
              <a:t>ضرورة الاحتياج لموافقة اهالى المناطق لتركيب جهاز الارسال على  بيوتهم ومحلاتهم</a:t>
            </a:r>
          </a:p>
          <a:p>
            <a:pPr marL="0" indent="0">
              <a:buNone/>
            </a:pPr>
            <a:endParaRPr lang="en-US" dirty="0"/>
          </a:p>
        </p:txBody>
      </p:sp>
    </p:spTree>
    <p:extLst>
      <p:ext uri="{BB962C8B-B14F-4D97-AF65-F5344CB8AC3E}">
        <p14:creationId xmlns:p14="http://schemas.microsoft.com/office/powerpoint/2010/main" val="2586787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O</a:t>
            </a:r>
            <a:r>
              <a:rPr lang="en-US" dirty="0" smtClean="0">
                <a:solidFill>
                  <a:schemeClr val="accent6">
                    <a:lumMod val="50000"/>
                  </a:schemeClr>
                </a:solidFill>
              </a:rPr>
              <a:t>pportunities</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pPr marL="0" indent="0">
              <a:buNone/>
            </a:pPr>
            <a:r>
              <a:rPr lang="ar-EG" dirty="0" smtClean="0"/>
              <a:t>عدم وجود منافس </a:t>
            </a:r>
          </a:p>
          <a:p>
            <a:pPr marL="0" indent="0">
              <a:buNone/>
            </a:pPr>
            <a:r>
              <a:rPr lang="ar-EG" dirty="0" smtClean="0"/>
              <a:t>احتياج السوق للمنتج بسبب كثرة الحوادث </a:t>
            </a:r>
            <a:endParaRPr lang="en-US" dirty="0"/>
          </a:p>
        </p:txBody>
      </p:sp>
    </p:spTree>
    <p:extLst>
      <p:ext uri="{BB962C8B-B14F-4D97-AF65-F5344CB8AC3E}">
        <p14:creationId xmlns:p14="http://schemas.microsoft.com/office/powerpoint/2010/main" val="2126475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314</Words>
  <Application>Microsoft Office PowerPoint</Application>
  <PresentationFormat>On-screen Show (4:3)</PresentationFormat>
  <Paragraphs>77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 BLANCA</vt:lpstr>
      <vt:lpstr>Arial</vt:lpstr>
      <vt:lpstr>Calibri</vt:lpstr>
      <vt:lpstr>Times New Roman</vt:lpstr>
      <vt:lpstr>Office Theme</vt:lpstr>
      <vt:lpstr>PowerPoint Presentation</vt:lpstr>
      <vt:lpstr>founders</vt:lpstr>
      <vt:lpstr>The problem</vt:lpstr>
      <vt:lpstr>solution </vt:lpstr>
      <vt:lpstr>Technology Components</vt:lpstr>
      <vt:lpstr>ليه احنا مش غيرنا .....؟؟؟؟؟؟؟</vt:lpstr>
      <vt:lpstr>SWOT</vt:lpstr>
      <vt:lpstr>weaknesses</vt:lpstr>
      <vt:lpstr>Opportunities</vt:lpstr>
      <vt:lpstr>Threats</vt:lpstr>
      <vt:lpstr>USER</vt:lpstr>
      <vt:lpstr>The business model canvas</vt:lpstr>
      <vt:lpstr>PowerPoint Presentation</vt:lpstr>
      <vt:lpstr>PowerPoint Presentation</vt:lpstr>
      <vt:lpstr>PowerPoint Presentation</vt:lpstr>
      <vt:lpstr>Target Customer</vt:lpstr>
      <vt:lpstr>Market Strategy</vt:lpstr>
      <vt:lpstr>What is next ????</vt:lpstr>
    </vt:vector>
  </TitlesOfParts>
  <Company>n0ak95</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n0ak95</dc:creator>
  <cp:lastModifiedBy>ahmed salah</cp:lastModifiedBy>
  <cp:revision>23</cp:revision>
  <dcterms:created xsi:type="dcterms:W3CDTF">2016-08-11T07:17:41Z</dcterms:created>
  <dcterms:modified xsi:type="dcterms:W3CDTF">2016-08-11T13:50:20Z</dcterms:modified>
</cp:coreProperties>
</file>