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9a5a75d5259a95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8T03:46:18.72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D415-1FB8-432A-901F-619DD32A51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E278-7E26-4984-9310-3E7FFAB5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D415-1FB8-432A-901F-619DD32A51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E278-7E26-4984-9310-3E7FFAB5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0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D415-1FB8-432A-901F-619DD32A51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E278-7E26-4984-9310-3E7FFAB5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4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D415-1FB8-432A-901F-619DD32A51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E278-7E26-4984-9310-3E7FFAB5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D415-1FB8-432A-901F-619DD32A51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E278-7E26-4984-9310-3E7FFAB5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D415-1FB8-432A-901F-619DD32A51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E278-7E26-4984-9310-3E7FFAB5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D415-1FB8-432A-901F-619DD32A51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E278-7E26-4984-9310-3E7FFAB5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7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D415-1FB8-432A-901F-619DD32A51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E278-7E26-4984-9310-3E7FFAB5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4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D415-1FB8-432A-901F-619DD32A51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E278-7E26-4984-9310-3E7FFAB5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D415-1FB8-432A-901F-619DD32A51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E278-7E26-4984-9310-3E7FFAB5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D415-1FB8-432A-901F-619DD32A51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E278-7E26-4984-9310-3E7FFAB5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D415-1FB8-432A-901F-619DD32A51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E278-7E26-4984-9310-3E7FFAB5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8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 and Profits Conundrum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84177"/>
            <a:ext cx="10693400" cy="930274"/>
          </a:xfrm>
        </p:spPr>
        <p:txBody>
          <a:bodyPr>
            <a:normAutofit/>
          </a:bodyPr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5885"/>
            <a:ext cx="4325047" cy="47164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Most customers earn us a profit, but there are customers who have a “lot” of sales yet, the profit is a loss!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347" y="1003301"/>
            <a:ext cx="6622353" cy="55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Possibilities: Do any of these show a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Geography</a:t>
            </a:r>
          </a:p>
          <a:p>
            <a:r>
              <a:rPr lang="en-US" dirty="0" smtClean="0"/>
              <a:t>Type of Products</a:t>
            </a:r>
          </a:p>
          <a:p>
            <a:r>
              <a:rPr lang="en-US" dirty="0" smtClean="0"/>
              <a:t>Discounts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6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r>
              <a:rPr lang="en-US" dirty="0" smtClean="0"/>
              <a:t>It’s not geography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711" y="1447800"/>
            <a:ext cx="10080289" cy="45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8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It’s the type of products, but it’s not the category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0157"/>
            <a:ext cx="10896600" cy="1842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22699"/>
            <a:ext cx="11734800" cy="25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7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It’s the level of discounts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9300"/>
            <a:ext cx="10515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3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Profits and discounts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607" y="1397000"/>
            <a:ext cx="7478193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8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Sales by state may have outliers but there doesn’t seem to be a pattern. Therefor, I recommend not studying Geography as a reason for losses in the first round.</a:t>
            </a:r>
          </a:p>
          <a:p>
            <a:pPr marL="514350" indent="-514350">
              <a:buAutoNum type="arabicPeriod"/>
            </a:pPr>
            <a:r>
              <a:rPr lang="en-US" dirty="0" smtClean="0"/>
              <a:t>Accessories and phones are profitable, machines are not. Consider the sales of machines in the future. </a:t>
            </a:r>
          </a:p>
          <a:p>
            <a:pPr marL="514350" indent="-514350">
              <a:buAutoNum type="arabicPeriod"/>
            </a:pPr>
            <a:r>
              <a:rPr lang="en-US" dirty="0" smtClean="0"/>
              <a:t>Higher Discounts led to losses. So, Consider discounts not exceed 20- 30% as shown by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153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Sales and Profits Conundrum </vt:lpstr>
      <vt:lpstr>What’s the problem?</vt:lpstr>
      <vt:lpstr>Three Possibilities: Do any of these show a pattern?</vt:lpstr>
      <vt:lpstr>It’s not geography</vt:lpstr>
      <vt:lpstr>Yes, It’s the type of products, but it’s not the category</vt:lpstr>
      <vt:lpstr>Yes, It’s the level of discounts</vt:lpstr>
      <vt:lpstr>Profits and discounts</vt:lpstr>
      <vt:lpstr>Conclusion and 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Profits Conundrum</dc:title>
  <dc:creator>Microsoft account</dc:creator>
  <cp:lastModifiedBy>Microsoft account</cp:lastModifiedBy>
  <cp:revision>9</cp:revision>
  <dcterms:created xsi:type="dcterms:W3CDTF">2023-02-27T19:16:29Z</dcterms:created>
  <dcterms:modified xsi:type="dcterms:W3CDTF">2023-03-04T19:58:54Z</dcterms:modified>
</cp:coreProperties>
</file>