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7"/>
  </p:notesMasterIdLst>
  <p:handoutMasterIdLst>
    <p:handoutMasterId r:id="rId5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AB09DFA-48E8-47B4-BB39-EB071E0C0E9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1566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386C6FE-310F-4CA8-B43B-9D4EB3141B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E08084-CD12-4E56-A9BC-E0FA55B189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116BBF-402B-4386-9EAC-FCA7556538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4459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92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A358BC-A57D-423D-BD3B-FC14E2C8A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E7116A-414F-4722-83E6-C21CE6CF36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758DD-682A-4A27-8815-15B3B74724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C6C7C5-07C1-4A07-B4A8-EB2A5643F1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A98A9-DAF5-463B-99A3-6CB8DB7EDC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5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B6ABC8-B83B-4855-B577-AF086B0CFD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D01713-FAEB-4F37-9A05-BF3C96BC32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205F0-2F5B-4D0D-BB89-34FBBE8427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380B02-DFD3-4AC1-9C78-263CA44454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064ED1-1F8B-4E49-B343-4947E07055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F4BCFC-BD75-4751-B4BB-BF6DAA9D68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AB0FE2-A710-47B6-8199-5713C20D79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2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386340-CD30-4206-857E-3FBE1AFFB6E0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A75861-F6F3-4351-AFE5-C0B24FA2C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D67D20-3372-4B88-AC32-B3BE54571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1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4660C-B834-44CB-B090-924D2EEFF6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5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2D2C13-95BA-4012-8042-4550B7525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1F9C56-D0B1-4BC9-8A84-844757B84A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90E13-1D46-43FF-BB94-0A8BBC464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390968-EE6A-4562-AA2C-8941CF86B5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5E148D-08BE-4EF7-84B0-52A356B0BB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1604FF-DEDA-4314-901E-AEE5A2005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8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A9A38E-CDD3-4AC6-8D4F-B0F89898F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B17E27-0674-498D-BB19-B6C6550973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54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96EE14-CFCD-47E7-AF3A-588A8E5777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4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3200" cy="4459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928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58356E3-E0D0-47CE-8ED4-75D8E0E8280F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DD396-AAD9-4A60-8DD5-E5FB68FA3B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52FF7B-43D3-4742-8F46-54C40B7EA3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4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D9B5E8-CD06-4BB3-8EB9-FC2A789D2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8DC31-D95B-41DA-8E38-3B72C38912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C9B3A3-1825-4E6F-956A-F4413B49C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1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EAF44C-B262-4021-AE89-312C4E8F44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9C06C9-CCA8-475E-B7C5-D5E8737FAD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0468B-083C-4377-BA9D-5CE46C3806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9A7D0C-ED67-40F0-A7B4-5AE576CD41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0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37BD7-C5D2-4489-AEF8-837CD91B51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0B25F-8168-4AEE-9A27-B3D09C50C4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63013F-2CC1-4694-BCF0-0B9CBBC862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2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3407210-70FA-45B9-B8D1-E387F44CBB42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C79B7A-A5AA-428F-826D-7A0A782729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EDB0A-2E3D-49F3-AB92-95A3A00831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F0F66-DEA1-4F8E-977B-F43A73A3D5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4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7CDFC-726B-400B-B6AA-B48655473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3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87E0FB-F913-458B-8E96-05D16B496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673D45-BE02-4473-9198-1E244069BF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29ABC470-98C2-41E6-997F-2D24C5AD86DB}" type="datetime1">
              <a:rPr lang="en-US"/>
              <a:pPr lvl="0"/>
              <a:t>2020/12/7</a:t>
            </a:fld>
            <a:endParaRPr lang="en-US"/>
          </a:p>
        </p:txBody>
      </p:sp>
      <p:sp>
        <p:nvSpPr>
          <p:cNvPr id="4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07E5A764-CD61-4D33-B092-08AA0260FB57}" type="slidenum">
              <a:t>‹#›</a:t>
            </a:fld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13386340-CD30-4206-857E-3FBE1AFFB6E0}" type="datetime1">
              <a:rPr lang="en-US"/>
              <a:pPr lvl="0"/>
              <a:t>2020/12/7</a:t>
            </a:fld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BD7AA7B8-D606-42C3-8D54-E0C8325D562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958356E3-E0D0-47CE-8ED4-75D8E0E8280F}" type="datetime1">
              <a:rPr lang="en-US"/>
              <a:pPr lvl="0"/>
              <a:t>2020/12/7</a:t>
            </a:fld>
            <a:endParaRPr lang="en-US"/>
          </a:p>
        </p:txBody>
      </p:sp>
      <p:sp>
        <p:nvSpPr>
          <p:cNvPr id="4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8A6BECC5-E977-40D7-A548-5BABDC358818}" type="slidenum">
              <a:t>‹#›</a:t>
            </a:fld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03407210-70FA-45B9-B8D1-E387F44CBB42}" type="datetime1">
              <a:rPr lang="en-US"/>
              <a:pPr lvl="0"/>
              <a:t>2020/12/7</a:t>
            </a:fld>
            <a:endParaRPr lang="en-US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4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lv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84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591EDF00-386D-4F8B-A481-8D0237E9D2E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l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45000"/>
        <a:buFont typeface="StarSymbol"/>
        <a:buChar char="●"/>
        <a:tabLst/>
        <a:defRPr lang="ru-RU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ru-RU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ABC470-98C2-41E6-997F-2D24C5AD86DB}" type="datetime1">
              <a:rPr lang="en-US" smtClean="0"/>
              <a:pPr lvl="0"/>
              <a:t>12/7/2020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итуль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Заголовок и объек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итульный слайд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Заголовок и объект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52</Words>
  <Application>Microsoft Office PowerPoint</Application>
  <PresentationFormat>Widescreen</PresentationFormat>
  <Paragraphs>52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Calibri</vt:lpstr>
      <vt:lpstr>Calibri Light</vt:lpstr>
      <vt:lpstr>DejaVu Sans</vt:lpstr>
      <vt:lpstr>Liberation Sans</vt:lpstr>
      <vt:lpstr>Liberation Serif</vt:lpstr>
      <vt:lpstr>Lohit Devanagari</vt:lpstr>
      <vt:lpstr>Noto Sans CJK SC Regular</vt:lpstr>
      <vt:lpstr>StarSymbol</vt:lpstr>
      <vt:lpstr>Титульный слайд</vt:lpstr>
      <vt:lpstr>Заголовок и объект</vt:lpstr>
      <vt:lpstr>Титульный слайд_</vt:lpstr>
      <vt:lpstr>Заголовок и объект_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word2</cp:lastModifiedBy>
  <cp:revision>98</cp:revision>
  <dcterms:created xsi:type="dcterms:W3CDTF">2019-06-21T13:12:11Z</dcterms:created>
  <dcterms:modified xsi:type="dcterms:W3CDTF">2020-12-07T14:49:52Z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</vt:r8>
  </property>
</Properties>
</file>