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6ECE-14A7-5A96-45E0-59D77102B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7725E-98F2-B679-63BE-C4264461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2326-645B-9C66-74BD-B4E79C3A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8E3C-06F2-A675-A551-AEEFD6E1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EAA8-366C-5398-9D99-36ED4157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5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253A-0FB3-006F-540D-25AD09A1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39DCD-565F-B7F5-40DF-044F2A60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91B0-19B6-945C-52AA-AA128493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BEBB-7AA2-B94B-CCB8-E27F0235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D2B3-005F-7DB5-B622-723497B8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11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189E-1C22-F454-8D79-35CB39A8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CDFB-E93E-A59C-9D3D-30A0347E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ED07C-291F-9208-705C-4744D64B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9927-0EB5-5A7E-6FBF-80328417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ECD2A-BB90-A60B-B602-5F0B9EE9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84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7AEF-3800-FE92-9CBD-9D993309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003D-904C-64F7-F97A-166A46AC1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BFC8-4652-633D-54A0-BB18BE74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CB00E-5379-5714-2844-BF02BEA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5BDB-5D05-972B-33A9-70CFE780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0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81AD-0A6A-7BCF-7EC5-065ABFEA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BDE7-D9DC-1866-F167-56F6B5D3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6019-12F2-838B-FC07-D230F1EC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0F32-DD73-EEC3-853B-42BA4810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2CF8-B1E3-785D-8054-61796644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50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DC11-ED66-569E-3410-258A2B9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A2AB-63B5-BE92-FDB2-8C363F847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B6497-E92C-A2B3-F8E0-21132A650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FDE5C-138C-C489-87FC-FB1EEAC5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146F-5CB9-1F42-19C7-64162079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0023-585D-5544-3C68-D65003E2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F657-9C66-44B2-F290-EF3333B5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DD0D-5F22-7AF6-C408-11231D41A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8B607-653D-4B37-ABC2-EDC47A8B0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E1F09-90A4-8B18-72C8-6196C59F6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0E6E4-EE0C-1DC9-B645-40062B2E8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A3907-4128-F829-B8FF-2DF68A7C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F65A5-C602-4765-E679-018D5C00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23ABA-316D-BB80-99C6-549044FD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9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5ACB-D8A1-272C-ABD9-20C2732B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D72F4-77EC-2676-E5A6-26DBD3C7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0C192-10FF-36D8-8B16-027FD388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9DD9C-3F37-0199-5610-4DF638C9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74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7207B-0D4E-B50C-23BD-7DAF502B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56447-65DD-58D8-7DC2-B741EE9A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400B-A50B-14AB-667D-D17BED2B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92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40E2-E784-830C-9478-A9618ADF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5C02-0A87-99B8-94A7-BB4B9DCE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6742E-81F6-D90E-D96C-7C93D4D4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4DEC-93AF-4B4C-9714-50BC75F5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61CF6-05EF-2638-F61F-C18EC382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12B77-41B1-7B3B-3C80-81B929B1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94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020A-0F8F-F109-4367-DD5B6AC4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3C194-8B00-87A8-EE46-652363B7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061B-2CC3-9C50-F7E7-491C94D2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D4C1-DFE2-DEF1-2FA3-D8F77437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CEC6-01C8-8295-9AA0-43580E47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B3B19-0F1A-5AB6-9703-C6B47A39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52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90325-3F93-B234-C95B-9AFEA6A1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E744-A240-89AB-FAE2-C1419FD3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1477-A804-2C89-FD16-72BBA628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6443-7FDF-4F05-852D-91BD1E79E29A}" type="datetimeFigureOut">
              <a:rPr lang="en-CA" smtClean="0"/>
              <a:t>2022-10-11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4156-1D1C-A98E-9B97-AFD93EA90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F553-B49B-8A3F-EED0-4EBC55E00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5CF61-EB88-41F6-8125-5EF7AE8BA0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3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2665B-60AB-612D-B8D0-9BD85560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563688"/>
            <a:ext cx="9664700" cy="35401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0FDC195-6A9B-ACC8-E57A-75F15A2DE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1982788"/>
            <a:ext cx="2354263" cy="18161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D706561-AB03-DA14-9738-487C4BCB9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1982788"/>
            <a:ext cx="2347913" cy="18161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DA0A000-8299-C736-0A7A-DF4ABBE5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82788"/>
            <a:ext cx="2484438" cy="1816100"/>
          </a:xfrm>
          <a:prstGeom prst="rect">
            <a:avLst/>
          </a:prstGeom>
        </p:spPr>
      </p:pic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734C093-6C45-709D-B07A-30FA596B1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982788"/>
            <a:ext cx="2279650" cy="181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6533FD-D2ED-1BA4-5877-BF6A878B5886}"/>
              </a:ext>
            </a:extLst>
          </p:cNvPr>
          <p:cNvSpPr txBox="1"/>
          <p:nvPr/>
        </p:nvSpPr>
        <p:spPr>
          <a:xfrm>
            <a:off x="1337187" y="3972232"/>
            <a:ext cx="2279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3</a:t>
            </a:r>
            <a:r>
              <a:rPr lang="en-CA" baseline="30000" dirty="0"/>
              <a:t>rd</a:t>
            </a:r>
            <a:r>
              <a:rPr lang="en-CA" dirty="0"/>
              <a:t> party insurance </a:t>
            </a:r>
          </a:p>
          <a:p>
            <a:pPr marL="342900" indent="-342900">
              <a:buAutoNum type="arabicPeriod"/>
            </a:pPr>
            <a:r>
              <a:rPr lang="en-CA" dirty="0"/>
              <a:t>Delivery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E864E-F905-CD53-41E0-A92ED25951CF}"/>
              </a:ext>
            </a:extLst>
          </p:cNvPr>
          <p:cNvSpPr txBox="1"/>
          <p:nvPr/>
        </p:nvSpPr>
        <p:spPr>
          <a:xfrm>
            <a:off x="3899199" y="3972232"/>
            <a:ext cx="190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User profile </a:t>
            </a:r>
          </a:p>
          <a:p>
            <a:pPr marL="342900" indent="-342900">
              <a:buAutoNum type="arabicPeriod"/>
            </a:pPr>
            <a:r>
              <a:rPr lang="en-CA" dirty="0"/>
              <a:t>Reviews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FCD60-EFF9-F316-31BB-11BA008BDAED}"/>
              </a:ext>
            </a:extLst>
          </p:cNvPr>
          <p:cNvSpPr txBox="1"/>
          <p:nvPr/>
        </p:nvSpPr>
        <p:spPr>
          <a:xfrm>
            <a:off x="6282813" y="4050890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Due date alarm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46AEE4-6E59-C84E-9BAF-925844A734F6}"/>
              </a:ext>
            </a:extLst>
          </p:cNvPr>
          <p:cNvSpPr txBox="1"/>
          <p:nvPr/>
        </p:nvSpPr>
        <p:spPr>
          <a:xfrm>
            <a:off x="8888361" y="4050890"/>
            <a:ext cx="183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1. Financial Calculator</a:t>
            </a:r>
          </a:p>
        </p:txBody>
      </p:sp>
    </p:spTree>
    <p:extLst>
      <p:ext uri="{BB962C8B-B14F-4D97-AF65-F5344CB8AC3E}">
        <p14:creationId xmlns:p14="http://schemas.microsoft.com/office/powerpoint/2010/main" val="191274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Lale Mulati</dc:creator>
  <cp:lastModifiedBy>Lale Mulati</cp:lastModifiedBy>
  <cp:revision>1</cp:revision>
  <dcterms:created xsi:type="dcterms:W3CDTF">2022-10-12T03:42:25Z</dcterms:created>
  <dcterms:modified xsi:type="dcterms:W3CDTF">2022-10-12T03:45:27Z</dcterms:modified>
</cp:coreProperties>
</file>