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CB1ED-0826-4860-B9E8-563FA78A245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78B2F2D-637E-40B6-A9B0-F7C9DF5CB501}">
      <dgm:prSet phldrT="[Text]"/>
      <dgm:spPr/>
      <dgm:t>
        <a:bodyPr/>
        <a:lstStyle/>
        <a:p>
          <a:r>
            <a:rPr lang="en-CA" dirty="0"/>
            <a:t>Student </a:t>
          </a:r>
        </a:p>
      </dgm:t>
    </dgm:pt>
    <dgm:pt modelId="{3B23EA6D-0D5F-4A7C-9001-E6ACC0DD8E8B}" type="parTrans" cxnId="{BB8C288F-1A17-4CD6-BB55-9C83F448DD38}">
      <dgm:prSet/>
      <dgm:spPr/>
      <dgm:t>
        <a:bodyPr/>
        <a:lstStyle/>
        <a:p>
          <a:endParaRPr lang="en-CA"/>
        </a:p>
      </dgm:t>
    </dgm:pt>
    <dgm:pt modelId="{3254EDF0-9158-4128-8A06-7153238812B4}" type="sibTrans" cxnId="{BB8C288F-1A17-4CD6-BB55-9C83F448DD38}">
      <dgm:prSet/>
      <dgm:spPr/>
      <dgm:t>
        <a:bodyPr/>
        <a:lstStyle/>
        <a:p>
          <a:endParaRPr lang="en-CA"/>
        </a:p>
      </dgm:t>
    </dgm:pt>
    <dgm:pt modelId="{874C28CC-4183-476E-AD51-74E294B58C87}">
      <dgm:prSet phldrT="[Text]"/>
      <dgm:spPr/>
      <dgm:t>
        <a:bodyPr/>
        <a:lstStyle/>
        <a:p>
          <a:r>
            <a:rPr lang="en-CA" dirty="0"/>
            <a:t>Businessman </a:t>
          </a:r>
        </a:p>
      </dgm:t>
    </dgm:pt>
    <dgm:pt modelId="{577B4933-3F02-47A5-9B42-E208C5DFFED5}" type="parTrans" cxnId="{8B19AF66-60CF-4DA5-AAA0-76DD26A3A697}">
      <dgm:prSet/>
      <dgm:spPr/>
      <dgm:t>
        <a:bodyPr/>
        <a:lstStyle/>
        <a:p>
          <a:endParaRPr lang="en-CA"/>
        </a:p>
      </dgm:t>
    </dgm:pt>
    <dgm:pt modelId="{19839920-607F-4176-BB44-F2EA0900C233}" type="sibTrans" cxnId="{8B19AF66-60CF-4DA5-AAA0-76DD26A3A697}">
      <dgm:prSet/>
      <dgm:spPr/>
      <dgm:t>
        <a:bodyPr/>
        <a:lstStyle/>
        <a:p>
          <a:endParaRPr lang="en-CA"/>
        </a:p>
      </dgm:t>
    </dgm:pt>
    <dgm:pt modelId="{AE8421DF-7580-4D80-B463-1FC28ABA438B}">
      <dgm:prSet phldrT="[Text]"/>
      <dgm:spPr/>
      <dgm:t>
        <a:bodyPr/>
        <a:lstStyle/>
        <a:p>
          <a:r>
            <a:rPr lang="en-CA" dirty="0"/>
            <a:t>Housewife</a:t>
          </a:r>
        </a:p>
      </dgm:t>
    </dgm:pt>
    <dgm:pt modelId="{151677BC-73BA-43F0-8915-B795116C8B04}" type="parTrans" cxnId="{0918C28B-B7DF-4D50-867E-8C0E16B50715}">
      <dgm:prSet/>
      <dgm:spPr/>
      <dgm:t>
        <a:bodyPr/>
        <a:lstStyle/>
        <a:p>
          <a:endParaRPr lang="en-CA"/>
        </a:p>
      </dgm:t>
    </dgm:pt>
    <dgm:pt modelId="{6E78A793-46EB-4F3F-A024-FB4AE94D45FC}" type="sibTrans" cxnId="{0918C28B-B7DF-4D50-867E-8C0E16B50715}">
      <dgm:prSet/>
      <dgm:spPr/>
      <dgm:t>
        <a:bodyPr/>
        <a:lstStyle/>
        <a:p>
          <a:endParaRPr lang="en-CA"/>
        </a:p>
      </dgm:t>
    </dgm:pt>
    <dgm:pt modelId="{A6E23FD7-F5F7-4A7B-BEB7-C06D75A0C6C1}">
      <dgm:prSet phldrT="[Text]"/>
      <dgm:spPr/>
      <dgm:t>
        <a:bodyPr/>
        <a:lstStyle/>
        <a:p>
          <a:r>
            <a:rPr lang="en-CA" dirty="0"/>
            <a:t>Event Planner</a:t>
          </a:r>
        </a:p>
      </dgm:t>
    </dgm:pt>
    <dgm:pt modelId="{1271BD7F-2400-4944-B5B7-67F4C7ECE4B4}" type="parTrans" cxnId="{364F1FE7-3402-48F9-8CB7-EEF8ED12A615}">
      <dgm:prSet/>
      <dgm:spPr/>
      <dgm:t>
        <a:bodyPr/>
        <a:lstStyle/>
        <a:p>
          <a:endParaRPr lang="en-CA"/>
        </a:p>
      </dgm:t>
    </dgm:pt>
    <dgm:pt modelId="{553E607D-6550-4198-A093-6FEE6F3D22C2}" type="sibTrans" cxnId="{364F1FE7-3402-48F9-8CB7-EEF8ED12A615}">
      <dgm:prSet/>
      <dgm:spPr/>
      <dgm:t>
        <a:bodyPr/>
        <a:lstStyle/>
        <a:p>
          <a:endParaRPr lang="en-CA"/>
        </a:p>
      </dgm:t>
    </dgm:pt>
    <dgm:pt modelId="{226F5906-FACE-4ED8-965C-FFC3BDECAB2A}" type="pres">
      <dgm:prSet presAssocID="{CBDCB1ED-0826-4860-B9E8-563FA78A2455}" presName="matrix" presStyleCnt="0">
        <dgm:presLayoutVars>
          <dgm:chMax val="1"/>
          <dgm:dir/>
          <dgm:resizeHandles val="exact"/>
        </dgm:presLayoutVars>
      </dgm:prSet>
      <dgm:spPr/>
    </dgm:pt>
    <dgm:pt modelId="{4BE25D4F-F771-4A29-AD68-B8C73A535EEA}" type="pres">
      <dgm:prSet presAssocID="{CBDCB1ED-0826-4860-B9E8-563FA78A2455}" presName="diamond" presStyleLbl="bgShp" presStyleIdx="0" presStyleCnt="1"/>
      <dgm:spPr/>
    </dgm:pt>
    <dgm:pt modelId="{72F07BAD-3850-4B43-B155-F8122463B1A3}" type="pres">
      <dgm:prSet presAssocID="{CBDCB1ED-0826-4860-B9E8-563FA78A245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182DEBF-5185-4CDC-9933-821BA646C8CB}" type="pres">
      <dgm:prSet presAssocID="{CBDCB1ED-0826-4860-B9E8-563FA78A245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EDABCED-F585-45FE-84A6-A2452A06B872}" type="pres">
      <dgm:prSet presAssocID="{CBDCB1ED-0826-4860-B9E8-563FA78A245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FA64B94-604D-4699-B217-FC0DDCC3B5B7}" type="pres">
      <dgm:prSet presAssocID="{CBDCB1ED-0826-4860-B9E8-563FA78A245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4141601-90D7-4AF9-9D1D-DE63DBA1A595}" type="presOf" srcId="{CBDCB1ED-0826-4860-B9E8-563FA78A2455}" destId="{226F5906-FACE-4ED8-965C-FFC3BDECAB2A}" srcOrd="0" destOrd="0" presId="urn:microsoft.com/office/officeart/2005/8/layout/matrix3"/>
    <dgm:cxn modelId="{82BF872D-22EC-40DF-BA98-E94C7C1530E2}" type="presOf" srcId="{AE8421DF-7580-4D80-B463-1FC28ABA438B}" destId="{DEDABCED-F585-45FE-84A6-A2452A06B872}" srcOrd="0" destOrd="0" presId="urn:microsoft.com/office/officeart/2005/8/layout/matrix3"/>
    <dgm:cxn modelId="{8B19AF66-60CF-4DA5-AAA0-76DD26A3A697}" srcId="{CBDCB1ED-0826-4860-B9E8-563FA78A2455}" destId="{874C28CC-4183-476E-AD51-74E294B58C87}" srcOrd="1" destOrd="0" parTransId="{577B4933-3F02-47A5-9B42-E208C5DFFED5}" sibTransId="{19839920-607F-4176-BB44-F2EA0900C233}"/>
    <dgm:cxn modelId="{0918C28B-B7DF-4D50-867E-8C0E16B50715}" srcId="{CBDCB1ED-0826-4860-B9E8-563FA78A2455}" destId="{AE8421DF-7580-4D80-B463-1FC28ABA438B}" srcOrd="2" destOrd="0" parTransId="{151677BC-73BA-43F0-8915-B795116C8B04}" sibTransId="{6E78A793-46EB-4F3F-A024-FB4AE94D45FC}"/>
    <dgm:cxn modelId="{BB8C288F-1A17-4CD6-BB55-9C83F448DD38}" srcId="{CBDCB1ED-0826-4860-B9E8-563FA78A2455}" destId="{878B2F2D-637E-40B6-A9B0-F7C9DF5CB501}" srcOrd="0" destOrd="0" parTransId="{3B23EA6D-0D5F-4A7C-9001-E6ACC0DD8E8B}" sibTransId="{3254EDF0-9158-4128-8A06-7153238812B4}"/>
    <dgm:cxn modelId="{ECE45AAD-65BF-4C47-8968-9CBD42BBE2A2}" type="presOf" srcId="{A6E23FD7-F5F7-4A7B-BEB7-C06D75A0C6C1}" destId="{1FA64B94-604D-4699-B217-FC0DDCC3B5B7}" srcOrd="0" destOrd="0" presId="urn:microsoft.com/office/officeart/2005/8/layout/matrix3"/>
    <dgm:cxn modelId="{73FA4ED8-4763-4E97-9C26-C38D08A48DD5}" type="presOf" srcId="{878B2F2D-637E-40B6-A9B0-F7C9DF5CB501}" destId="{72F07BAD-3850-4B43-B155-F8122463B1A3}" srcOrd="0" destOrd="0" presId="urn:microsoft.com/office/officeart/2005/8/layout/matrix3"/>
    <dgm:cxn modelId="{364F1FE7-3402-48F9-8CB7-EEF8ED12A615}" srcId="{CBDCB1ED-0826-4860-B9E8-563FA78A2455}" destId="{A6E23FD7-F5F7-4A7B-BEB7-C06D75A0C6C1}" srcOrd="3" destOrd="0" parTransId="{1271BD7F-2400-4944-B5B7-67F4C7ECE4B4}" sibTransId="{553E607D-6550-4198-A093-6FEE6F3D22C2}"/>
    <dgm:cxn modelId="{08ED92F4-82B5-4461-8202-2698DBBFC5A2}" type="presOf" srcId="{874C28CC-4183-476E-AD51-74E294B58C87}" destId="{6182DEBF-5185-4CDC-9933-821BA646C8CB}" srcOrd="0" destOrd="0" presId="urn:microsoft.com/office/officeart/2005/8/layout/matrix3"/>
    <dgm:cxn modelId="{6E8E7FBE-B6F0-46E5-9D2E-49B54697CD6B}" type="presParOf" srcId="{226F5906-FACE-4ED8-965C-FFC3BDECAB2A}" destId="{4BE25D4F-F771-4A29-AD68-B8C73A535EEA}" srcOrd="0" destOrd="0" presId="urn:microsoft.com/office/officeart/2005/8/layout/matrix3"/>
    <dgm:cxn modelId="{43E7BB78-87F0-4568-A014-E14F91C7E576}" type="presParOf" srcId="{226F5906-FACE-4ED8-965C-FFC3BDECAB2A}" destId="{72F07BAD-3850-4B43-B155-F8122463B1A3}" srcOrd="1" destOrd="0" presId="urn:microsoft.com/office/officeart/2005/8/layout/matrix3"/>
    <dgm:cxn modelId="{5AE8CE0E-CC73-44EE-B7E9-B42950B765A8}" type="presParOf" srcId="{226F5906-FACE-4ED8-965C-FFC3BDECAB2A}" destId="{6182DEBF-5185-4CDC-9933-821BA646C8CB}" srcOrd="2" destOrd="0" presId="urn:microsoft.com/office/officeart/2005/8/layout/matrix3"/>
    <dgm:cxn modelId="{6F408A62-C133-448E-9BAF-DA6F38AE8CC6}" type="presParOf" srcId="{226F5906-FACE-4ED8-965C-FFC3BDECAB2A}" destId="{DEDABCED-F585-45FE-84A6-A2452A06B872}" srcOrd="3" destOrd="0" presId="urn:microsoft.com/office/officeart/2005/8/layout/matrix3"/>
    <dgm:cxn modelId="{1AB8A9BA-6CA4-48FC-9811-9043EA6C4C92}" type="presParOf" srcId="{226F5906-FACE-4ED8-965C-FFC3BDECAB2A}" destId="{1FA64B94-604D-4699-B217-FC0DDCC3B5B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25D4F-F771-4A29-AD68-B8C73A535EEA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07BAD-3850-4B43-B155-F8122463B1A3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Student </a:t>
          </a:r>
        </a:p>
      </dsp:txBody>
      <dsp:txXfrm>
        <a:off x="3578350" y="496219"/>
        <a:ext cx="1531337" cy="1531337"/>
      </dsp:txXfrm>
    </dsp:sp>
    <dsp:sp modelId="{6182DEBF-5185-4CDC-9933-821BA646C8CB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Businessman </a:t>
          </a:r>
        </a:p>
      </dsp:txBody>
      <dsp:txXfrm>
        <a:off x="5405912" y="496219"/>
        <a:ext cx="1531337" cy="1531337"/>
      </dsp:txXfrm>
    </dsp:sp>
    <dsp:sp modelId="{DEDABCED-F585-45FE-84A6-A2452A06B872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Housewife</a:t>
          </a:r>
        </a:p>
      </dsp:txBody>
      <dsp:txXfrm>
        <a:off x="3578350" y="2323781"/>
        <a:ext cx="1531337" cy="1531337"/>
      </dsp:txXfrm>
    </dsp:sp>
    <dsp:sp modelId="{1FA64B94-604D-4699-B217-FC0DDCC3B5B7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Event Planner</a:t>
          </a: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085A-F8DE-7A12-94C8-C47B3D20E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4B73-F267-AF36-B771-10FE86F5F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CF74-CD85-5355-EF05-E4D0B35C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CFBC-2E52-2F9C-1689-C4867344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8178-2FF2-40BC-FBD4-4FE03E54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79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94D4-76FD-65CA-5854-640EC3EC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0987D-0482-9F0C-96E8-98180B74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3915-0C66-7CC8-E5DB-5F0242A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1E1E-A3CD-8BF6-F69E-78BE858F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F6F0-7525-9558-2F59-5C64EF1A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75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C4B19-B394-AEED-98B2-4DCE3A6D0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82F2-40CF-0DBC-A9AD-00799E2EC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EC0E-DC8F-89B3-9E7C-BEFD31E3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39A3-8067-6015-2A31-957833A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EFC9-DA23-2560-43D0-D1FA0D8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0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CDB9-F020-FBA5-402C-EA3DFF89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10AC-7AAC-0E0E-9AE3-7896689B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8FE6-AA3C-05A5-D978-02F26D5E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114C-D0F4-40D5-8DC5-9355B093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E635-47BF-E24A-CDF4-5EDEA3A2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2E88-3EBA-99BC-8CDC-E0C83604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5233-72D0-1337-76A6-42D4DA44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88CE-BBB9-082A-D73A-1E739E2A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2696-4C4B-F160-29FE-8E63C621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254E-A5B2-7F6B-EFF7-A4E1354A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0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3458-B8AE-828F-F24C-BDF46857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E2F0-A45A-19F7-56E7-D22EF336A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F10AE-5C8E-C4CD-83AC-BDAB3C537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51E91-0224-3929-E09B-803EE670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1E1E7-02A3-D601-864C-0EE983B0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B89C5-4A9E-F2E8-30F5-3D9663FF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65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EC64-554C-C45B-AC82-99E75FAF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D6D5-F2F3-86CC-AA75-BCEA8052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9637-F026-3280-196A-BC9B6525E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16EC0-3DB0-C20E-84F1-FBAF53943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083BA-594C-29AE-71FC-A7AF62F13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30B03-CFEA-DFD4-488A-499E660A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B5B7A-B3A9-2419-0B39-7798DF4C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C535F-5D4C-B07F-03FF-A82CC0EB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7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34F8-80BD-D3C3-3E15-38830B69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61708-A6F5-A3E0-CD05-00747903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F28F3-1E7D-A58E-DA15-78E2FD39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0DFAD-42E4-3C1C-5A01-B5763B68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2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C1678-115D-B422-7D51-F57954C5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9A219-76F9-10AB-00B5-3996422C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AF1D6-D60A-41FB-BD39-5DDEABB6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98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6EBA-976A-63FD-6B41-32DA6219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9ED7-0E16-5EB0-87AE-D44BA435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CA78-05A9-1DEA-F69B-7167DB57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26D4-9D8E-5292-914B-6B14462B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0FCC-1C7A-D1B8-1127-55B9818A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3060-B76A-3F9D-B0DC-7B02563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68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643B-DCF7-6095-602B-DBD309EC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BD004-ACE3-FDBF-485C-CA3663ACA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0D43A-57B8-D20C-63CC-597DE4E5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D1E3-FB3E-F796-AA11-DA7503C4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CE0F-350B-C04B-F4DF-14939EE8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8AD81-AFE6-0A10-F24A-6635135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0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51255-9A63-5824-CF48-9FD40739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A0CB-8B06-B1F5-723B-089C8279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B75B-E3C4-4FDC-8D3D-16FA43253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C264-C1C3-4D26-98A8-C93F13C3527B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D001-3AAE-6930-4DBA-728F5F851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AEFC5-ED18-B1D7-01AE-85AE4CA36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C1C7-4669-4312-AD3C-41DC1F3648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1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479B50-FD1F-8004-8C67-7BC4FFE1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600" b="1" dirty="0" err="1"/>
              <a:t>Rentitue</a:t>
            </a:r>
            <a:r>
              <a:rPr lang="en-CA" sz="6600" b="1" dirty="0"/>
              <a:t>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F5106D-BA9F-F373-EE85-3C9B26144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8045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8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AF14DE-3FFE-5E9E-ABD2-76609C30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51272"/>
              </p:ext>
            </p:extLst>
          </p:nvPr>
        </p:nvGraphicFramePr>
        <p:xfrm>
          <a:off x="643467" y="1254956"/>
          <a:ext cx="10905067" cy="4348090"/>
        </p:xfrm>
        <a:graphic>
          <a:graphicData uri="http://schemas.openxmlformats.org/drawingml/2006/table">
            <a:tbl>
              <a:tblPr firstRow="1" firstCol="1" bandRow="1"/>
              <a:tblGrid>
                <a:gridCol w="961035">
                  <a:extLst>
                    <a:ext uri="{9D8B030D-6E8A-4147-A177-3AD203B41FA5}">
                      <a16:colId xmlns:a16="http://schemas.microsoft.com/office/drawing/2014/main" val="2966591816"/>
                    </a:ext>
                  </a:extLst>
                </a:gridCol>
                <a:gridCol w="9944032">
                  <a:extLst>
                    <a:ext uri="{9D8B030D-6E8A-4147-A177-3AD203B41FA5}">
                      <a16:colId xmlns:a16="http://schemas.microsoft.com/office/drawing/2014/main" val="1915459961"/>
                    </a:ext>
                  </a:extLst>
                </a:gridCol>
              </a:tblGrid>
              <a:tr h="888368"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Student</a:t>
                      </a:r>
                      <a:endParaRPr lang="en-CA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0931" marR="250931" marT="125466" marB="1254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38670"/>
                  </a:ext>
                </a:extLst>
              </a:tr>
              <a:tr h="61879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CA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199" marR="188199" marT="261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 a student, I need a trustworthy platform to rent items. </a:t>
                      </a:r>
                      <a:endParaRPr lang="en-CA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199" marR="188199" marT="261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968235"/>
                  </a:ext>
                </a:extLst>
              </a:tr>
              <a:tr h="61879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CA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199" marR="188199" marT="261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 a student, I need a qualified lender to rent items.</a:t>
                      </a:r>
                      <a:endParaRPr lang="en-CA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199" marR="188199" marT="261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040188"/>
                  </a:ext>
                </a:extLst>
              </a:tr>
              <a:tr h="111106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CA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199" marR="188199" marT="261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 a student, I need a reliable platform to rent out my stuff to make partial income. </a:t>
                      </a:r>
                      <a:endParaRPr lang="en-CA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199" marR="188199" marT="261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825571"/>
                  </a:ext>
                </a:extLst>
              </a:tr>
              <a:tr h="111106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3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</a:t>
                      </a:r>
                      <a:endParaRPr lang="en-CA" sz="4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199" marR="188199" marT="261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3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 a student, I need a home and office supplies for a limited budget. </a:t>
                      </a:r>
                      <a:endParaRPr lang="en-CA" sz="4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199" marR="188199" marT="261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30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C9B4D8-9859-1D7A-4C03-BA6709525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02940"/>
              </p:ext>
            </p:extLst>
          </p:nvPr>
        </p:nvGraphicFramePr>
        <p:xfrm>
          <a:off x="643467" y="927466"/>
          <a:ext cx="10905067" cy="5003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112">
                  <a:extLst>
                    <a:ext uri="{9D8B030D-6E8A-4147-A177-3AD203B41FA5}">
                      <a16:colId xmlns:a16="http://schemas.microsoft.com/office/drawing/2014/main" val="1370588501"/>
                    </a:ext>
                  </a:extLst>
                </a:gridCol>
                <a:gridCol w="9904955">
                  <a:extLst>
                    <a:ext uri="{9D8B030D-6E8A-4147-A177-3AD203B41FA5}">
                      <a16:colId xmlns:a16="http://schemas.microsoft.com/office/drawing/2014/main" val="1682096497"/>
                    </a:ext>
                  </a:extLst>
                </a:gridCol>
              </a:tblGrid>
              <a:tr h="62954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3400">
                          <a:effectLst/>
                        </a:rPr>
                        <a:t>Businessman</a:t>
                      </a:r>
                      <a:endParaRPr lang="en-CA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4091" marR="194091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83846"/>
                  </a:ext>
                </a:extLst>
              </a:tr>
              <a:tr h="1093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3100">
                          <a:effectLst/>
                        </a:rPr>
                        <a:t>1.</a:t>
                      </a:r>
                      <a:endParaRPr lang="en-CA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4091" marR="1940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3100">
                          <a:effectLst/>
                        </a:rPr>
                        <a:t>As a Businessman, I need an insurance to protect my renting items. </a:t>
                      </a:r>
                      <a:endParaRPr lang="en-CA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4091" marR="194091" marT="0" marB="0"/>
                </a:tc>
                <a:extLst>
                  <a:ext uri="{0D108BD9-81ED-4DB2-BD59-A6C34878D82A}">
                    <a16:rowId xmlns:a16="http://schemas.microsoft.com/office/drawing/2014/main" val="2623276957"/>
                  </a:ext>
                </a:extLst>
              </a:tr>
              <a:tr h="1093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3100">
                          <a:effectLst/>
                        </a:rPr>
                        <a:t>2.</a:t>
                      </a:r>
                      <a:endParaRPr lang="en-CA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4091" marR="1940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3100">
                          <a:effectLst/>
                        </a:rPr>
                        <a:t>As a Businessman, I need a delivery service to send it to my location. </a:t>
                      </a:r>
                      <a:endParaRPr lang="en-CA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4091" marR="194091" marT="0" marB="0"/>
                </a:tc>
                <a:extLst>
                  <a:ext uri="{0D108BD9-81ED-4DB2-BD59-A6C34878D82A}">
                    <a16:rowId xmlns:a16="http://schemas.microsoft.com/office/drawing/2014/main" val="3691864076"/>
                  </a:ext>
                </a:extLst>
              </a:tr>
              <a:tr h="1093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3100">
                          <a:effectLst/>
                        </a:rPr>
                        <a:t>3.</a:t>
                      </a:r>
                      <a:endParaRPr lang="en-CA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4091" marR="1940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3100">
                          <a:effectLst/>
                        </a:rPr>
                        <a:t>As a Businessman, I need an email confirmation that includes date, and bill. </a:t>
                      </a:r>
                      <a:endParaRPr lang="en-CA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4091" marR="194091" marT="0" marB="0"/>
                </a:tc>
                <a:extLst>
                  <a:ext uri="{0D108BD9-81ED-4DB2-BD59-A6C34878D82A}">
                    <a16:rowId xmlns:a16="http://schemas.microsoft.com/office/drawing/2014/main" val="1271991581"/>
                  </a:ext>
                </a:extLst>
              </a:tr>
              <a:tr h="1093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3100">
                          <a:effectLst/>
                        </a:rPr>
                        <a:t>4.</a:t>
                      </a:r>
                      <a:endParaRPr lang="en-CA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4091" marR="1940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3100" dirty="0">
                          <a:effectLst/>
                        </a:rPr>
                        <a:t>As a Businessman, I need a safe checkout for international payment. </a:t>
                      </a:r>
                      <a:endParaRPr lang="en-CA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4091" marR="194091" marT="0" marB="0"/>
                </a:tc>
                <a:extLst>
                  <a:ext uri="{0D108BD9-81ED-4DB2-BD59-A6C34878D82A}">
                    <a16:rowId xmlns:a16="http://schemas.microsoft.com/office/drawing/2014/main" val="341409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4E64E4-F48C-A0A8-AB1A-A65A564E7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19783"/>
              </p:ext>
            </p:extLst>
          </p:nvPr>
        </p:nvGraphicFramePr>
        <p:xfrm>
          <a:off x="643467" y="1494775"/>
          <a:ext cx="10905067" cy="386845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770186">
                  <a:extLst>
                    <a:ext uri="{9D8B030D-6E8A-4147-A177-3AD203B41FA5}">
                      <a16:colId xmlns:a16="http://schemas.microsoft.com/office/drawing/2014/main" val="1193621275"/>
                    </a:ext>
                  </a:extLst>
                </a:gridCol>
                <a:gridCol w="10134881">
                  <a:extLst>
                    <a:ext uri="{9D8B030D-6E8A-4147-A177-3AD203B41FA5}">
                      <a16:colId xmlns:a16="http://schemas.microsoft.com/office/drawing/2014/main" val="3632761963"/>
                    </a:ext>
                  </a:extLst>
                </a:gridCol>
              </a:tblGrid>
              <a:tr h="82878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400" b="0" cap="all" spc="150">
                          <a:solidFill>
                            <a:schemeClr val="lt1"/>
                          </a:solidFill>
                          <a:effectLst/>
                        </a:rPr>
                        <a:t>Event Planner</a:t>
                      </a:r>
                      <a:endParaRPr lang="en-CA" sz="24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3498" marR="203498" marT="203498" marB="2034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89593"/>
                  </a:ext>
                </a:extLst>
              </a:tr>
              <a:tr h="75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900" b="1" cap="none" spc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3498" marR="203498" marT="203498" marB="2034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900" cap="none" spc="0">
                          <a:solidFill>
                            <a:schemeClr val="tx1"/>
                          </a:solidFill>
                          <a:effectLst/>
                        </a:rPr>
                        <a:t>As an Event Planner, I need to find party supplies with fair budget. 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3498" marR="203498" marT="203498" marB="2034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54181"/>
                  </a:ext>
                </a:extLst>
              </a:tr>
              <a:tr h="75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900" b="1" cap="none" spc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3498" marR="203498" marT="203498" marB="2034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900" cap="none" spc="0">
                          <a:solidFill>
                            <a:schemeClr val="tx1"/>
                          </a:solidFill>
                          <a:effectLst/>
                        </a:rPr>
                        <a:t>As an Event Planner, I need a platform to show me the lender by location. 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3498" marR="203498" marT="203498" marB="2034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67429"/>
                  </a:ext>
                </a:extLst>
              </a:tr>
              <a:tr h="75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900" b="1" cap="none" spc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3498" marR="203498" marT="203498" marB="2034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900" cap="none" spc="0">
                          <a:solidFill>
                            <a:schemeClr val="tx1"/>
                          </a:solidFill>
                          <a:effectLst/>
                        </a:rPr>
                        <a:t>As an Event Planner, I need a private chat box to communicate with lender. 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3498" marR="203498" marT="203498" marB="2034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364249"/>
                  </a:ext>
                </a:extLst>
              </a:tr>
              <a:tr h="759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900" b="1" cap="none" spc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3498" marR="203498" marT="203498" marB="2034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900" cap="none" spc="0">
                          <a:solidFill>
                            <a:schemeClr val="tx1"/>
                          </a:solidFill>
                          <a:effectLst/>
                        </a:rPr>
                        <a:t>As an Event Planner, I need a platform to protect my private information from everyone. 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03498" marR="203498" marT="203498" marB="2034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60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1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CB4735-FCB4-9A91-0DF8-9FC3ABE32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40952"/>
              </p:ext>
            </p:extLst>
          </p:nvPr>
        </p:nvGraphicFramePr>
        <p:xfrm>
          <a:off x="643467" y="1001366"/>
          <a:ext cx="10905067" cy="485527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036299">
                  <a:extLst>
                    <a:ext uri="{9D8B030D-6E8A-4147-A177-3AD203B41FA5}">
                      <a16:colId xmlns:a16="http://schemas.microsoft.com/office/drawing/2014/main" val="3861219859"/>
                    </a:ext>
                  </a:extLst>
                </a:gridCol>
                <a:gridCol w="9868768">
                  <a:extLst>
                    <a:ext uri="{9D8B030D-6E8A-4147-A177-3AD203B41FA5}">
                      <a16:colId xmlns:a16="http://schemas.microsoft.com/office/drawing/2014/main" val="4261855878"/>
                    </a:ext>
                  </a:extLst>
                </a:gridCol>
              </a:tblGrid>
              <a:tr h="10288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3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Housewife</a:t>
                      </a:r>
                      <a:endParaRPr lang="en-CA" sz="3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8917" marR="239350" marT="239350" marB="2393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57072"/>
                  </a:ext>
                </a:extLst>
              </a:tr>
              <a:tr h="8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</a:t>
                      </a:r>
                      <a:endParaRPr lang="en-CA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8917" marR="207437" marT="207437" marB="20743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 a Housewife, I need a safe and secure toys for my children. </a:t>
                      </a:r>
                      <a:endParaRPr lang="en-CA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8917" marR="207437" marT="207437" marB="20743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563"/>
                  </a:ext>
                </a:extLst>
              </a:tr>
              <a:tr h="8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</a:t>
                      </a:r>
                      <a:endParaRPr lang="en-CA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8917" marR="207437" marT="207437" marB="20743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 a Housewife, I need a party supply with low budget. </a:t>
                      </a:r>
                      <a:endParaRPr lang="en-CA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8917" marR="207437" marT="207437" marB="20743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43856"/>
                  </a:ext>
                </a:extLst>
              </a:tr>
              <a:tr h="857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</a:t>
                      </a:r>
                      <a:endParaRPr lang="en-CA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8917" marR="207437" marT="207437" marB="20743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 a Housewife, I need trustworthy platform to do safe checkout. </a:t>
                      </a:r>
                      <a:endParaRPr lang="en-CA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8917" marR="207437" marT="207437" marB="20743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28305"/>
                  </a:ext>
                </a:extLst>
              </a:tr>
              <a:tr h="1255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</a:t>
                      </a:r>
                      <a:endParaRPr lang="en-CA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8917" marR="207437" marT="207437" marB="207437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 a Housewife, I need a platform to rent out my extra stuff to make income from home. </a:t>
                      </a:r>
                      <a:endParaRPr lang="en-CA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8917" marR="207437" marT="207437" marB="207437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6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Rentitue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Rentitue </dc:title>
  <dc:creator>Lale Mulati</dc:creator>
  <cp:lastModifiedBy>Lale Mulati</cp:lastModifiedBy>
  <cp:revision>1</cp:revision>
  <dcterms:created xsi:type="dcterms:W3CDTF">2022-10-12T03:50:23Z</dcterms:created>
  <dcterms:modified xsi:type="dcterms:W3CDTF">2022-10-12T03:54:34Z</dcterms:modified>
</cp:coreProperties>
</file>