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6" r:id="rId3"/>
    <p:sldId id="321" r:id="rId4"/>
    <p:sldId id="261" r:id="rId5"/>
    <p:sldId id="318" r:id="rId6"/>
    <p:sldId id="319" r:id="rId7"/>
    <p:sldId id="320" r:id="rId8"/>
    <p:sldId id="317" r:id="rId9"/>
    <p:sldId id="387" r:id="rId10"/>
    <p:sldId id="379" r:id="rId11"/>
    <p:sldId id="380" r:id="rId12"/>
    <p:sldId id="315" r:id="rId13"/>
    <p:sldId id="316" r:id="rId14"/>
    <p:sldId id="310" r:id="rId15"/>
    <p:sldId id="272" r:id="rId16"/>
    <p:sldId id="274" r:id="rId17"/>
    <p:sldId id="312" r:id="rId18"/>
    <p:sldId id="3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9E3D93-E110-4F68-ABAD-85014B476C6C}">
          <p14:sldIdLst>
            <p14:sldId id="256"/>
          </p14:sldIdLst>
        </p14:section>
        <p14:section name="Abdelaziz" id="{4A6197D9-CBA8-4BD0-9338-87A7F5318A29}">
          <p14:sldIdLst>
            <p14:sldId id="266"/>
            <p14:sldId id="321"/>
            <p14:sldId id="261"/>
          </p14:sldIdLst>
        </p14:section>
        <p14:section name="Lale" id="{E2ACCBC0-B297-486E-BA70-7A1F3E4804DE}">
          <p14:sldIdLst>
            <p14:sldId id="318"/>
            <p14:sldId id="319"/>
            <p14:sldId id="320"/>
          </p14:sldIdLst>
        </p14:section>
        <p14:section name="Artem" id="{F78CEB4E-FB3E-451F-BADD-FE486F4ECD35}">
          <p14:sldIdLst>
            <p14:sldId id="317"/>
            <p14:sldId id="387"/>
            <p14:sldId id="379"/>
            <p14:sldId id="380"/>
            <p14:sldId id="315"/>
            <p14:sldId id="316"/>
          </p14:sldIdLst>
        </p14:section>
        <p14:section name="Elham" id="{992EC976-2710-46BA-AF6E-B4285011F123}">
          <p14:sldIdLst>
            <p14:sldId id="310"/>
            <p14:sldId id="272"/>
            <p14:sldId id="274"/>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848F4B-882D-4445-BCC9-868EBA1BE9E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8405DB2-A57D-4FCA-96EF-0A8071FB8BD8}">
      <dgm:prSet/>
      <dgm:spPr/>
      <dgm:t>
        <a:bodyPr/>
        <a:lstStyle/>
        <a:p>
          <a:pPr>
            <a:lnSpc>
              <a:spcPct val="100000"/>
            </a:lnSpc>
          </a:pPr>
          <a:r>
            <a:rPr lang="en-US" b="0"/>
            <a:t>What is Rentitus?(project description) </a:t>
          </a:r>
          <a:endParaRPr lang="en-US"/>
        </a:p>
      </dgm:t>
    </dgm:pt>
    <dgm:pt modelId="{9F825C83-D36C-49F0-9D44-15BDBDE27322}" type="parTrans" cxnId="{E7B22244-882E-495D-9945-93812E6762F1}">
      <dgm:prSet/>
      <dgm:spPr/>
      <dgm:t>
        <a:bodyPr/>
        <a:lstStyle/>
        <a:p>
          <a:endParaRPr lang="en-US"/>
        </a:p>
      </dgm:t>
    </dgm:pt>
    <dgm:pt modelId="{549EADAB-B4C7-4432-BD00-CAB0E34959CC}" type="sibTrans" cxnId="{E7B22244-882E-495D-9945-93812E6762F1}">
      <dgm:prSet/>
      <dgm:spPr/>
      <dgm:t>
        <a:bodyPr/>
        <a:lstStyle/>
        <a:p>
          <a:pPr>
            <a:lnSpc>
              <a:spcPct val="100000"/>
            </a:lnSpc>
          </a:pPr>
          <a:endParaRPr lang="en-US"/>
        </a:p>
      </dgm:t>
    </dgm:pt>
    <dgm:pt modelId="{E0CCC4F1-8220-4503-A63E-8C072563A2C8}">
      <dgm:prSet/>
      <dgm:spPr/>
      <dgm:t>
        <a:bodyPr/>
        <a:lstStyle/>
        <a:p>
          <a:pPr>
            <a:lnSpc>
              <a:spcPct val="100000"/>
            </a:lnSpc>
          </a:pPr>
          <a:r>
            <a:rPr lang="en-US" b="0"/>
            <a:t>What is our purpose?</a:t>
          </a:r>
          <a:endParaRPr lang="en-US"/>
        </a:p>
      </dgm:t>
    </dgm:pt>
    <dgm:pt modelId="{63BBC3B1-B4EA-4062-B7F1-55E7CD5EAF5C}" type="parTrans" cxnId="{AC169ADD-CA51-409F-9946-16ED391D9853}">
      <dgm:prSet/>
      <dgm:spPr/>
      <dgm:t>
        <a:bodyPr/>
        <a:lstStyle/>
        <a:p>
          <a:endParaRPr lang="en-US"/>
        </a:p>
      </dgm:t>
    </dgm:pt>
    <dgm:pt modelId="{D980F91E-80DB-4541-99BE-BEC9EE7BDD33}" type="sibTrans" cxnId="{AC169ADD-CA51-409F-9946-16ED391D9853}">
      <dgm:prSet/>
      <dgm:spPr/>
      <dgm:t>
        <a:bodyPr/>
        <a:lstStyle/>
        <a:p>
          <a:pPr>
            <a:lnSpc>
              <a:spcPct val="100000"/>
            </a:lnSpc>
          </a:pPr>
          <a:endParaRPr lang="en-US"/>
        </a:p>
      </dgm:t>
    </dgm:pt>
    <dgm:pt modelId="{2DA95943-7A2A-4C64-9128-94BB31D15C4E}">
      <dgm:prSet/>
      <dgm:spPr/>
      <dgm:t>
        <a:bodyPr/>
        <a:lstStyle/>
        <a:p>
          <a:pPr>
            <a:lnSpc>
              <a:spcPct val="100000"/>
            </a:lnSpc>
          </a:pPr>
          <a:r>
            <a:rPr lang="en-US" b="0"/>
            <a:t>How this web application help users?</a:t>
          </a:r>
          <a:endParaRPr lang="en-US"/>
        </a:p>
      </dgm:t>
    </dgm:pt>
    <dgm:pt modelId="{8A6AFBF6-8423-42B5-B1D3-65D1FCFD186F}" type="parTrans" cxnId="{5F71410D-D151-4967-B977-8E642E62F923}">
      <dgm:prSet/>
      <dgm:spPr/>
      <dgm:t>
        <a:bodyPr/>
        <a:lstStyle/>
        <a:p>
          <a:endParaRPr lang="en-US"/>
        </a:p>
      </dgm:t>
    </dgm:pt>
    <dgm:pt modelId="{3AD17D17-BBF9-4130-8521-290F64920335}" type="sibTrans" cxnId="{5F71410D-D151-4967-B977-8E642E62F923}">
      <dgm:prSet/>
      <dgm:spPr/>
      <dgm:t>
        <a:bodyPr/>
        <a:lstStyle/>
        <a:p>
          <a:pPr>
            <a:lnSpc>
              <a:spcPct val="100000"/>
            </a:lnSpc>
          </a:pPr>
          <a:endParaRPr lang="en-US"/>
        </a:p>
      </dgm:t>
    </dgm:pt>
    <dgm:pt modelId="{0A84E996-459B-4249-90DF-52803D3C8DC5}">
      <dgm:prSet/>
      <dgm:spPr/>
      <dgm:t>
        <a:bodyPr/>
        <a:lstStyle/>
        <a:p>
          <a:pPr>
            <a:lnSpc>
              <a:spcPct val="100000"/>
            </a:lnSpc>
          </a:pPr>
          <a:r>
            <a:rPr lang="en-US" b="0"/>
            <a:t>What is the business opportunity?</a:t>
          </a:r>
          <a:endParaRPr lang="en-US"/>
        </a:p>
      </dgm:t>
    </dgm:pt>
    <dgm:pt modelId="{B1783CCE-4BEA-40B1-8DAD-DB64F7C26851}" type="parTrans" cxnId="{9056C052-2374-4215-AAD2-425398A9CDD5}">
      <dgm:prSet/>
      <dgm:spPr/>
      <dgm:t>
        <a:bodyPr/>
        <a:lstStyle/>
        <a:p>
          <a:endParaRPr lang="en-US"/>
        </a:p>
      </dgm:t>
    </dgm:pt>
    <dgm:pt modelId="{2A9DF165-DBE2-47D6-A442-CF2D814E3E9F}" type="sibTrans" cxnId="{9056C052-2374-4215-AAD2-425398A9CDD5}">
      <dgm:prSet/>
      <dgm:spPr/>
      <dgm:t>
        <a:bodyPr/>
        <a:lstStyle/>
        <a:p>
          <a:endParaRPr lang="en-US"/>
        </a:p>
      </dgm:t>
    </dgm:pt>
    <dgm:pt modelId="{E6E5D06A-5E78-4B4F-A942-6D000DB4862D}" type="pres">
      <dgm:prSet presAssocID="{E1848F4B-882D-4445-BCC9-868EBA1BE9E6}" presName="root" presStyleCnt="0">
        <dgm:presLayoutVars>
          <dgm:dir/>
          <dgm:resizeHandles val="exact"/>
        </dgm:presLayoutVars>
      </dgm:prSet>
      <dgm:spPr/>
    </dgm:pt>
    <dgm:pt modelId="{2D6A62F5-FA4A-438C-9933-034D5AA9CCC1}" type="pres">
      <dgm:prSet presAssocID="{E1848F4B-882D-4445-BCC9-868EBA1BE9E6}" presName="container" presStyleCnt="0">
        <dgm:presLayoutVars>
          <dgm:dir/>
          <dgm:resizeHandles val="exact"/>
        </dgm:presLayoutVars>
      </dgm:prSet>
      <dgm:spPr/>
    </dgm:pt>
    <dgm:pt modelId="{0D9306F3-465D-4E99-99B7-56F3181D16A3}" type="pres">
      <dgm:prSet presAssocID="{C8405DB2-A57D-4FCA-96EF-0A8071FB8BD8}" presName="compNode" presStyleCnt="0"/>
      <dgm:spPr/>
    </dgm:pt>
    <dgm:pt modelId="{38117DD3-37CA-405B-8710-BD83B9ED569F}" type="pres">
      <dgm:prSet presAssocID="{C8405DB2-A57D-4FCA-96EF-0A8071FB8BD8}" presName="iconBgRect" presStyleLbl="bgShp" presStyleIdx="0" presStyleCnt="4"/>
      <dgm:spPr/>
    </dgm:pt>
    <dgm:pt modelId="{22F291F1-7CA9-46DD-9073-76150AF485D9}" type="pres">
      <dgm:prSet presAssocID="{C8405DB2-A57D-4FCA-96EF-0A8071FB8B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titles"/>
        </a:ext>
      </dgm:extLst>
    </dgm:pt>
    <dgm:pt modelId="{373E4BF4-B4C0-4F70-B94A-DE5BDCD3FB89}" type="pres">
      <dgm:prSet presAssocID="{C8405DB2-A57D-4FCA-96EF-0A8071FB8BD8}" presName="spaceRect" presStyleCnt="0"/>
      <dgm:spPr/>
    </dgm:pt>
    <dgm:pt modelId="{031E20FF-F05E-4075-8D7D-F6874AC62F92}" type="pres">
      <dgm:prSet presAssocID="{C8405DB2-A57D-4FCA-96EF-0A8071FB8BD8}" presName="textRect" presStyleLbl="revTx" presStyleIdx="0" presStyleCnt="4">
        <dgm:presLayoutVars>
          <dgm:chMax val="1"/>
          <dgm:chPref val="1"/>
        </dgm:presLayoutVars>
      </dgm:prSet>
      <dgm:spPr/>
    </dgm:pt>
    <dgm:pt modelId="{E10D8B76-C2DD-4EF1-B510-36C82750F4B0}" type="pres">
      <dgm:prSet presAssocID="{549EADAB-B4C7-4432-BD00-CAB0E34959CC}" presName="sibTrans" presStyleLbl="sibTrans2D1" presStyleIdx="0" presStyleCnt="0"/>
      <dgm:spPr/>
    </dgm:pt>
    <dgm:pt modelId="{FC1ED7F9-EA8F-44AF-AA7D-1EE635AEB79C}" type="pres">
      <dgm:prSet presAssocID="{E0CCC4F1-8220-4503-A63E-8C072563A2C8}" presName="compNode" presStyleCnt="0"/>
      <dgm:spPr/>
    </dgm:pt>
    <dgm:pt modelId="{7251C820-4DAA-470C-BC6F-019958277248}" type="pres">
      <dgm:prSet presAssocID="{E0CCC4F1-8220-4503-A63E-8C072563A2C8}" presName="iconBgRect" presStyleLbl="bgShp" presStyleIdx="1" presStyleCnt="4"/>
      <dgm:spPr/>
    </dgm:pt>
    <dgm:pt modelId="{D10E85A9-D22A-470A-AD9B-2A6608B86005}" type="pres">
      <dgm:prSet presAssocID="{E0CCC4F1-8220-4503-A63E-8C072563A2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937B125E-A92F-41BB-A16E-EE943F7DD199}" type="pres">
      <dgm:prSet presAssocID="{E0CCC4F1-8220-4503-A63E-8C072563A2C8}" presName="spaceRect" presStyleCnt="0"/>
      <dgm:spPr/>
    </dgm:pt>
    <dgm:pt modelId="{501B5FC6-4840-4DB1-8570-80A0D4CA61A1}" type="pres">
      <dgm:prSet presAssocID="{E0CCC4F1-8220-4503-A63E-8C072563A2C8}" presName="textRect" presStyleLbl="revTx" presStyleIdx="1" presStyleCnt="4">
        <dgm:presLayoutVars>
          <dgm:chMax val="1"/>
          <dgm:chPref val="1"/>
        </dgm:presLayoutVars>
      </dgm:prSet>
      <dgm:spPr/>
    </dgm:pt>
    <dgm:pt modelId="{C7E82478-3245-4AF5-B5E0-58D7C79EA57C}" type="pres">
      <dgm:prSet presAssocID="{D980F91E-80DB-4541-99BE-BEC9EE7BDD33}" presName="sibTrans" presStyleLbl="sibTrans2D1" presStyleIdx="0" presStyleCnt="0"/>
      <dgm:spPr/>
    </dgm:pt>
    <dgm:pt modelId="{FBFD5CF6-CEF6-4432-813A-908B21775F26}" type="pres">
      <dgm:prSet presAssocID="{2DA95943-7A2A-4C64-9128-94BB31D15C4E}" presName="compNode" presStyleCnt="0"/>
      <dgm:spPr/>
    </dgm:pt>
    <dgm:pt modelId="{9639691D-D3BF-4B10-A216-D0F1F7415757}" type="pres">
      <dgm:prSet presAssocID="{2DA95943-7A2A-4C64-9128-94BB31D15C4E}" presName="iconBgRect" presStyleLbl="bgShp" presStyleIdx="2" presStyleCnt="4"/>
      <dgm:spPr/>
    </dgm:pt>
    <dgm:pt modelId="{E77430A8-0CC0-45CF-B56B-2D8264144717}" type="pres">
      <dgm:prSet presAssocID="{2DA95943-7A2A-4C64-9128-94BB31D15C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C41E5A22-0175-4D5C-8B47-6B6CD4FDF062}" type="pres">
      <dgm:prSet presAssocID="{2DA95943-7A2A-4C64-9128-94BB31D15C4E}" presName="spaceRect" presStyleCnt="0"/>
      <dgm:spPr/>
    </dgm:pt>
    <dgm:pt modelId="{F45B5B68-E484-4080-8909-CE5F2FDF0E3F}" type="pres">
      <dgm:prSet presAssocID="{2DA95943-7A2A-4C64-9128-94BB31D15C4E}" presName="textRect" presStyleLbl="revTx" presStyleIdx="2" presStyleCnt="4">
        <dgm:presLayoutVars>
          <dgm:chMax val="1"/>
          <dgm:chPref val="1"/>
        </dgm:presLayoutVars>
      </dgm:prSet>
      <dgm:spPr/>
    </dgm:pt>
    <dgm:pt modelId="{C0FB7B1D-2BE0-4DB1-8570-04A3E540B4D8}" type="pres">
      <dgm:prSet presAssocID="{3AD17D17-BBF9-4130-8521-290F64920335}" presName="sibTrans" presStyleLbl="sibTrans2D1" presStyleIdx="0" presStyleCnt="0"/>
      <dgm:spPr/>
    </dgm:pt>
    <dgm:pt modelId="{69251EFD-AEBA-48DE-AEAC-D2778F5EF24E}" type="pres">
      <dgm:prSet presAssocID="{0A84E996-459B-4249-90DF-52803D3C8DC5}" presName="compNode" presStyleCnt="0"/>
      <dgm:spPr/>
    </dgm:pt>
    <dgm:pt modelId="{9538BE46-5246-47AE-AFFA-68C5D8E536AB}" type="pres">
      <dgm:prSet presAssocID="{0A84E996-459B-4249-90DF-52803D3C8DC5}" presName="iconBgRect" presStyleLbl="bgShp" presStyleIdx="3" presStyleCnt="4"/>
      <dgm:spPr/>
    </dgm:pt>
    <dgm:pt modelId="{A09A7F39-652D-4198-BA63-0AF3BD97081F}" type="pres">
      <dgm:prSet presAssocID="{0A84E996-459B-4249-90DF-52803D3C8D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ffice Worker"/>
        </a:ext>
      </dgm:extLst>
    </dgm:pt>
    <dgm:pt modelId="{D1E958D1-FB01-4E39-B506-B2F5EAB43339}" type="pres">
      <dgm:prSet presAssocID="{0A84E996-459B-4249-90DF-52803D3C8DC5}" presName="spaceRect" presStyleCnt="0"/>
      <dgm:spPr/>
    </dgm:pt>
    <dgm:pt modelId="{7C48FECE-FAE4-406D-A02E-0903676BD676}" type="pres">
      <dgm:prSet presAssocID="{0A84E996-459B-4249-90DF-52803D3C8DC5}" presName="textRect" presStyleLbl="revTx" presStyleIdx="3" presStyleCnt="4">
        <dgm:presLayoutVars>
          <dgm:chMax val="1"/>
          <dgm:chPref val="1"/>
        </dgm:presLayoutVars>
      </dgm:prSet>
      <dgm:spPr/>
    </dgm:pt>
  </dgm:ptLst>
  <dgm:cxnLst>
    <dgm:cxn modelId="{5F71410D-D151-4967-B977-8E642E62F923}" srcId="{E1848F4B-882D-4445-BCC9-868EBA1BE9E6}" destId="{2DA95943-7A2A-4C64-9128-94BB31D15C4E}" srcOrd="2" destOrd="0" parTransId="{8A6AFBF6-8423-42B5-B1D3-65D1FCFD186F}" sibTransId="{3AD17D17-BBF9-4130-8521-290F64920335}"/>
    <dgm:cxn modelId="{462F543E-674E-4860-A67D-CAB024460E81}" type="presOf" srcId="{E1848F4B-882D-4445-BCC9-868EBA1BE9E6}" destId="{E6E5D06A-5E78-4B4F-A942-6D000DB4862D}" srcOrd="0" destOrd="0" presId="urn:microsoft.com/office/officeart/2018/2/layout/IconCircleList"/>
    <dgm:cxn modelId="{083A675E-B119-4E0E-9AC8-0381719986AF}" type="presOf" srcId="{3AD17D17-BBF9-4130-8521-290F64920335}" destId="{C0FB7B1D-2BE0-4DB1-8570-04A3E540B4D8}" srcOrd="0" destOrd="0" presId="urn:microsoft.com/office/officeart/2018/2/layout/IconCircleList"/>
    <dgm:cxn modelId="{E7B22244-882E-495D-9945-93812E6762F1}" srcId="{E1848F4B-882D-4445-BCC9-868EBA1BE9E6}" destId="{C8405DB2-A57D-4FCA-96EF-0A8071FB8BD8}" srcOrd="0" destOrd="0" parTransId="{9F825C83-D36C-49F0-9D44-15BDBDE27322}" sibTransId="{549EADAB-B4C7-4432-BD00-CAB0E34959CC}"/>
    <dgm:cxn modelId="{9056C052-2374-4215-AAD2-425398A9CDD5}" srcId="{E1848F4B-882D-4445-BCC9-868EBA1BE9E6}" destId="{0A84E996-459B-4249-90DF-52803D3C8DC5}" srcOrd="3" destOrd="0" parTransId="{B1783CCE-4BEA-40B1-8DAD-DB64F7C26851}" sibTransId="{2A9DF165-DBE2-47D6-A442-CF2D814E3E9F}"/>
    <dgm:cxn modelId="{B29B5998-1DCF-4755-9E26-73412E3E560D}" type="presOf" srcId="{E0CCC4F1-8220-4503-A63E-8C072563A2C8}" destId="{501B5FC6-4840-4DB1-8570-80A0D4CA61A1}" srcOrd="0" destOrd="0" presId="urn:microsoft.com/office/officeart/2018/2/layout/IconCircleList"/>
    <dgm:cxn modelId="{A01C34B8-8F36-48C0-A9F9-900BF6C81763}" type="presOf" srcId="{549EADAB-B4C7-4432-BD00-CAB0E34959CC}" destId="{E10D8B76-C2DD-4EF1-B510-36C82750F4B0}" srcOrd="0" destOrd="0" presId="urn:microsoft.com/office/officeart/2018/2/layout/IconCircleList"/>
    <dgm:cxn modelId="{AC169ADD-CA51-409F-9946-16ED391D9853}" srcId="{E1848F4B-882D-4445-BCC9-868EBA1BE9E6}" destId="{E0CCC4F1-8220-4503-A63E-8C072563A2C8}" srcOrd="1" destOrd="0" parTransId="{63BBC3B1-B4EA-4062-B7F1-55E7CD5EAF5C}" sibTransId="{D980F91E-80DB-4541-99BE-BEC9EE7BDD33}"/>
    <dgm:cxn modelId="{0EA825E0-0300-4064-87ED-FC80D7950F6E}" type="presOf" srcId="{C8405DB2-A57D-4FCA-96EF-0A8071FB8BD8}" destId="{031E20FF-F05E-4075-8D7D-F6874AC62F92}" srcOrd="0" destOrd="0" presId="urn:microsoft.com/office/officeart/2018/2/layout/IconCircleList"/>
    <dgm:cxn modelId="{B99C8AE2-F3EB-4604-9E06-D51D26836233}" type="presOf" srcId="{0A84E996-459B-4249-90DF-52803D3C8DC5}" destId="{7C48FECE-FAE4-406D-A02E-0903676BD676}" srcOrd="0" destOrd="0" presId="urn:microsoft.com/office/officeart/2018/2/layout/IconCircleList"/>
    <dgm:cxn modelId="{28955BF9-D9ED-46C7-802E-07D9FFBDF0D3}" type="presOf" srcId="{D980F91E-80DB-4541-99BE-BEC9EE7BDD33}" destId="{C7E82478-3245-4AF5-B5E0-58D7C79EA57C}" srcOrd="0" destOrd="0" presId="urn:microsoft.com/office/officeart/2018/2/layout/IconCircleList"/>
    <dgm:cxn modelId="{BAC381FD-6AFD-42B8-AA56-2C840AAE0A06}" type="presOf" srcId="{2DA95943-7A2A-4C64-9128-94BB31D15C4E}" destId="{F45B5B68-E484-4080-8909-CE5F2FDF0E3F}" srcOrd="0" destOrd="0" presId="urn:microsoft.com/office/officeart/2018/2/layout/IconCircleList"/>
    <dgm:cxn modelId="{D068E18D-B8B7-4B47-88F0-1138251AF98C}" type="presParOf" srcId="{E6E5D06A-5E78-4B4F-A942-6D000DB4862D}" destId="{2D6A62F5-FA4A-438C-9933-034D5AA9CCC1}" srcOrd="0" destOrd="0" presId="urn:microsoft.com/office/officeart/2018/2/layout/IconCircleList"/>
    <dgm:cxn modelId="{F941A04C-F93E-455C-914A-3BECC9E386D3}" type="presParOf" srcId="{2D6A62F5-FA4A-438C-9933-034D5AA9CCC1}" destId="{0D9306F3-465D-4E99-99B7-56F3181D16A3}" srcOrd="0" destOrd="0" presId="urn:microsoft.com/office/officeart/2018/2/layout/IconCircleList"/>
    <dgm:cxn modelId="{A26C527B-3F5F-4D8A-A928-DCD0DC767B5D}" type="presParOf" srcId="{0D9306F3-465D-4E99-99B7-56F3181D16A3}" destId="{38117DD3-37CA-405B-8710-BD83B9ED569F}" srcOrd="0" destOrd="0" presId="urn:microsoft.com/office/officeart/2018/2/layout/IconCircleList"/>
    <dgm:cxn modelId="{1A6C36AC-5496-4DB5-81A0-956376789BA4}" type="presParOf" srcId="{0D9306F3-465D-4E99-99B7-56F3181D16A3}" destId="{22F291F1-7CA9-46DD-9073-76150AF485D9}" srcOrd="1" destOrd="0" presId="urn:microsoft.com/office/officeart/2018/2/layout/IconCircleList"/>
    <dgm:cxn modelId="{13C79AFB-8B83-411F-B5F6-03162D97382E}" type="presParOf" srcId="{0D9306F3-465D-4E99-99B7-56F3181D16A3}" destId="{373E4BF4-B4C0-4F70-B94A-DE5BDCD3FB89}" srcOrd="2" destOrd="0" presId="urn:microsoft.com/office/officeart/2018/2/layout/IconCircleList"/>
    <dgm:cxn modelId="{D4421873-7798-4F3E-BEA8-3F540D4799FA}" type="presParOf" srcId="{0D9306F3-465D-4E99-99B7-56F3181D16A3}" destId="{031E20FF-F05E-4075-8D7D-F6874AC62F92}" srcOrd="3" destOrd="0" presId="urn:microsoft.com/office/officeart/2018/2/layout/IconCircleList"/>
    <dgm:cxn modelId="{8C19F68F-8CE6-480C-A63B-E59A329BC026}" type="presParOf" srcId="{2D6A62F5-FA4A-438C-9933-034D5AA9CCC1}" destId="{E10D8B76-C2DD-4EF1-B510-36C82750F4B0}" srcOrd="1" destOrd="0" presId="urn:microsoft.com/office/officeart/2018/2/layout/IconCircleList"/>
    <dgm:cxn modelId="{33B9DAA4-58B5-468C-8038-95EC4B2EEF09}" type="presParOf" srcId="{2D6A62F5-FA4A-438C-9933-034D5AA9CCC1}" destId="{FC1ED7F9-EA8F-44AF-AA7D-1EE635AEB79C}" srcOrd="2" destOrd="0" presId="urn:microsoft.com/office/officeart/2018/2/layout/IconCircleList"/>
    <dgm:cxn modelId="{F2F77303-064F-4993-B680-B92659201522}" type="presParOf" srcId="{FC1ED7F9-EA8F-44AF-AA7D-1EE635AEB79C}" destId="{7251C820-4DAA-470C-BC6F-019958277248}" srcOrd="0" destOrd="0" presId="urn:microsoft.com/office/officeart/2018/2/layout/IconCircleList"/>
    <dgm:cxn modelId="{B48EEA2C-2E3A-4B2D-AC6A-AA15357CBA9E}" type="presParOf" srcId="{FC1ED7F9-EA8F-44AF-AA7D-1EE635AEB79C}" destId="{D10E85A9-D22A-470A-AD9B-2A6608B86005}" srcOrd="1" destOrd="0" presId="urn:microsoft.com/office/officeart/2018/2/layout/IconCircleList"/>
    <dgm:cxn modelId="{C17798D6-DEEB-46BD-B4A6-62D3ED2DF875}" type="presParOf" srcId="{FC1ED7F9-EA8F-44AF-AA7D-1EE635AEB79C}" destId="{937B125E-A92F-41BB-A16E-EE943F7DD199}" srcOrd="2" destOrd="0" presId="urn:microsoft.com/office/officeart/2018/2/layout/IconCircleList"/>
    <dgm:cxn modelId="{FFA9ABB3-309F-4F86-9F42-420B1BE31C0A}" type="presParOf" srcId="{FC1ED7F9-EA8F-44AF-AA7D-1EE635AEB79C}" destId="{501B5FC6-4840-4DB1-8570-80A0D4CA61A1}" srcOrd="3" destOrd="0" presId="urn:microsoft.com/office/officeart/2018/2/layout/IconCircleList"/>
    <dgm:cxn modelId="{3E7F3E22-4644-4364-A62C-43B979FB487C}" type="presParOf" srcId="{2D6A62F5-FA4A-438C-9933-034D5AA9CCC1}" destId="{C7E82478-3245-4AF5-B5E0-58D7C79EA57C}" srcOrd="3" destOrd="0" presId="urn:microsoft.com/office/officeart/2018/2/layout/IconCircleList"/>
    <dgm:cxn modelId="{E9465ECB-ADFC-42B4-8025-C42902DA1C57}" type="presParOf" srcId="{2D6A62F5-FA4A-438C-9933-034D5AA9CCC1}" destId="{FBFD5CF6-CEF6-4432-813A-908B21775F26}" srcOrd="4" destOrd="0" presId="urn:microsoft.com/office/officeart/2018/2/layout/IconCircleList"/>
    <dgm:cxn modelId="{608195F6-C2F2-4BCE-8350-4523DE20058A}" type="presParOf" srcId="{FBFD5CF6-CEF6-4432-813A-908B21775F26}" destId="{9639691D-D3BF-4B10-A216-D0F1F7415757}" srcOrd="0" destOrd="0" presId="urn:microsoft.com/office/officeart/2018/2/layout/IconCircleList"/>
    <dgm:cxn modelId="{DDEF253D-3839-4947-A180-7D7AE4F8438B}" type="presParOf" srcId="{FBFD5CF6-CEF6-4432-813A-908B21775F26}" destId="{E77430A8-0CC0-45CF-B56B-2D8264144717}" srcOrd="1" destOrd="0" presId="urn:microsoft.com/office/officeart/2018/2/layout/IconCircleList"/>
    <dgm:cxn modelId="{602BEAB0-6ED0-4299-93F4-AB80F813C671}" type="presParOf" srcId="{FBFD5CF6-CEF6-4432-813A-908B21775F26}" destId="{C41E5A22-0175-4D5C-8B47-6B6CD4FDF062}" srcOrd="2" destOrd="0" presId="urn:microsoft.com/office/officeart/2018/2/layout/IconCircleList"/>
    <dgm:cxn modelId="{25443C7C-8556-4156-A71A-781C1A3FE97E}" type="presParOf" srcId="{FBFD5CF6-CEF6-4432-813A-908B21775F26}" destId="{F45B5B68-E484-4080-8909-CE5F2FDF0E3F}" srcOrd="3" destOrd="0" presId="urn:microsoft.com/office/officeart/2018/2/layout/IconCircleList"/>
    <dgm:cxn modelId="{405EFBE9-660E-4952-89BD-2B9BED399EBC}" type="presParOf" srcId="{2D6A62F5-FA4A-438C-9933-034D5AA9CCC1}" destId="{C0FB7B1D-2BE0-4DB1-8570-04A3E540B4D8}" srcOrd="5" destOrd="0" presId="urn:microsoft.com/office/officeart/2018/2/layout/IconCircleList"/>
    <dgm:cxn modelId="{716E8796-1A9C-4E8C-9C9E-B676224593A9}" type="presParOf" srcId="{2D6A62F5-FA4A-438C-9933-034D5AA9CCC1}" destId="{69251EFD-AEBA-48DE-AEAC-D2778F5EF24E}" srcOrd="6" destOrd="0" presId="urn:microsoft.com/office/officeart/2018/2/layout/IconCircleList"/>
    <dgm:cxn modelId="{9956AF96-36A9-430E-A3CD-C759978FC5EF}" type="presParOf" srcId="{69251EFD-AEBA-48DE-AEAC-D2778F5EF24E}" destId="{9538BE46-5246-47AE-AFFA-68C5D8E536AB}" srcOrd="0" destOrd="0" presId="urn:microsoft.com/office/officeart/2018/2/layout/IconCircleList"/>
    <dgm:cxn modelId="{FEF8E1CE-67F9-413B-BD5B-13435B2605A9}" type="presParOf" srcId="{69251EFD-AEBA-48DE-AEAC-D2778F5EF24E}" destId="{A09A7F39-652D-4198-BA63-0AF3BD97081F}" srcOrd="1" destOrd="0" presId="urn:microsoft.com/office/officeart/2018/2/layout/IconCircleList"/>
    <dgm:cxn modelId="{067AEDF1-CD80-4709-9566-CB2881DFC1DD}" type="presParOf" srcId="{69251EFD-AEBA-48DE-AEAC-D2778F5EF24E}" destId="{D1E958D1-FB01-4E39-B506-B2F5EAB43339}" srcOrd="2" destOrd="0" presId="urn:microsoft.com/office/officeart/2018/2/layout/IconCircleList"/>
    <dgm:cxn modelId="{447BA8EB-67D7-46B3-BE09-1EEFD537F78C}" type="presParOf" srcId="{69251EFD-AEBA-48DE-AEAC-D2778F5EF24E}" destId="{7C48FECE-FAE4-406D-A02E-0903676BD67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848F4B-882D-4445-BCC9-868EBA1BE9E6}"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8405DB2-A57D-4FCA-96EF-0A8071FB8BD8}">
      <dgm:prSet/>
      <dgm:spPr/>
      <dgm:t>
        <a:bodyPr/>
        <a:lstStyle/>
        <a:p>
          <a:r>
            <a:rPr lang="en-US" b="0"/>
            <a:t>What is Rentitus?(project description) </a:t>
          </a:r>
          <a:endParaRPr lang="en-US"/>
        </a:p>
      </dgm:t>
    </dgm:pt>
    <dgm:pt modelId="{9F825C83-D36C-49F0-9D44-15BDBDE27322}" type="parTrans" cxnId="{E7B22244-882E-495D-9945-93812E6762F1}">
      <dgm:prSet/>
      <dgm:spPr/>
      <dgm:t>
        <a:bodyPr/>
        <a:lstStyle/>
        <a:p>
          <a:endParaRPr lang="en-US"/>
        </a:p>
      </dgm:t>
    </dgm:pt>
    <dgm:pt modelId="{549EADAB-B4C7-4432-BD00-CAB0E34959CC}" type="sibTrans" cxnId="{E7B22244-882E-495D-9945-93812E6762F1}">
      <dgm:prSet/>
      <dgm:spPr/>
      <dgm:t>
        <a:bodyPr/>
        <a:lstStyle/>
        <a:p>
          <a:endParaRPr lang="en-US"/>
        </a:p>
      </dgm:t>
    </dgm:pt>
    <dgm:pt modelId="{E0CCC4F1-8220-4503-A63E-8C072563A2C8}">
      <dgm:prSet/>
      <dgm:spPr/>
      <dgm:t>
        <a:bodyPr/>
        <a:lstStyle/>
        <a:p>
          <a:r>
            <a:rPr lang="en-US" b="0"/>
            <a:t>What is our purpose?</a:t>
          </a:r>
          <a:endParaRPr lang="en-US"/>
        </a:p>
      </dgm:t>
    </dgm:pt>
    <dgm:pt modelId="{63BBC3B1-B4EA-4062-B7F1-55E7CD5EAF5C}" type="parTrans" cxnId="{AC169ADD-CA51-409F-9946-16ED391D9853}">
      <dgm:prSet/>
      <dgm:spPr/>
      <dgm:t>
        <a:bodyPr/>
        <a:lstStyle/>
        <a:p>
          <a:endParaRPr lang="en-US"/>
        </a:p>
      </dgm:t>
    </dgm:pt>
    <dgm:pt modelId="{D980F91E-80DB-4541-99BE-BEC9EE7BDD33}" type="sibTrans" cxnId="{AC169ADD-CA51-409F-9946-16ED391D9853}">
      <dgm:prSet/>
      <dgm:spPr/>
      <dgm:t>
        <a:bodyPr/>
        <a:lstStyle/>
        <a:p>
          <a:endParaRPr lang="en-US"/>
        </a:p>
      </dgm:t>
    </dgm:pt>
    <dgm:pt modelId="{2DA95943-7A2A-4C64-9128-94BB31D15C4E}">
      <dgm:prSet/>
      <dgm:spPr/>
      <dgm:t>
        <a:bodyPr/>
        <a:lstStyle/>
        <a:p>
          <a:r>
            <a:rPr lang="en-US" b="0"/>
            <a:t>How this web application help users?</a:t>
          </a:r>
          <a:endParaRPr lang="en-US"/>
        </a:p>
      </dgm:t>
    </dgm:pt>
    <dgm:pt modelId="{8A6AFBF6-8423-42B5-B1D3-65D1FCFD186F}" type="parTrans" cxnId="{5F71410D-D151-4967-B977-8E642E62F923}">
      <dgm:prSet/>
      <dgm:spPr/>
      <dgm:t>
        <a:bodyPr/>
        <a:lstStyle/>
        <a:p>
          <a:endParaRPr lang="en-US"/>
        </a:p>
      </dgm:t>
    </dgm:pt>
    <dgm:pt modelId="{3AD17D17-BBF9-4130-8521-290F64920335}" type="sibTrans" cxnId="{5F71410D-D151-4967-B977-8E642E62F923}">
      <dgm:prSet/>
      <dgm:spPr/>
      <dgm:t>
        <a:bodyPr/>
        <a:lstStyle/>
        <a:p>
          <a:endParaRPr lang="en-US"/>
        </a:p>
      </dgm:t>
    </dgm:pt>
    <dgm:pt modelId="{0A84E996-459B-4249-90DF-52803D3C8DC5}">
      <dgm:prSet/>
      <dgm:spPr/>
      <dgm:t>
        <a:bodyPr/>
        <a:lstStyle/>
        <a:p>
          <a:r>
            <a:rPr lang="en-US" b="0"/>
            <a:t>What is the business opportunity?</a:t>
          </a:r>
          <a:endParaRPr lang="en-US"/>
        </a:p>
      </dgm:t>
    </dgm:pt>
    <dgm:pt modelId="{B1783CCE-4BEA-40B1-8DAD-DB64F7C26851}" type="parTrans" cxnId="{9056C052-2374-4215-AAD2-425398A9CDD5}">
      <dgm:prSet/>
      <dgm:spPr/>
      <dgm:t>
        <a:bodyPr/>
        <a:lstStyle/>
        <a:p>
          <a:endParaRPr lang="en-US"/>
        </a:p>
      </dgm:t>
    </dgm:pt>
    <dgm:pt modelId="{2A9DF165-DBE2-47D6-A442-CF2D814E3E9F}" type="sibTrans" cxnId="{9056C052-2374-4215-AAD2-425398A9CDD5}">
      <dgm:prSet/>
      <dgm:spPr/>
      <dgm:t>
        <a:bodyPr/>
        <a:lstStyle/>
        <a:p>
          <a:endParaRPr lang="en-US"/>
        </a:p>
      </dgm:t>
    </dgm:pt>
    <dgm:pt modelId="{E6E5D06A-5E78-4B4F-A942-6D000DB4862D}" type="pres">
      <dgm:prSet presAssocID="{E1848F4B-882D-4445-BCC9-868EBA1BE9E6}" presName="root" presStyleCnt="0">
        <dgm:presLayoutVars>
          <dgm:dir/>
          <dgm:resizeHandles val="exact"/>
        </dgm:presLayoutVars>
      </dgm:prSet>
      <dgm:spPr/>
    </dgm:pt>
    <dgm:pt modelId="{2D6A62F5-FA4A-438C-9933-034D5AA9CCC1}" type="pres">
      <dgm:prSet presAssocID="{E1848F4B-882D-4445-BCC9-868EBA1BE9E6}" presName="container" presStyleCnt="0">
        <dgm:presLayoutVars>
          <dgm:dir/>
          <dgm:resizeHandles val="exact"/>
        </dgm:presLayoutVars>
      </dgm:prSet>
      <dgm:spPr/>
    </dgm:pt>
    <dgm:pt modelId="{0D9306F3-465D-4E99-99B7-56F3181D16A3}" type="pres">
      <dgm:prSet presAssocID="{C8405DB2-A57D-4FCA-96EF-0A8071FB8BD8}" presName="compNode" presStyleCnt="0"/>
      <dgm:spPr/>
    </dgm:pt>
    <dgm:pt modelId="{38117DD3-37CA-405B-8710-BD83B9ED569F}" type="pres">
      <dgm:prSet presAssocID="{C8405DB2-A57D-4FCA-96EF-0A8071FB8BD8}" presName="iconBgRect" presStyleLbl="bgShp" presStyleIdx="0" presStyleCnt="4"/>
      <dgm:spPr/>
    </dgm:pt>
    <dgm:pt modelId="{22F291F1-7CA9-46DD-9073-76150AF485D9}" type="pres">
      <dgm:prSet presAssocID="{C8405DB2-A57D-4FCA-96EF-0A8071FB8B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373E4BF4-B4C0-4F70-B94A-DE5BDCD3FB89}" type="pres">
      <dgm:prSet presAssocID="{C8405DB2-A57D-4FCA-96EF-0A8071FB8BD8}" presName="spaceRect" presStyleCnt="0"/>
      <dgm:spPr/>
    </dgm:pt>
    <dgm:pt modelId="{031E20FF-F05E-4075-8D7D-F6874AC62F92}" type="pres">
      <dgm:prSet presAssocID="{C8405DB2-A57D-4FCA-96EF-0A8071FB8BD8}" presName="textRect" presStyleLbl="revTx" presStyleIdx="0" presStyleCnt="4">
        <dgm:presLayoutVars>
          <dgm:chMax val="1"/>
          <dgm:chPref val="1"/>
        </dgm:presLayoutVars>
      </dgm:prSet>
      <dgm:spPr/>
    </dgm:pt>
    <dgm:pt modelId="{E10D8B76-C2DD-4EF1-B510-36C82750F4B0}" type="pres">
      <dgm:prSet presAssocID="{549EADAB-B4C7-4432-BD00-CAB0E34959CC}" presName="sibTrans" presStyleLbl="sibTrans2D1" presStyleIdx="0" presStyleCnt="0"/>
      <dgm:spPr/>
    </dgm:pt>
    <dgm:pt modelId="{FC1ED7F9-EA8F-44AF-AA7D-1EE635AEB79C}" type="pres">
      <dgm:prSet presAssocID="{E0CCC4F1-8220-4503-A63E-8C072563A2C8}" presName="compNode" presStyleCnt="0"/>
      <dgm:spPr/>
    </dgm:pt>
    <dgm:pt modelId="{7251C820-4DAA-470C-BC6F-019958277248}" type="pres">
      <dgm:prSet presAssocID="{E0CCC4F1-8220-4503-A63E-8C072563A2C8}" presName="iconBgRect" presStyleLbl="bgShp" presStyleIdx="1" presStyleCnt="4"/>
      <dgm:spPr/>
    </dgm:pt>
    <dgm:pt modelId="{D10E85A9-D22A-470A-AD9B-2A6608B86005}" type="pres">
      <dgm:prSet presAssocID="{E0CCC4F1-8220-4503-A63E-8C072563A2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937B125E-A92F-41BB-A16E-EE943F7DD199}" type="pres">
      <dgm:prSet presAssocID="{E0CCC4F1-8220-4503-A63E-8C072563A2C8}" presName="spaceRect" presStyleCnt="0"/>
      <dgm:spPr/>
    </dgm:pt>
    <dgm:pt modelId="{501B5FC6-4840-4DB1-8570-80A0D4CA61A1}" type="pres">
      <dgm:prSet presAssocID="{E0CCC4F1-8220-4503-A63E-8C072563A2C8}" presName="textRect" presStyleLbl="revTx" presStyleIdx="1" presStyleCnt="4">
        <dgm:presLayoutVars>
          <dgm:chMax val="1"/>
          <dgm:chPref val="1"/>
        </dgm:presLayoutVars>
      </dgm:prSet>
      <dgm:spPr/>
    </dgm:pt>
    <dgm:pt modelId="{C7E82478-3245-4AF5-B5E0-58D7C79EA57C}" type="pres">
      <dgm:prSet presAssocID="{D980F91E-80DB-4541-99BE-BEC9EE7BDD33}" presName="sibTrans" presStyleLbl="sibTrans2D1" presStyleIdx="0" presStyleCnt="0"/>
      <dgm:spPr/>
    </dgm:pt>
    <dgm:pt modelId="{FBFD5CF6-CEF6-4432-813A-908B21775F26}" type="pres">
      <dgm:prSet presAssocID="{2DA95943-7A2A-4C64-9128-94BB31D15C4E}" presName="compNode" presStyleCnt="0"/>
      <dgm:spPr/>
    </dgm:pt>
    <dgm:pt modelId="{9639691D-D3BF-4B10-A216-D0F1F7415757}" type="pres">
      <dgm:prSet presAssocID="{2DA95943-7A2A-4C64-9128-94BB31D15C4E}" presName="iconBgRect" presStyleLbl="bgShp" presStyleIdx="2" presStyleCnt="4"/>
      <dgm:spPr/>
    </dgm:pt>
    <dgm:pt modelId="{E77430A8-0CC0-45CF-B56B-2D8264144717}" type="pres">
      <dgm:prSet presAssocID="{2DA95943-7A2A-4C64-9128-94BB31D15C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C41E5A22-0175-4D5C-8B47-6B6CD4FDF062}" type="pres">
      <dgm:prSet presAssocID="{2DA95943-7A2A-4C64-9128-94BB31D15C4E}" presName="spaceRect" presStyleCnt="0"/>
      <dgm:spPr/>
    </dgm:pt>
    <dgm:pt modelId="{F45B5B68-E484-4080-8909-CE5F2FDF0E3F}" type="pres">
      <dgm:prSet presAssocID="{2DA95943-7A2A-4C64-9128-94BB31D15C4E}" presName="textRect" presStyleLbl="revTx" presStyleIdx="2" presStyleCnt="4">
        <dgm:presLayoutVars>
          <dgm:chMax val="1"/>
          <dgm:chPref val="1"/>
        </dgm:presLayoutVars>
      </dgm:prSet>
      <dgm:spPr/>
    </dgm:pt>
    <dgm:pt modelId="{C0FB7B1D-2BE0-4DB1-8570-04A3E540B4D8}" type="pres">
      <dgm:prSet presAssocID="{3AD17D17-BBF9-4130-8521-290F64920335}" presName="sibTrans" presStyleLbl="sibTrans2D1" presStyleIdx="0" presStyleCnt="0"/>
      <dgm:spPr/>
    </dgm:pt>
    <dgm:pt modelId="{69251EFD-AEBA-48DE-AEAC-D2778F5EF24E}" type="pres">
      <dgm:prSet presAssocID="{0A84E996-459B-4249-90DF-52803D3C8DC5}" presName="compNode" presStyleCnt="0"/>
      <dgm:spPr/>
    </dgm:pt>
    <dgm:pt modelId="{9538BE46-5246-47AE-AFFA-68C5D8E536AB}" type="pres">
      <dgm:prSet presAssocID="{0A84E996-459B-4249-90DF-52803D3C8DC5}" presName="iconBgRect" presStyleLbl="bgShp" presStyleIdx="3" presStyleCnt="4"/>
      <dgm:spPr/>
    </dgm:pt>
    <dgm:pt modelId="{A09A7F39-652D-4198-BA63-0AF3BD97081F}" type="pres">
      <dgm:prSet presAssocID="{0A84E996-459B-4249-90DF-52803D3C8D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D1E958D1-FB01-4E39-B506-B2F5EAB43339}" type="pres">
      <dgm:prSet presAssocID="{0A84E996-459B-4249-90DF-52803D3C8DC5}" presName="spaceRect" presStyleCnt="0"/>
      <dgm:spPr/>
    </dgm:pt>
    <dgm:pt modelId="{7C48FECE-FAE4-406D-A02E-0903676BD676}" type="pres">
      <dgm:prSet presAssocID="{0A84E996-459B-4249-90DF-52803D3C8DC5}" presName="textRect" presStyleLbl="revTx" presStyleIdx="3" presStyleCnt="4">
        <dgm:presLayoutVars>
          <dgm:chMax val="1"/>
          <dgm:chPref val="1"/>
        </dgm:presLayoutVars>
      </dgm:prSet>
      <dgm:spPr/>
    </dgm:pt>
  </dgm:ptLst>
  <dgm:cxnLst>
    <dgm:cxn modelId="{5F71410D-D151-4967-B977-8E642E62F923}" srcId="{E1848F4B-882D-4445-BCC9-868EBA1BE9E6}" destId="{2DA95943-7A2A-4C64-9128-94BB31D15C4E}" srcOrd="2" destOrd="0" parTransId="{8A6AFBF6-8423-42B5-B1D3-65D1FCFD186F}" sibTransId="{3AD17D17-BBF9-4130-8521-290F64920335}"/>
    <dgm:cxn modelId="{462F543E-674E-4860-A67D-CAB024460E81}" type="presOf" srcId="{E1848F4B-882D-4445-BCC9-868EBA1BE9E6}" destId="{E6E5D06A-5E78-4B4F-A942-6D000DB4862D}" srcOrd="0" destOrd="0" presId="urn:microsoft.com/office/officeart/2018/2/layout/IconCircleList"/>
    <dgm:cxn modelId="{083A675E-B119-4E0E-9AC8-0381719986AF}" type="presOf" srcId="{3AD17D17-BBF9-4130-8521-290F64920335}" destId="{C0FB7B1D-2BE0-4DB1-8570-04A3E540B4D8}" srcOrd="0" destOrd="0" presId="urn:microsoft.com/office/officeart/2018/2/layout/IconCircleList"/>
    <dgm:cxn modelId="{E7B22244-882E-495D-9945-93812E6762F1}" srcId="{E1848F4B-882D-4445-BCC9-868EBA1BE9E6}" destId="{C8405DB2-A57D-4FCA-96EF-0A8071FB8BD8}" srcOrd="0" destOrd="0" parTransId="{9F825C83-D36C-49F0-9D44-15BDBDE27322}" sibTransId="{549EADAB-B4C7-4432-BD00-CAB0E34959CC}"/>
    <dgm:cxn modelId="{9056C052-2374-4215-AAD2-425398A9CDD5}" srcId="{E1848F4B-882D-4445-BCC9-868EBA1BE9E6}" destId="{0A84E996-459B-4249-90DF-52803D3C8DC5}" srcOrd="3" destOrd="0" parTransId="{B1783CCE-4BEA-40B1-8DAD-DB64F7C26851}" sibTransId="{2A9DF165-DBE2-47D6-A442-CF2D814E3E9F}"/>
    <dgm:cxn modelId="{B29B5998-1DCF-4755-9E26-73412E3E560D}" type="presOf" srcId="{E0CCC4F1-8220-4503-A63E-8C072563A2C8}" destId="{501B5FC6-4840-4DB1-8570-80A0D4CA61A1}" srcOrd="0" destOrd="0" presId="urn:microsoft.com/office/officeart/2018/2/layout/IconCircleList"/>
    <dgm:cxn modelId="{A01C34B8-8F36-48C0-A9F9-900BF6C81763}" type="presOf" srcId="{549EADAB-B4C7-4432-BD00-CAB0E34959CC}" destId="{E10D8B76-C2DD-4EF1-B510-36C82750F4B0}" srcOrd="0" destOrd="0" presId="urn:microsoft.com/office/officeart/2018/2/layout/IconCircleList"/>
    <dgm:cxn modelId="{AC169ADD-CA51-409F-9946-16ED391D9853}" srcId="{E1848F4B-882D-4445-BCC9-868EBA1BE9E6}" destId="{E0CCC4F1-8220-4503-A63E-8C072563A2C8}" srcOrd="1" destOrd="0" parTransId="{63BBC3B1-B4EA-4062-B7F1-55E7CD5EAF5C}" sibTransId="{D980F91E-80DB-4541-99BE-BEC9EE7BDD33}"/>
    <dgm:cxn modelId="{0EA825E0-0300-4064-87ED-FC80D7950F6E}" type="presOf" srcId="{C8405DB2-A57D-4FCA-96EF-0A8071FB8BD8}" destId="{031E20FF-F05E-4075-8D7D-F6874AC62F92}" srcOrd="0" destOrd="0" presId="urn:microsoft.com/office/officeart/2018/2/layout/IconCircleList"/>
    <dgm:cxn modelId="{B99C8AE2-F3EB-4604-9E06-D51D26836233}" type="presOf" srcId="{0A84E996-459B-4249-90DF-52803D3C8DC5}" destId="{7C48FECE-FAE4-406D-A02E-0903676BD676}" srcOrd="0" destOrd="0" presId="urn:microsoft.com/office/officeart/2018/2/layout/IconCircleList"/>
    <dgm:cxn modelId="{28955BF9-D9ED-46C7-802E-07D9FFBDF0D3}" type="presOf" srcId="{D980F91E-80DB-4541-99BE-BEC9EE7BDD33}" destId="{C7E82478-3245-4AF5-B5E0-58D7C79EA57C}" srcOrd="0" destOrd="0" presId="urn:microsoft.com/office/officeart/2018/2/layout/IconCircleList"/>
    <dgm:cxn modelId="{BAC381FD-6AFD-42B8-AA56-2C840AAE0A06}" type="presOf" srcId="{2DA95943-7A2A-4C64-9128-94BB31D15C4E}" destId="{F45B5B68-E484-4080-8909-CE5F2FDF0E3F}" srcOrd="0" destOrd="0" presId="urn:microsoft.com/office/officeart/2018/2/layout/IconCircleList"/>
    <dgm:cxn modelId="{D068E18D-B8B7-4B47-88F0-1138251AF98C}" type="presParOf" srcId="{E6E5D06A-5E78-4B4F-A942-6D000DB4862D}" destId="{2D6A62F5-FA4A-438C-9933-034D5AA9CCC1}" srcOrd="0" destOrd="0" presId="urn:microsoft.com/office/officeart/2018/2/layout/IconCircleList"/>
    <dgm:cxn modelId="{F941A04C-F93E-455C-914A-3BECC9E386D3}" type="presParOf" srcId="{2D6A62F5-FA4A-438C-9933-034D5AA9CCC1}" destId="{0D9306F3-465D-4E99-99B7-56F3181D16A3}" srcOrd="0" destOrd="0" presId="urn:microsoft.com/office/officeart/2018/2/layout/IconCircleList"/>
    <dgm:cxn modelId="{A26C527B-3F5F-4D8A-A928-DCD0DC767B5D}" type="presParOf" srcId="{0D9306F3-465D-4E99-99B7-56F3181D16A3}" destId="{38117DD3-37CA-405B-8710-BD83B9ED569F}" srcOrd="0" destOrd="0" presId="urn:microsoft.com/office/officeart/2018/2/layout/IconCircleList"/>
    <dgm:cxn modelId="{1A6C36AC-5496-4DB5-81A0-956376789BA4}" type="presParOf" srcId="{0D9306F3-465D-4E99-99B7-56F3181D16A3}" destId="{22F291F1-7CA9-46DD-9073-76150AF485D9}" srcOrd="1" destOrd="0" presId="urn:microsoft.com/office/officeart/2018/2/layout/IconCircleList"/>
    <dgm:cxn modelId="{13C79AFB-8B83-411F-B5F6-03162D97382E}" type="presParOf" srcId="{0D9306F3-465D-4E99-99B7-56F3181D16A3}" destId="{373E4BF4-B4C0-4F70-B94A-DE5BDCD3FB89}" srcOrd="2" destOrd="0" presId="urn:microsoft.com/office/officeart/2018/2/layout/IconCircleList"/>
    <dgm:cxn modelId="{D4421873-7798-4F3E-BEA8-3F540D4799FA}" type="presParOf" srcId="{0D9306F3-465D-4E99-99B7-56F3181D16A3}" destId="{031E20FF-F05E-4075-8D7D-F6874AC62F92}" srcOrd="3" destOrd="0" presId="urn:microsoft.com/office/officeart/2018/2/layout/IconCircleList"/>
    <dgm:cxn modelId="{8C19F68F-8CE6-480C-A63B-E59A329BC026}" type="presParOf" srcId="{2D6A62F5-FA4A-438C-9933-034D5AA9CCC1}" destId="{E10D8B76-C2DD-4EF1-B510-36C82750F4B0}" srcOrd="1" destOrd="0" presId="urn:microsoft.com/office/officeart/2018/2/layout/IconCircleList"/>
    <dgm:cxn modelId="{33B9DAA4-58B5-468C-8038-95EC4B2EEF09}" type="presParOf" srcId="{2D6A62F5-FA4A-438C-9933-034D5AA9CCC1}" destId="{FC1ED7F9-EA8F-44AF-AA7D-1EE635AEB79C}" srcOrd="2" destOrd="0" presId="urn:microsoft.com/office/officeart/2018/2/layout/IconCircleList"/>
    <dgm:cxn modelId="{F2F77303-064F-4993-B680-B92659201522}" type="presParOf" srcId="{FC1ED7F9-EA8F-44AF-AA7D-1EE635AEB79C}" destId="{7251C820-4DAA-470C-BC6F-019958277248}" srcOrd="0" destOrd="0" presId="urn:microsoft.com/office/officeart/2018/2/layout/IconCircleList"/>
    <dgm:cxn modelId="{B48EEA2C-2E3A-4B2D-AC6A-AA15357CBA9E}" type="presParOf" srcId="{FC1ED7F9-EA8F-44AF-AA7D-1EE635AEB79C}" destId="{D10E85A9-D22A-470A-AD9B-2A6608B86005}" srcOrd="1" destOrd="0" presId="urn:microsoft.com/office/officeart/2018/2/layout/IconCircleList"/>
    <dgm:cxn modelId="{C17798D6-DEEB-46BD-B4A6-62D3ED2DF875}" type="presParOf" srcId="{FC1ED7F9-EA8F-44AF-AA7D-1EE635AEB79C}" destId="{937B125E-A92F-41BB-A16E-EE943F7DD199}" srcOrd="2" destOrd="0" presId="urn:microsoft.com/office/officeart/2018/2/layout/IconCircleList"/>
    <dgm:cxn modelId="{FFA9ABB3-309F-4F86-9F42-420B1BE31C0A}" type="presParOf" srcId="{FC1ED7F9-EA8F-44AF-AA7D-1EE635AEB79C}" destId="{501B5FC6-4840-4DB1-8570-80A0D4CA61A1}" srcOrd="3" destOrd="0" presId="urn:microsoft.com/office/officeart/2018/2/layout/IconCircleList"/>
    <dgm:cxn modelId="{3E7F3E22-4644-4364-A62C-43B979FB487C}" type="presParOf" srcId="{2D6A62F5-FA4A-438C-9933-034D5AA9CCC1}" destId="{C7E82478-3245-4AF5-B5E0-58D7C79EA57C}" srcOrd="3" destOrd="0" presId="urn:microsoft.com/office/officeart/2018/2/layout/IconCircleList"/>
    <dgm:cxn modelId="{E9465ECB-ADFC-42B4-8025-C42902DA1C57}" type="presParOf" srcId="{2D6A62F5-FA4A-438C-9933-034D5AA9CCC1}" destId="{FBFD5CF6-CEF6-4432-813A-908B21775F26}" srcOrd="4" destOrd="0" presId="urn:microsoft.com/office/officeart/2018/2/layout/IconCircleList"/>
    <dgm:cxn modelId="{608195F6-C2F2-4BCE-8350-4523DE20058A}" type="presParOf" srcId="{FBFD5CF6-CEF6-4432-813A-908B21775F26}" destId="{9639691D-D3BF-4B10-A216-D0F1F7415757}" srcOrd="0" destOrd="0" presId="urn:microsoft.com/office/officeart/2018/2/layout/IconCircleList"/>
    <dgm:cxn modelId="{DDEF253D-3839-4947-A180-7D7AE4F8438B}" type="presParOf" srcId="{FBFD5CF6-CEF6-4432-813A-908B21775F26}" destId="{E77430A8-0CC0-45CF-B56B-2D8264144717}" srcOrd="1" destOrd="0" presId="urn:microsoft.com/office/officeart/2018/2/layout/IconCircleList"/>
    <dgm:cxn modelId="{602BEAB0-6ED0-4299-93F4-AB80F813C671}" type="presParOf" srcId="{FBFD5CF6-CEF6-4432-813A-908B21775F26}" destId="{C41E5A22-0175-4D5C-8B47-6B6CD4FDF062}" srcOrd="2" destOrd="0" presId="urn:microsoft.com/office/officeart/2018/2/layout/IconCircleList"/>
    <dgm:cxn modelId="{25443C7C-8556-4156-A71A-781C1A3FE97E}" type="presParOf" srcId="{FBFD5CF6-CEF6-4432-813A-908B21775F26}" destId="{F45B5B68-E484-4080-8909-CE5F2FDF0E3F}" srcOrd="3" destOrd="0" presId="urn:microsoft.com/office/officeart/2018/2/layout/IconCircleList"/>
    <dgm:cxn modelId="{405EFBE9-660E-4952-89BD-2B9BED399EBC}" type="presParOf" srcId="{2D6A62F5-FA4A-438C-9933-034D5AA9CCC1}" destId="{C0FB7B1D-2BE0-4DB1-8570-04A3E540B4D8}" srcOrd="5" destOrd="0" presId="urn:microsoft.com/office/officeart/2018/2/layout/IconCircleList"/>
    <dgm:cxn modelId="{716E8796-1A9C-4E8C-9C9E-B676224593A9}" type="presParOf" srcId="{2D6A62F5-FA4A-438C-9933-034D5AA9CCC1}" destId="{69251EFD-AEBA-48DE-AEAC-D2778F5EF24E}" srcOrd="6" destOrd="0" presId="urn:microsoft.com/office/officeart/2018/2/layout/IconCircleList"/>
    <dgm:cxn modelId="{9956AF96-36A9-430E-A3CD-C759978FC5EF}" type="presParOf" srcId="{69251EFD-AEBA-48DE-AEAC-D2778F5EF24E}" destId="{9538BE46-5246-47AE-AFFA-68C5D8E536AB}" srcOrd="0" destOrd="0" presId="urn:microsoft.com/office/officeart/2018/2/layout/IconCircleList"/>
    <dgm:cxn modelId="{FEF8E1CE-67F9-413B-BD5B-13435B2605A9}" type="presParOf" srcId="{69251EFD-AEBA-48DE-AEAC-D2778F5EF24E}" destId="{A09A7F39-652D-4198-BA63-0AF3BD97081F}" srcOrd="1" destOrd="0" presId="urn:microsoft.com/office/officeart/2018/2/layout/IconCircleList"/>
    <dgm:cxn modelId="{067AEDF1-CD80-4709-9566-CB2881DFC1DD}" type="presParOf" srcId="{69251EFD-AEBA-48DE-AEAC-D2778F5EF24E}" destId="{D1E958D1-FB01-4E39-B506-B2F5EAB43339}" srcOrd="2" destOrd="0" presId="urn:microsoft.com/office/officeart/2018/2/layout/IconCircleList"/>
    <dgm:cxn modelId="{447BA8EB-67D7-46B3-BE09-1EEFD537F78C}" type="presParOf" srcId="{69251EFD-AEBA-48DE-AEAC-D2778F5EF24E}" destId="{7C48FECE-FAE4-406D-A02E-0903676BD67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848F4B-882D-4445-BCC9-868EBA1BE9E6}"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8405DB2-A57D-4FCA-96EF-0A8071FB8BD8}">
      <dgm:prSet/>
      <dgm:spPr/>
      <dgm:t>
        <a:bodyPr/>
        <a:lstStyle/>
        <a:p>
          <a:r>
            <a:rPr lang="en-US" b="0" dirty="0"/>
            <a:t>What is Rentitus?(project description) </a:t>
          </a:r>
          <a:endParaRPr lang="en-US" dirty="0"/>
        </a:p>
      </dgm:t>
    </dgm:pt>
    <dgm:pt modelId="{9F825C83-D36C-49F0-9D44-15BDBDE27322}" type="parTrans" cxnId="{E7B22244-882E-495D-9945-93812E6762F1}">
      <dgm:prSet/>
      <dgm:spPr/>
      <dgm:t>
        <a:bodyPr/>
        <a:lstStyle/>
        <a:p>
          <a:endParaRPr lang="en-US"/>
        </a:p>
      </dgm:t>
    </dgm:pt>
    <dgm:pt modelId="{549EADAB-B4C7-4432-BD00-CAB0E34959CC}" type="sibTrans" cxnId="{E7B22244-882E-495D-9945-93812E6762F1}">
      <dgm:prSet/>
      <dgm:spPr/>
      <dgm:t>
        <a:bodyPr/>
        <a:lstStyle/>
        <a:p>
          <a:endParaRPr lang="en-US"/>
        </a:p>
      </dgm:t>
    </dgm:pt>
    <dgm:pt modelId="{E0CCC4F1-8220-4503-A63E-8C072563A2C8}">
      <dgm:prSet/>
      <dgm:spPr/>
      <dgm:t>
        <a:bodyPr/>
        <a:lstStyle/>
        <a:p>
          <a:r>
            <a:rPr lang="en-US" b="0"/>
            <a:t>What is our purpose?</a:t>
          </a:r>
          <a:endParaRPr lang="en-US"/>
        </a:p>
      </dgm:t>
    </dgm:pt>
    <dgm:pt modelId="{63BBC3B1-B4EA-4062-B7F1-55E7CD5EAF5C}" type="parTrans" cxnId="{AC169ADD-CA51-409F-9946-16ED391D9853}">
      <dgm:prSet/>
      <dgm:spPr/>
      <dgm:t>
        <a:bodyPr/>
        <a:lstStyle/>
        <a:p>
          <a:endParaRPr lang="en-US"/>
        </a:p>
      </dgm:t>
    </dgm:pt>
    <dgm:pt modelId="{D980F91E-80DB-4541-99BE-BEC9EE7BDD33}" type="sibTrans" cxnId="{AC169ADD-CA51-409F-9946-16ED391D9853}">
      <dgm:prSet/>
      <dgm:spPr/>
      <dgm:t>
        <a:bodyPr/>
        <a:lstStyle/>
        <a:p>
          <a:endParaRPr lang="en-US"/>
        </a:p>
      </dgm:t>
    </dgm:pt>
    <dgm:pt modelId="{2DA95943-7A2A-4C64-9128-94BB31D15C4E}">
      <dgm:prSet/>
      <dgm:spPr/>
      <dgm:t>
        <a:bodyPr/>
        <a:lstStyle/>
        <a:p>
          <a:r>
            <a:rPr lang="en-US" b="0"/>
            <a:t>How this web application help users?</a:t>
          </a:r>
          <a:endParaRPr lang="en-US"/>
        </a:p>
      </dgm:t>
    </dgm:pt>
    <dgm:pt modelId="{8A6AFBF6-8423-42B5-B1D3-65D1FCFD186F}" type="parTrans" cxnId="{5F71410D-D151-4967-B977-8E642E62F923}">
      <dgm:prSet/>
      <dgm:spPr/>
      <dgm:t>
        <a:bodyPr/>
        <a:lstStyle/>
        <a:p>
          <a:endParaRPr lang="en-US"/>
        </a:p>
      </dgm:t>
    </dgm:pt>
    <dgm:pt modelId="{3AD17D17-BBF9-4130-8521-290F64920335}" type="sibTrans" cxnId="{5F71410D-D151-4967-B977-8E642E62F923}">
      <dgm:prSet/>
      <dgm:spPr/>
      <dgm:t>
        <a:bodyPr/>
        <a:lstStyle/>
        <a:p>
          <a:endParaRPr lang="en-US"/>
        </a:p>
      </dgm:t>
    </dgm:pt>
    <dgm:pt modelId="{0A84E996-459B-4249-90DF-52803D3C8DC5}">
      <dgm:prSet/>
      <dgm:spPr/>
      <dgm:t>
        <a:bodyPr/>
        <a:lstStyle/>
        <a:p>
          <a:r>
            <a:rPr lang="en-US" b="0"/>
            <a:t>What is the business opportunity?</a:t>
          </a:r>
          <a:endParaRPr lang="en-US"/>
        </a:p>
      </dgm:t>
    </dgm:pt>
    <dgm:pt modelId="{B1783CCE-4BEA-40B1-8DAD-DB64F7C26851}" type="parTrans" cxnId="{9056C052-2374-4215-AAD2-425398A9CDD5}">
      <dgm:prSet/>
      <dgm:spPr/>
      <dgm:t>
        <a:bodyPr/>
        <a:lstStyle/>
        <a:p>
          <a:endParaRPr lang="en-US"/>
        </a:p>
      </dgm:t>
    </dgm:pt>
    <dgm:pt modelId="{2A9DF165-DBE2-47D6-A442-CF2D814E3E9F}" type="sibTrans" cxnId="{9056C052-2374-4215-AAD2-425398A9CDD5}">
      <dgm:prSet/>
      <dgm:spPr/>
      <dgm:t>
        <a:bodyPr/>
        <a:lstStyle/>
        <a:p>
          <a:endParaRPr lang="en-US"/>
        </a:p>
      </dgm:t>
    </dgm:pt>
    <dgm:pt modelId="{E6E5D06A-5E78-4B4F-A942-6D000DB4862D}" type="pres">
      <dgm:prSet presAssocID="{E1848F4B-882D-4445-BCC9-868EBA1BE9E6}" presName="root" presStyleCnt="0">
        <dgm:presLayoutVars>
          <dgm:dir/>
          <dgm:resizeHandles val="exact"/>
        </dgm:presLayoutVars>
      </dgm:prSet>
      <dgm:spPr/>
    </dgm:pt>
    <dgm:pt modelId="{2D6A62F5-FA4A-438C-9933-034D5AA9CCC1}" type="pres">
      <dgm:prSet presAssocID="{E1848F4B-882D-4445-BCC9-868EBA1BE9E6}" presName="container" presStyleCnt="0">
        <dgm:presLayoutVars>
          <dgm:dir/>
          <dgm:resizeHandles val="exact"/>
        </dgm:presLayoutVars>
      </dgm:prSet>
      <dgm:spPr/>
    </dgm:pt>
    <dgm:pt modelId="{0D9306F3-465D-4E99-99B7-56F3181D16A3}" type="pres">
      <dgm:prSet presAssocID="{C8405DB2-A57D-4FCA-96EF-0A8071FB8BD8}" presName="compNode" presStyleCnt="0"/>
      <dgm:spPr/>
    </dgm:pt>
    <dgm:pt modelId="{38117DD3-37CA-405B-8710-BD83B9ED569F}" type="pres">
      <dgm:prSet presAssocID="{C8405DB2-A57D-4FCA-96EF-0A8071FB8BD8}" presName="iconBgRect" presStyleLbl="bgShp" presStyleIdx="0" presStyleCnt="4"/>
      <dgm:spPr/>
    </dgm:pt>
    <dgm:pt modelId="{22F291F1-7CA9-46DD-9073-76150AF485D9}" type="pres">
      <dgm:prSet presAssocID="{C8405DB2-A57D-4FCA-96EF-0A8071FB8BD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373E4BF4-B4C0-4F70-B94A-DE5BDCD3FB89}" type="pres">
      <dgm:prSet presAssocID="{C8405DB2-A57D-4FCA-96EF-0A8071FB8BD8}" presName="spaceRect" presStyleCnt="0"/>
      <dgm:spPr/>
    </dgm:pt>
    <dgm:pt modelId="{031E20FF-F05E-4075-8D7D-F6874AC62F92}" type="pres">
      <dgm:prSet presAssocID="{C8405DB2-A57D-4FCA-96EF-0A8071FB8BD8}" presName="textRect" presStyleLbl="revTx" presStyleIdx="0" presStyleCnt="4">
        <dgm:presLayoutVars>
          <dgm:chMax val="1"/>
          <dgm:chPref val="1"/>
        </dgm:presLayoutVars>
      </dgm:prSet>
      <dgm:spPr/>
    </dgm:pt>
    <dgm:pt modelId="{E10D8B76-C2DD-4EF1-B510-36C82750F4B0}" type="pres">
      <dgm:prSet presAssocID="{549EADAB-B4C7-4432-BD00-CAB0E34959CC}" presName="sibTrans" presStyleLbl="sibTrans2D1" presStyleIdx="0" presStyleCnt="0"/>
      <dgm:spPr/>
    </dgm:pt>
    <dgm:pt modelId="{FC1ED7F9-EA8F-44AF-AA7D-1EE635AEB79C}" type="pres">
      <dgm:prSet presAssocID="{E0CCC4F1-8220-4503-A63E-8C072563A2C8}" presName="compNode" presStyleCnt="0"/>
      <dgm:spPr/>
    </dgm:pt>
    <dgm:pt modelId="{7251C820-4DAA-470C-BC6F-019958277248}" type="pres">
      <dgm:prSet presAssocID="{E0CCC4F1-8220-4503-A63E-8C072563A2C8}" presName="iconBgRect" presStyleLbl="bgShp" presStyleIdx="1" presStyleCnt="4"/>
      <dgm:spPr/>
    </dgm:pt>
    <dgm:pt modelId="{D10E85A9-D22A-470A-AD9B-2A6608B86005}" type="pres">
      <dgm:prSet presAssocID="{E0CCC4F1-8220-4503-A63E-8C072563A2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937B125E-A92F-41BB-A16E-EE943F7DD199}" type="pres">
      <dgm:prSet presAssocID="{E0CCC4F1-8220-4503-A63E-8C072563A2C8}" presName="spaceRect" presStyleCnt="0"/>
      <dgm:spPr/>
    </dgm:pt>
    <dgm:pt modelId="{501B5FC6-4840-4DB1-8570-80A0D4CA61A1}" type="pres">
      <dgm:prSet presAssocID="{E0CCC4F1-8220-4503-A63E-8C072563A2C8}" presName="textRect" presStyleLbl="revTx" presStyleIdx="1" presStyleCnt="4">
        <dgm:presLayoutVars>
          <dgm:chMax val="1"/>
          <dgm:chPref val="1"/>
        </dgm:presLayoutVars>
      </dgm:prSet>
      <dgm:spPr/>
    </dgm:pt>
    <dgm:pt modelId="{C7E82478-3245-4AF5-B5E0-58D7C79EA57C}" type="pres">
      <dgm:prSet presAssocID="{D980F91E-80DB-4541-99BE-BEC9EE7BDD33}" presName="sibTrans" presStyleLbl="sibTrans2D1" presStyleIdx="0" presStyleCnt="0"/>
      <dgm:spPr/>
    </dgm:pt>
    <dgm:pt modelId="{FBFD5CF6-CEF6-4432-813A-908B21775F26}" type="pres">
      <dgm:prSet presAssocID="{2DA95943-7A2A-4C64-9128-94BB31D15C4E}" presName="compNode" presStyleCnt="0"/>
      <dgm:spPr/>
    </dgm:pt>
    <dgm:pt modelId="{9639691D-D3BF-4B10-A216-D0F1F7415757}" type="pres">
      <dgm:prSet presAssocID="{2DA95943-7A2A-4C64-9128-94BB31D15C4E}" presName="iconBgRect" presStyleLbl="bgShp" presStyleIdx="2" presStyleCnt="4"/>
      <dgm:spPr/>
    </dgm:pt>
    <dgm:pt modelId="{E77430A8-0CC0-45CF-B56B-2D8264144717}" type="pres">
      <dgm:prSet presAssocID="{2DA95943-7A2A-4C64-9128-94BB31D15C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C41E5A22-0175-4D5C-8B47-6B6CD4FDF062}" type="pres">
      <dgm:prSet presAssocID="{2DA95943-7A2A-4C64-9128-94BB31D15C4E}" presName="spaceRect" presStyleCnt="0"/>
      <dgm:spPr/>
    </dgm:pt>
    <dgm:pt modelId="{F45B5B68-E484-4080-8909-CE5F2FDF0E3F}" type="pres">
      <dgm:prSet presAssocID="{2DA95943-7A2A-4C64-9128-94BB31D15C4E}" presName="textRect" presStyleLbl="revTx" presStyleIdx="2" presStyleCnt="4">
        <dgm:presLayoutVars>
          <dgm:chMax val="1"/>
          <dgm:chPref val="1"/>
        </dgm:presLayoutVars>
      </dgm:prSet>
      <dgm:spPr/>
    </dgm:pt>
    <dgm:pt modelId="{C0FB7B1D-2BE0-4DB1-8570-04A3E540B4D8}" type="pres">
      <dgm:prSet presAssocID="{3AD17D17-BBF9-4130-8521-290F64920335}" presName="sibTrans" presStyleLbl="sibTrans2D1" presStyleIdx="0" presStyleCnt="0"/>
      <dgm:spPr/>
    </dgm:pt>
    <dgm:pt modelId="{69251EFD-AEBA-48DE-AEAC-D2778F5EF24E}" type="pres">
      <dgm:prSet presAssocID="{0A84E996-459B-4249-90DF-52803D3C8DC5}" presName="compNode" presStyleCnt="0"/>
      <dgm:spPr/>
    </dgm:pt>
    <dgm:pt modelId="{9538BE46-5246-47AE-AFFA-68C5D8E536AB}" type="pres">
      <dgm:prSet presAssocID="{0A84E996-459B-4249-90DF-52803D3C8DC5}" presName="iconBgRect" presStyleLbl="bgShp" presStyleIdx="3" presStyleCnt="4"/>
      <dgm:spPr/>
    </dgm:pt>
    <dgm:pt modelId="{A09A7F39-652D-4198-BA63-0AF3BD97081F}" type="pres">
      <dgm:prSet presAssocID="{0A84E996-459B-4249-90DF-52803D3C8D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ffice Worker"/>
        </a:ext>
      </dgm:extLst>
    </dgm:pt>
    <dgm:pt modelId="{D1E958D1-FB01-4E39-B506-B2F5EAB43339}" type="pres">
      <dgm:prSet presAssocID="{0A84E996-459B-4249-90DF-52803D3C8DC5}" presName="spaceRect" presStyleCnt="0"/>
      <dgm:spPr/>
    </dgm:pt>
    <dgm:pt modelId="{7C48FECE-FAE4-406D-A02E-0903676BD676}" type="pres">
      <dgm:prSet presAssocID="{0A84E996-459B-4249-90DF-52803D3C8DC5}" presName="textRect" presStyleLbl="revTx" presStyleIdx="3" presStyleCnt="4">
        <dgm:presLayoutVars>
          <dgm:chMax val="1"/>
          <dgm:chPref val="1"/>
        </dgm:presLayoutVars>
      </dgm:prSet>
      <dgm:spPr/>
    </dgm:pt>
  </dgm:ptLst>
  <dgm:cxnLst>
    <dgm:cxn modelId="{5F71410D-D151-4967-B977-8E642E62F923}" srcId="{E1848F4B-882D-4445-BCC9-868EBA1BE9E6}" destId="{2DA95943-7A2A-4C64-9128-94BB31D15C4E}" srcOrd="2" destOrd="0" parTransId="{8A6AFBF6-8423-42B5-B1D3-65D1FCFD186F}" sibTransId="{3AD17D17-BBF9-4130-8521-290F64920335}"/>
    <dgm:cxn modelId="{462F543E-674E-4860-A67D-CAB024460E81}" type="presOf" srcId="{E1848F4B-882D-4445-BCC9-868EBA1BE9E6}" destId="{E6E5D06A-5E78-4B4F-A942-6D000DB4862D}" srcOrd="0" destOrd="0" presId="urn:microsoft.com/office/officeart/2018/2/layout/IconCircleList"/>
    <dgm:cxn modelId="{083A675E-B119-4E0E-9AC8-0381719986AF}" type="presOf" srcId="{3AD17D17-BBF9-4130-8521-290F64920335}" destId="{C0FB7B1D-2BE0-4DB1-8570-04A3E540B4D8}" srcOrd="0" destOrd="0" presId="urn:microsoft.com/office/officeart/2018/2/layout/IconCircleList"/>
    <dgm:cxn modelId="{E7B22244-882E-495D-9945-93812E6762F1}" srcId="{E1848F4B-882D-4445-BCC9-868EBA1BE9E6}" destId="{C8405DB2-A57D-4FCA-96EF-0A8071FB8BD8}" srcOrd="0" destOrd="0" parTransId="{9F825C83-D36C-49F0-9D44-15BDBDE27322}" sibTransId="{549EADAB-B4C7-4432-BD00-CAB0E34959CC}"/>
    <dgm:cxn modelId="{9056C052-2374-4215-AAD2-425398A9CDD5}" srcId="{E1848F4B-882D-4445-BCC9-868EBA1BE9E6}" destId="{0A84E996-459B-4249-90DF-52803D3C8DC5}" srcOrd="3" destOrd="0" parTransId="{B1783CCE-4BEA-40B1-8DAD-DB64F7C26851}" sibTransId="{2A9DF165-DBE2-47D6-A442-CF2D814E3E9F}"/>
    <dgm:cxn modelId="{B29B5998-1DCF-4755-9E26-73412E3E560D}" type="presOf" srcId="{E0CCC4F1-8220-4503-A63E-8C072563A2C8}" destId="{501B5FC6-4840-4DB1-8570-80A0D4CA61A1}" srcOrd="0" destOrd="0" presId="urn:microsoft.com/office/officeart/2018/2/layout/IconCircleList"/>
    <dgm:cxn modelId="{A01C34B8-8F36-48C0-A9F9-900BF6C81763}" type="presOf" srcId="{549EADAB-B4C7-4432-BD00-CAB0E34959CC}" destId="{E10D8B76-C2DD-4EF1-B510-36C82750F4B0}" srcOrd="0" destOrd="0" presId="urn:microsoft.com/office/officeart/2018/2/layout/IconCircleList"/>
    <dgm:cxn modelId="{AC169ADD-CA51-409F-9946-16ED391D9853}" srcId="{E1848F4B-882D-4445-BCC9-868EBA1BE9E6}" destId="{E0CCC4F1-8220-4503-A63E-8C072563A2C8}" srcOrd="1" destOrd="0" parTransId="{63BBC3B1-B4EA-4062-B7F1-55E7CD5EAF5C}" sibTransId="{D980F91E-80DB-4541-99BE-BEC9EE7BDD33}"/>
    <dgm:cxn modelId="{0EA825E0-0300-4064-87ED-FC80D7950F6E}" type="presOf" srcId="{C8405DB2-A57D-4FCA-96EF-0A8071FB8BD8}" destId="{031E20FF-F05E-4075-8D7D-F6874AC62F92}" srcOrd="0" destOrd="0" presId="urn:microsoft.com/office/officeart/2018/2/layout/IconCircleList"/>
    <dgm:cxn modelId="{B99C8AE2-F3EB-4604-9E06-D51D26836233}" type="presOf" srcId="{0A84E996-459B-4249-90DF-52803D3C8DC5}" destId="{7C48FECE-FAE4-406D-A02E-0903676BD676}" srcOrd="0" destOrd="0" presId="urn:microsoft.com/office/officeart/2018/2/layout/IconCircleList"/>
    <dgm:cxn modelId="{28955BF9-D9ED-46C7-802E-07D9FFBDF0D3}" type="presOf" srcId="{D980F91E-80DB-4541-99BE-BEC9EE7BDD33}" destId="{C7E82478-3245-4AF5-B5E0-58D7C79EA57C}" srcOrd="0" destOrd="0" presId="urn:microsoft.com/office/officeart/2018/2/layout/IconCircleList"/>
    <dgm:cxn modelId="{BAC381FD-6AFD-42B8-AA56-2C840AAE0A06}" type="presOf" srcId="{2DA95943-7A2A-4C64-9128-94BB31D15C4E}" destId="{F45B5B68-E484-4080-8909-CE5F2FDF0E3F}" srcOrd="0" destOrd="0" presId="urn:microsoft.com/office/officeart/2018/2/layout/IconCircleList"/>
    <dgm:cxn modelId="{D068E18D-B8B7-4B47-88F0-1138251AF98C}" type="presParOf" srcId="{E6E5D06A-5E78-4B4F-A942-6D000DB4862D}" destId="{2D6A62F5-FA4A-438C-9933-034D5AA9CCC1}" srcOrd="0" destOrd="0" presId="urn:microsoft.com/office/officeart/2018/2/layout/IconCircleList"/>
    <dgm:cxn modelId="{F941A04C-F93E-455C-914A-3BECC9E386D3}" type="presParOf" srcId="{2D6A62F5-FA4A-438C-9933-034D5AA9CCC1}" destId="{0D9306F3-465D-4E99-99B7-56F3181D16A3}" srcOrd="0" destOrd="0" presId="urn:microsoft.com/office/officeart/2018/2/layout/IconCircleList"/>
    <dgm:cxn modelId="{A26C527B-3F5F-4D8A-A928-DCD0DC767B5D}" type="presParOf" srcId="{0D9306F3-465D-4E99-99B7-56F3181D16A3}" destId="{38117DD3-37CA-405B-8710-BD83B9ED569F}" srcOrd="0" destOrd="0" presId="urn:microsoft.com/office/officeart/2018/2/layout/IconCircleList"/>
    <dgm:cxn modelId="{1A6C36AC-5496-4DB5-81A0-956376789BA4}" type="presParOf" srcId="{0D9306F3-465D-4E99-99B7-56F3181D16A3}" destId="{22F291F1-7CA9-46DD-9073-76150AF485D9}" srcOrd="1" destOrd="0" presId="urn:microsoft.com/office/officeart/2018/2/layout/IconCircleList"/>
    <dgm:cxn modelId="{13C79AFB-8B83-411F-B5F6-03162D97382E}" type="presParOf" srcId="{0D9306F3-465D-4E99-99B7-56F3181D16A3}" destId="{373E4BF4-B4C0-4F70-B94A-DE5BDCD3FB89}" srcOrd="2" destOrd="0" presId="urn:microsoft.com/office/officeart/2018/2/layout/IconCircleList"/>
    <dgm:cxn modelId="{D4421873-7798-4F3E-BEA8-3F540D4799FA}" type="presParOf" srcId="{0D9306F3-465D-4E99-99B7-56F3181D16A3}" destId="{031E20FF-F05E-4075-8D7D-F6874AC62F92}" srcOrd="3" destOrd="0" presId="urn:microsoft.com/office/officeart/2018/2/layout/IconCircleList"/>
    <dgm:cxn modelId="{8C19F68F-8CE6-480C-A63B-E59A329BC026}" type="presParOf" srcId="{2D6A62F5-FA4A-438C-9933-034D5AA9CCC1}" destId="{E10D8B76-C2DD-4EF1-B510-36C82750F4B0}" srcOrd="1" destOrd="0" presId="urn:microsoft.com/office/officeart/2018/2/layout/IconCircleList"/>
    <dgm:cxn modelId="{33B9DAA4-58B5-468C-8038-95EC4B2EEF09}" type="presParOf" srcId="{2D6A62F5-FA4A-438C-9933-034D5AA9CCC1}" destId="{FC1ED7F9-EA8F-44AF-AA7D-1EE635AEB79C}" srcOrd="2" destOrd="0" presId="urn:microsoft.com/office/officeart/2018/2/layout/IconCircleList"/>
    <dgm:cxn modelId="{F2F77303-064F-4993-B680-B92659201522}" type="presParOf" srcId="{FC1ED7F9-EA8F-44AF-AA7D-1EE635AEB79C}" destId="{7251C820-4DAA-470C-BC6F-019958277248}" srcOrd="0" destOrd="0" presId="urn:microsoft.com/office/officeart/2018/2/layout/IconCircleList"/>
    <dgm:cxn modelId="{B48EEA2C-2E3A-4B2D-AC6A-AA15357CBA9E}" type="presParOf" srcId="{FC1ED7F9-EA8F-44AF-AA7D-1EE635AEB79C}" destId="{D10E85A9-D22A-470A-AD9B-2A6608B86005}" srcOrd="1" destOrd="0" presId="urn:microsoft.com/office/officeart/2018/2/layout/IconCircleList"/>
    <dgm:cxn modelId="{C17798D6-DEEB-46BD-B4A6-62D3ED2DF875}" type="presParOf" srcId="{FC1ED7F9-EA8F-44AF-AA7D-1EE635AEB79C}" destId="{937B125E-A92F-41BB-A16E-EE943F7DD199}" srcOrd="2" destOrd="0" presId="urn:microsoft.com/office/officeart/2018/2/layout/IconCircleList"/>
    <dgm:cxn modelId="{FFA9ABB3-309F-4F86-9F42-420B1BE31C0A}" type="presParOf" srcId="{FC1ED7F9-EA8F-44AF-AA7D-1EE635AEB79C}" destId="{501B5FC6-4840-4DB1-8570-80A0D4CA61A1}" srcOrd="3" destOrd="0" presId="urn:microsoft.com/office/officeart/2018/2/layout/IconCircleList"/>
    <dgm:cxn modelId="{3E7F3E22-4644-4364-A62C-43B979FB487C}" type="presParOf" srcId="{2D6A62F5-FA4A-438C-9933-034D5AA9CCC1}" destId="{C7E82478-3245-4AF5-B5E0-58D7C79EA57C}" srcOrd="3" destOrd="0" presId="urn:microsoft.com/office/officeart/2018/2/layout/IconCircleList"/>
    <dgm:cxn modelId="{E9465ECB-ADFC-42B4-8025-C42902DA1C57}" type="presParOf" srcId="{2D6A62F5-FA4A-438C-9933-034D5AA9CCC1}" destId="{FBFD5CF6-CEF6-4432-813A-908B21775F26}" srcOrd="4" destOrd="0" presId="urn:microsoft.com/office/officeart/2018/2/layout/IconCircleList"/>
    <dgm:cxn modelId="{608195F6-C2F2-4BCE-8350-4523DE20058A}" type="presParOf" srcId="{FBFD5CF6-CEF6-4432-813A-908B21775F26}" destId="{9639691D-D3BF-4B10-A216-D0F1F7415757}" srcOrd="0" destOrd="0" presId="urn:microsoft.com/office/officeart/2018/2/layout/IconCircleList"/>
    <dgm:cxn modelId="{DDEF253D-3839-4947-A180-7D7AE4F8438B}" type="presParOf" srcId="{FBFD5CF6-CEF6-4432-813A-908B21775F26}" destId="{E77430A8-0CC0-45CF-B56B-2D8264144717}" srcOrd="1" destOrd="0" presId="urn:microsoft.com/office/officeart/2018/2/layout/IconCircleList"/>
    <dgm:cxn modelId="{602BEAB0-6ED0-4299-93F4-AB80F813C671}" type="presParOf" srcId="{FBFD5CF6-CEF6-4432-813A-908B21775F26}" destId="{C41E5A22-0175-4D5C-8B47-6B6CD4FDF062}" srcOrd="2" destOrd="0" presId="urn:microsoft.com/office/officeart/2018/2/layout/IconCircleList"/>
    <dgm:cxn modelId="{25443C7C-8556-4156-A71A-781C1A3FE97E}" type="presParOf" srcId="{FBFD5CF6-CEF6-4432-813A-908B21775F26}" destId="{F45B5B68-E484-4080-8909-CE5F2FDF0E3F}" srcOrd="3" destOrd="0" presId="urn:microsoft.com/office/officeart/2018/2/layout/IconCircleList"/>
    <dgm:cxn modelId="{405EFBE9-660E-4952-89BD-2B9BED399EBC}" type="presParOf" srcId="{2D6A62F5-FA4A-438C-9933-034D5AA9CCC1}" destId="{C0FB7B1D-2BE0-4DB1-8570-04A3E540B4D8}" srcOrd="5" destOrd="0" presId="urn:microsoft.com/office/officeart/2018/2/layout/IconCircleList"/>
    <dgm:cxn modelId="{716E8796-1A9C-4E8C-9C9E-B676224593A9}" type="presParOf" srcId="{2D6A62F5-FA4A-438C-9933-034D5AA9CCC1}" destId="{69251EFD-AEBA-48DE-AEAC-D2778F5EF24E}" srcOrd="6" destOrd="0" presId="urn:microsoft.com/office/officeart/2018/2/layout/IconCircleList"/>
    <dgm:cxn modelId="{9956AF96-36A9-430E-A3CD-C759978FC5EF}" type="presParOf" srcId="{69251EFD-AEBA-48DE-AEAC-D2778F5EF24E}" destId="{9538BE46-5246-47AE-AFFA-68C5D8E536AB}" srcOrd="0" destOrd="0" presId="urn:microsoft.com/office/officeart/2018/2/layout/IconCircleList"/>
    <dgm:cxn modelId="{FEF8E1CE-67F9-413B-BD5B-13435B2605A9}" type="presParOf" srcId="{69251EFD-AEBA-48DE-AEAC-D2778F5EF24E}" destId="{A09A7F39-652D-4198-BA63-0AF3BD97081F}" srcOrd="1" destOrd="0" presId="urn:microsoft.com/office/officeart/2018/2/layout/IconCircleList"/>
    <dgm:cxn modelId="{067AEDF1-CD80-4709-9566-CB2881DFC1DD}" type="presParOf" srcId="{69251EFD-AEBA-48DE-AEAC-D2778F5EF24E}" destId="{D1E958D1-FB01-4E39-B506-B2F5EAB43339}" srcOrd="2" destOrd="0" presId="urn:microsoft.com/office/officeart/2018/2/layout/IconCircleList"/>
    <dgm:cxn modelId="{447BA8EB-67D7-46B3-BE09-1EEFD537F78C}" type="presParOf" srcId="{69251EFD-AEBA-48DE-AEAC-D2778F5EF24E}" destId="{7C48FECE-FAE4-406D-A02E-0903676BD67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17DD3-37CA-405B-8710-BD83B9ED569F}">
      <dsp:nvSpPr>
        <dsp:cNvPr id="0" name=""/>
        <dsp:cNvSpPr/>
      </dsp:nvSpPr>
      <dsp:spPr>
        <a:xfrm>
          <a:off x="142382" y="856746"/>
          <a:ext cx="839109" cy="8391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291F1-7CA9-46DD-9073-76150AF485D9}">
      <dsp:nvSpPr>
        <dsp:cNvPr id="0" name=""/>
        <dsp:cNvSpPr/>
      </dsp:nvSpPr>
      <dsp:spPr>
        <a:xfrm>
          <a:off x="318595" y="1032959"/>
          <a:ext cx="486683" cy="4866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1E20FF-F05E-4075-8D7D-F6874AC62F92}">
      <dsp:nvSpPr>
        <dsp:cNvPr id="0" name=""/>
        <dsp:cNvSpPr/>
      </dsp:nvSpPr>
      <dsp:spPr>
        <a:xfrm>
          <a:off x="1161301" y="856746"/>
          <a:ext cx="1977901" cy="839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kern="1200"/>
            <a:t>What is Rentitus?(project description) </a:t>
          </a:r>
          <a:endParaRPr lang="en-US" sz="1800" kern="1200"/>
        </a:p>
      </dsp:txBody>
      <dsp:txXfrm>
        <a:off x="1161301" y="856746"/>
        <a:ext cx="1977901" cy="839109"/>
      </dsp:txXfrm>
    </dsp:sp>
    <dsp:sp modelId="{7251C820-4DAA-470C-BC6F-019958277248}">
      <dsp:nvSpPr>
        <dsp:cNvPr id="0" name=""/>
        <dsp:cNvSpPr/>
      </dsp:nvSpPr>
      <dsp:spPr>
        <a:xfrm>
          <a:off x="3483836" y="856746"/>
          <a:ext cx="839109" cy="8391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E85A9-D22A-470A-AD9B-2A6608B86005}">
      <dsp:nvSpPr>
        <dsp:cNvPr id="0" name=""/>
        <dsp:cNvSpPr/>
      </dsp:nvSpPr>
      <dsp:spPr>
        <a:xfrm>
          <a:off x="3660049" y="1032959"/>
          <a:ext cx="486683" cy="4866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1B5FC6-4840-4DB1-8570-80A0D4CA61A1}">
      <dsp:nvSpPr>
        <dsp:cNvPr id="0" name=""/>
        <dsp:cNvSpPr/>
      </dsp:nvSpPr>
      <dsp:spPr>
        <a:xfrm>
          <a:off x="4502755" y="856746"/>
          <a:ext cx="1977901" cy="839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kern="1200"/>
            <a:t>What is our purpose?</a:t>
          </a:r>
          <a:endParaRPr lang="en-US" sz="1800" kern="1200"/>
        </a:p>
      </dsp:txBody>
      <dsp:txXfrm>
        <a:off x="4502755" y="856746"/>
        <a:ext cx="1977901" cy="839109"/>
      </dsp:txXfrm>
    </dsp:sp>
    <dsp:sp modelId="{9639691D-D3BF-4B10-A216-D0F1F7415757}">
      <dsp:nvSpPr>
        <dsp:cNvPr id="0" name=""/>
        <dsp:cNvSpPr/>
      </dsp:nvSpPr>
      <dsp:spPr>
        <a:xfrm>
          <a:off x="142382" y="2390544"/>
          <a:ext cx="839109" cy="8391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430A8-0CC0-45CF-B56B-2D8264144717}">
      <dsp:nvSpPr>
        <dsp:cNvPr id="0" name=""/>
        <dsp:cNvSpPr/>
      </dsp:nvSpPr>
      <dsp:spPr>
        <a:xfrm>
          <a:off x="318595" y="2566757"/>
          <a:ext cx="486683" cy="4866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5B5B68-E484-4080-8909-CE5F2FDF0E3F}">
      <dsp:nvSpPr>
        <dsp:cNvPr id="0" name=""/>
        <dsp:cNvSpPr/>
      </dsp:nvSpPr>
      <dsp:spPr>
        <a:xfrm>
          <a:off x="1161301" y="2390544"/>
          <a:ext cx="1977901" cy="839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kern="1200"/>
            <a:t>How this web application help users?</a:t>
          </a:r>
          <a:endParaRPr lang="en-US" sz="1800" kern="1200"/>
        </a:p>
      </dsp:txBody>
      <dsp:txXfrm>
        <a:off x="1161301" y="2390544"/>
        <a:ext cx="1977901" cy="839109"/>
      </dsp:txXfrm>
    </dsp:sp>
    <dsp:sp modelId="{9538BE46-5246-47AE-AFFA-68C5D8E536AB}">
      <dsp:nvSpPr>
        <dsp:cNvPr id="0" name=""/>
        <dsp:cNvSpPr/>
      </dsp:nvSpPr>
      <dsp:spPr>
        <a:xfrm>
          <a:off x="3483836" y="2390544"/>
          <a:ext cx="839109" cy="8391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A7F39-652D-4198-BA63-0AF3BD97081F}">
      <dsp:nvSpPr>
        <dsp:cNvPr id="0" name=""/>
        <dsp:cNvSpPr/>
      </dsp:nvSpPr>
      <dsp:spPr>
        <a:xfrm>
          <a:off x="3660049" y="2566757"/>
          <a:ext cx="486683" cy="4866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8FECE-FAE4-406D-A02E-0903676BD676}">
      <dsp:nvSpPr>
        <dsp:cNvPr id="0" name=""/>
        <dsp:cNvSpPr/>
      </dsp:nvSpPr>
      <dsp:spPr>
        <a:xfrm>
          <a:off x="4502755" y="2390544"/>
          <a:ext cx="1977901" cy="839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kern="1200"/>
            <a:t>What is the business opportunity?</a:t>
          </a:r>
          <a:endParaRPr lang="en-US" sz="1800" kern="1200"/>
        </a:p>
      </dsp:txBody>
      <dsp:txXfrm>
        <a:off x="4502755" y="2390544"/>
        <a:ext cx="1977901" cy="839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17DD3-37CA-405B-8710-BD83B9ED569F}">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291F1-7CA9-46DD-9073-76150AF485D9}">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E20FF-F05E-4075-8D7D-F6874AC62F92}">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a:t>What is Rentitus?(project description) </a:t>
          </a:r>
          <a:endParaRPr lang="en-US" sz="2400" kern="1200"/>
        </a:p>
      </dsp:txBody>
      <dsp:txXfrm>
        <a:off x="1834517" y="469890"/>
        <a:ext cx="3148942" cy="1335915"/>
      </dsp:txXfrm>
    </dsp:sp>
    <dsp:sp modelId="{7251C820-4DAA-470C-BC6F-019958277248}">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E85A9-D22A-470A-AD9B-2A6608B8600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B5FC6-4840-4DB1-8570-80A0D4CA61A1}">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a:t>What is our purpose?</a:t>
          </a:r>
          <a:endParaRPr lang="en-US" sz="2400" kern="1200"/>
        </a:p>
      </dsp:txBody>
      <dsp:txXfrm>
        <a:off x="7154322" y="469890"/>
        <a:ext cx="3148942" cy="1335915"/>
      </dsp:txXfrm>
    </dsp:sp>
    <dsp:sp modelId="{9639691D-D3BF-4B10-A216-D0F1F7415757}">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430A8-0CC0-45CF-B56B-2D8264144717}">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5B5B68-E484-4080-8909-CE5F2FDF0E3F}">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a:t>How this web application help users?</a:t>
          </a:r>
          <a:endParaRPr lang="en-US" sz="2400" kern="1200"/>
        </a:p>
      </dsp:txBody>
      <dsp:txXfrm>
        <a:off x="1834517" y="2545532"/>
        <a:ext cx="3148942" cy="1335915"/>
      </dsp:txXfrm>
    </dsp:sp>
    <dsp:sp modelId="{9538BE46-5246-47AE-AFFA-68C5D8E536AB}">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A7F39-652D-4198-BA63-0AF3BD97081F}">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48FECE-FAE4-406D-A02E-0903676BD676}">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a:t>What is the business opportunity?</a:t>
          </a:r>
          <a:endParaRPr lang="en-US" sz="2400" kern="1200"/>
        </a:p>
      </dsp:txBody>
      <dsp:txXfrm>
        <a:off x="7154322" y="2545532"/>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17DD3-37CA-405B-8710-BD83B9ED569F}">
      <dsp:nvSpPr>
        <dsp:cNvPr id="0" name=""/>
        <dsp:cNvSpPr/>
      </dsp:nvSpPr>
      <dsp:spPr>
        <a:xfrm>
          <a:off x="212335"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F291F1-7CA9-46DD-9073-76150AF485D9}">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E20FF-F05E-4075-8D7D-F6874AC62F92}">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dirty="0"/>
            <a:t>What is Rentitus?(project description) </a:t>
          </a:r>
          <a:endParaRPr lang="en-US" sz="2400" kern="1200" dirty="0"/>
        </a:p>
      </dsp:txBody>
      <dsp:txXfrm>
        <a:off x="1834517" y="469890"/>
        <a:ext cx="3148942" cy="1335915"/>
      </dsp:txXfrm>
    </dsp:sp>
    <dsp:sp modelId="{7251C820-4DAA-470C-BC6F-019958277248}">
      <dsp:nvSpPr>
        <dsp:cNvPr id="0" name=""/>
        <dsp:cNvSpPr/>
      </dsp:nvSpPr>
      <dsp:spPr>
        <a:xfrm>
          <a:off x="5532139" y="4698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E85A9-D22A-470A-AD9B-2A6608B8600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B5FC6-4840-4DB1-8570-80A0D4CA61A1}">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a:t>What is our purpose?</a:t>
          </a:r>
          <a:endParaRPr lang="en-US" sz="2400" kern="1200"/>
        </a:p>
      </dsp:txBody>
      <dsp:txXfrm>
        <a:off x="7154322" y="469890"/>
        <a:ext cx="3148942" cy="1335915"/>
      </dsp:txXfrm>
    </dsp:sp>
    <dsp:sp modelId="{9639691D-D3BF-4B10-A216-D0F1F7415757}">
      <dsp:nvSpPr>
        <dsp:cNvPr id="0" name=""/>
        <dsp:cNvSpPr/>
      </dsp:nvSpPr>
      <dsp:spPr>
        <a:xfrm>
          <a:off x="212335"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7430A8-0CC0-45CF-B56B-2D8264144717}">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5B5B68-E484-4080-8909-CE5F2FDF0E3F}">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a:t>How this web application help users?</a:t>
          </a:r>
          <a:endParaRPr lang="en-US" sz="2400" kern="1200"/>
        </a:p>
      </dsp:txBody>
      <dsp:txXfrm>
        <a:off x="1834517" y="2545532"/>
        <a:ext cx="3148942" cy="1335915"/>
      </dsp:txXfrm>
    </dsp:sp>
    <dsp:sp modelId="{9538BE46-5246-47AE-AFFA-68C5D8E536AB}">
      <dsp:nvSpPr>
        <dsp:cNvPr id="0" name=""/>
        <dsp:cNvSpPr/>
      </dsp:nvSpPr>
      <dsp:spPr>
        <a:xfrm>
          <a:off x="5532139" y="2545532"/>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9A7F39-652D-4198-BA63-0AF3BD97081F}">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48FECE-FAE4-406D-A02E-0903676BD676}">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kern="1200"/>
            <a:t>What is the business opportunity?</a:t>
          </a:r>
          <a:endParaRPr lang="en-US" sz="2400" kern="120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6701" units="1/cm"/>
          <inkml:channelProperty channel="T" name="resolution" value="1" units="1/dev"/>
        </inkml:channelProperties>
      </inkml:inkSource>
      <inkml:timestamp xml:id="ts0" timeString="2023-02-21T15:48:16.981"/>
    </inkml:context>
    <inkml:brush xml:id="br0">
      <inkml:brushProperty name="width" value="0.05292" units="cm"/>
      <inkml:brushProperty name="height" value="0.05292" units="cm"/>
      <inkml:brushProperty name="color" value="#FF0000"/>
    </inkml:brush>
  </inkml:definitions>
  <inkml:trace contextRef="#ctx0" brushRef="#br0">9613 4092 0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970BB-9313-4113-A300-40AFB6D11657}" type="datetimeFigureOut">
              <a:rPr lang="en-CA" smtClean="0"/>
              <a:t>2023-03-31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F9679-76D2-4E42-8B09-73B35AAC71AA}" type="slidenum">
              <a:rPr lang="en-CA" smtClean="0"/>
              <a:t>‹#›</a:t>
            </a:fld>
            <a:endParaRPr lang="en-CA"/>
          </a:p>
        </p:txBody>
      </p:sp>
    </p:spTree>
    <p:extLst>
      <p:ext uri="{BB962C8B-B14F-4D97-AF65-F5344CB8AC3E}">
        <p14:creationId xmlns:p14="http://schemas.microsoft.com/office/powerpoint/2010/main" val="1050467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5"/>
          </p:nvPr>
        </p:nvSpPr>
        <p:spPr/>
        <p:txBody>
          <a:bodyPr/>
          <a:lstStyle/>
          <a:p>
            <a:fld id="{8BA3CD6E-3749-1947-B075-4508CE6FA4B9}" type="slidenum">
              <a:rPr lang="lt-LT" smtClean="0"/>
              <a:t>10</a:t>
            </a:fld>
            <a:endParaRPr lang="lt-LT"/>
          </a:p>
        </p:txBody>
      </p:sp>
    </p:spTree>
    <p:extLst>
      <p:ext uri="{BB962C8B-B14F-4D97-AF65-F5344CB8AC3E}">
        <p14:creationId xmlns:p14="http://schemas.microsoft.com/office/powerpoint/2010/main" val="1340491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dirty="0"/>
              <a:t>https://duotone.shapefactory.co/?i=phIFdC6lA4E&amp;f=3fc7ff&amp;t=2c0058&amp;q=_</a:t>
            </a:r>
            <a:endParaRPr lang="en-US" dirty="0"/>
          </a:p>
        </p:txBody>
      </p:sp>
      <p:sp>
        <p:nvSpPr>
          <p:cNvPr id="4" name="Slide Number Placeholder 3"/>
          <p:cNvSpPr>
            <a:spLocks noGrp="1"/>
          </p:cNvSpPr>
          <p:nvPr>
            <p:ph type="sldNum" sz="quarter" idx="5"/>
          </p:nvPr>
        </p:nvSpPr>
        <p:spPr/>
        <p:txBody>
          <a:bodyPr/>
          <a:lstStyle/>
          <a:p>
            <a:fld id="{8BA3CD6E-3749-1947-B075-4508CE6FA4B9}" type="slidenum">
              <a:rPr lang="lt-LT" smtClean="0"/>
              <a:t>11</a:t>
            </a:fld>
            <a:endParaRPr lang="lt-LT"/>
          </a:p>
        </p:txBody>
      </p:sp>
    </p:spTree>
    <p:extLst>
      <p:ext uri="{BB962C8B-B14F-4D97-AF65-F5344CB8AC3E}">
        <p14:creationId xmlns:p14="http://schemas.microsoft.com/office/powerpoint/2010/main" val="1754642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23F9679-76D2-4E42-8B09-73B35AAC71AA}" type="slidenum">
              <a:rPr lang="en-CA" smtClean="0"/>
              <a:t>14</a:t>
            </a:fld>
            <a:endParaRPr lang="en-CA"/>
          </a:p>
        </p:txBody>
      </p:sp>
    </p:spTree>
    <p:extLst>
      <p:ext uri="{BB962C8B-B14F-4D97-AF65-F5344CB8AC3E}">
        <p14:creationId xmlns:p14="http://schemas.microsoft.com/office/powerpoint/2010/main" val="30025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887DB-10B5-4873-03CC-42AA905BA4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987C7C-0BD5-D73B-6FD4-D21484417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2481912-CE62-ED36-48D7-FA0F3531300C}"/>
              </a:ext>
            </a:extLst>
          </p:cNvPr>
          <p:cNvSpPr>
            <a:spLocks noGrp="1"/>
          </p:cNvSpPr>
          <p:nvPr>
            <p:ph type="dt" sz="half" idx="10"/>
          </p:nvPr>
        </p:nvSpPr>
        <p:spPr/>
        <p:txBody>
          <a:bodyPr/>
          <a:lstStyle/>
          <a:p>
            <a:fld id="{2082788D-8233-47EE-8FCF-7EEBFEB8A44F}" type="datetimeFigureOut">
              <a:rPr lang="en-CA" smtClean="0"/>
              <a:t>2023-03-31</a:t>
            </a:fld>
            <a:endParaRPr lang="en-CA"/>
          </a:p>
        </p:txBody>
      </p:sp>
      <p:sp>
        <p:nvSpPr>
          <p:cNvPr id="5" name="Footer Placeholder 4">
            <a:extLst>
              <a:ext uri="{FF2B5EF4-FFF2-40B4-BE49-F238E27FC236}">
                <a16:creationId xmlns:a16="http://schemas.microsoft.com/office/drawing/2014/main" id="{DD50CC7C-DED6-9EDC-7B95-61573B3B86D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89F6C5-D9EA-999E-8C7E-16DB38818D25}"/>
              </a:ext>
            </a:extLst>
          </p:cNvPr>
          <p:cNvSpPr>
            <a:spLocks noGrp="1"/>
          </p:cNvSpPr>
          <p:nvPr>
            <p:ph type="sldNum" sz="quarter" idx="12"/>
          </p:nvPr>
        </p:nvSpPr>
        <p:spPr/>
        <p:txBody>
          <a:bodyPr/>
          <a:lstStyle/>
          <a:p>
            <a:fld id="{A8783550-DEFD-481D-AE03-114E72698A47}" type="slidenum">
              <a:rPr lang="en-CA" smtClean="0"/>
              <a:t>‹#›</a:t>
            </a:fld>
            <a:endParaRPr lang="en-CA"/>
          </a:p>
        </p:txBody>
      </p:sp>
    </p:spTree>
    <p:extLst>
      <p:ext uri="{BB962C8B-B14F-4D97-AF65-F5344CB8AC3E}">
        <p14:creationId xmlns:p14="http://schemas.microsoft.com/office/powerpoint/2010/main" val="3270923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993B-2902-AB8A-53AA-81FDD23C7F0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F313ADC-FEC7-E5ED-BF16-38316C8919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4B6873-22F5-E23D-6768-317E0D9DFD25}"/>
              </a:ext>
            </a:extLst>
          </p:cNvPr>
          <p:cNvSpPr>
            <a:spLocks noGrp="1"/>
          </p:cNvSpPr>
          <p:nvPr>
            <p:ph type="dt" sz="half" idx="10"/>
          </p:nvPr>
        </p:nvSpPr>
        <p:spPr/>
        <p:txBody>
          <a:bodyPr/>
          <a:lstStyle/>
          <a:p>
            <a:fld id="{2082788D-8233-47EE-8FCF-7EEBFEB8A44F}" type="datetimeFigureOut">
              <a:rPr lang="en-CA" smtClean="0"/>
              <a:t>2023-03-31</a:t>
            </a:fld>
            <a:endParaRPr lang="en-CA"/>
          </a:p>
        </p:txBody>
      </p:sp>
      <p:sp>
        <p:nvSpPr>
          <p:cNvPr id="5" name="Footer Placeholder 4">
            <a:extLst>
              <a:ext uri="{FF2B5EF4-FFF2-40B4-BE49-F238E27FC236}">
                <a16:creationId xmlns:a16="http://schemas.microsoft.com/office/drawing/2014/main" id="{C3697B75-62D8-E37C-6A68-70079AD219C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B14E77-8A28-DBDD-2963-7511E728DCE7}"/>
              </a:ext>
            </a:extLst>
          </p:cNvPr>
          <p:cNvSpPr>
            <a:spLocks noGrp="1"/>
          </p:cNvSpPr>
          <p:nvPr>
            <p:ph type="sldNum" sz="quarter" idx="12"/>
          </p:nvPr>
        </p:nvSpPr>
        <p:spPr/>
        <p:txBody>
          <a:bodyPr/>
          <a:lstStyle/>
          <a:p>
            <a:fld id="{A8783550-DEFD-481D-AE03-114E72698A47}" type="slidenum">
              <a:rPr lang="en-CA" smtClean="0"/>
              <a:t>‹#›</a:t>
            </a:fld>
            <a:endParaRPr lang="en-CA"/>
          </a:p>
        </p:txBody>
      </p:sp>
    </p:spTree>
    <p:extLst>
      <p:ext uri="{BB962C8B-B14F-4D97-AF65-F5344CB8AC3E}">
        <p14:creationId xmlns:p14="http://schemas.microsoft.com/office/powerpoint/2010/main" val="183094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BE11E9-45A3-9F1B-6578-6F9E36C360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4C50826-F668-DC27-56EF-1C95338F1A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0E3D92-D5A7-F7AF-9E8E-5A3EE6F6725B}"/>
              </a:ext>
            </a:extLst>
          </p:cNvPr>
          <p:cNvSpPr>
            <a:spLocks noGrp="1"/>
          </p:cNvSpPr>
          <p:nvPr>
            <p:ph type="dt" sz="half" idx="10"/>
          </p:nvPr>
        </p:nvSpPr>
        <p:spPr/>
        <p:txBody>
          <a:bodyPr/>
          <a:lstStyle/>
          <a:p>
            <a:fld id="{2082788D-8233-47EE-8FCF-7EEBFEB8A44F}" type="datetimeFigureOut">
              <a:rPr lang="en-CA" smtClean="0"/>
              <a:t>2023-03-31</a:t>
            </a:fld>
            <a:endParaRPr lang="en-CA"/>
          </a:p>
        </p:txBody>
      </p:sp>
      <p:sp>
        <p:nvSpPr>
          <p:cNvPr id="5" name="Footer Placeholder 4">
            <a:extLst>
              <a:ext uri="{FF2B5EF4-FFF2-40B4-BE49-F238E27FC236}">
                <a16:creationId xmlns:a16="http://schemas.microsoft.com/office/drawing/2014/main" id="{A4D90694-CC41-BF96-4A51-836A3A83E43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DD699BE-12F6-AFA5-A5FD-25BC9DBFB7D9}"/>
              </a:ext>
            </a:extLst>
          </p:cNvPr>
          <p:cNvSpPr>
            <a:spLocks noGrp="1"/>
          </p:cNvSpPr>
          <p:nvPr>
            <p:ph type="sldNum" sz="quarter" idx="12"/>
          </p:nvPr>
        </p:nvSpPr>
        <p:spPr/>
        <p:txBody>
          <a:bodyPr/>
          <a:lstStyle/>
          <a:p>
            <a:fld id="{A8783550-DEFD-481D-AE03-114E72698A47}" type="slidenum">
              <a:rPr lang="en-CA" smtClean="0"/>
              <a:t>‹#›</a:t>
            </a:fld>
            <a:endParaRPr lang="en-CA"/>
          </a:p>
        </p:txBody>
      </p:sp>
    </p:spTree>
    <p:extLst>
      <p:ext uri="{BB962C8B-B14F-4D97-AF65-F5344CB8AC3E}">
        <p14:creationId xmlns:p14="http://schemas.microsoft.com/office/powerpoint/2010/main" val="1086493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2/1/20XX</a:t>
            </a:r>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041448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81145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625D-1C32-4C9D-AEBC-41BA3B652B1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36A2925-35A2-7492-80D4-4DEEC78636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2C5789E-448E-892E-19DA-AC6765BC8A0F}"/>
              </a:ext>
            </a:extLst>
          </p:cNvPr>
          <p:cNvSpPr>
            <a:spLocks noGrp="1"/>
          </p:cNvSpPr>
          <p:nvPr>
            <p:ph type="dt" sz="half" idx="10"/>
          </p:nvPr>
        </p:nvSpPr>
        <p:spPr/>
        <p:txBody>
          <a:bodyPr/>
          <a:lstStyle/>
          <a:p>
            <a:fld id="{2082788D-8233-47EE-8FCF-7EEBFEB8A44F}" type="datetimeFigureOut">
              <a:rPr lang="en-CA" smtClean="0"/>
              <a:t>2023-03-31</a:t>
            </a:fld>
            <a:endParaRPr lang="en-CA"/>
          </a:p>
        </p:txBody>
      </p:sp>
      <p:sp>
        <p:nvSpPr>
          <p:cNvPr id="5" name="Footer Placeholder 4">
            <a:extLst>
              <a:ext uri="{FF2B5EF4-FFF2-40B4-BE49-F238E27FC236}">
                <a16:creationId xmlns:a16="http://schemas.microsoft.com/office/drawing/2014/main" id="{AA9F7945-BE6C-018B-D470-F4589CD1CF1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05DFC95-C63A-0D9E-57AA-17161418BC43}"/>
              </a:ext>
            </a:extLst>
          </p:cNvPr>
          <p:cNvSpPr>
            <a:spLocks noGrp="1"/>
          </p:cNvSpPr>
          <p:nvPr>
            <p:ph type="sldNum" sz="quarter" idx="12"/>
          </p:nvPr>
        </p:nvSpPr>
        <p:spPr/>
        <p:txBody>
          <a:bodyPr/>
          <a:lstStyle/>
          <a:p>
            <a:fld id="{A8783550-DEFD-481D-AE03-114E72698A47}" type="slidenum">
              <a:rPr lang="en-CA" smtClean="0"/>
              <a:t>‹#›</a:t>
            </a:fld>
            <a:endParaRPr lang="en-CA"/>
          </a:p>
        </p:txBody>
      </p:sp>
    </p:spTree>
    <p:extLst>
      <p:ext uri="{BB962C8B-B14F-4D97-AF65-F5344CB8AC3E}">
        <p14:creationId xmlns:p14="http://schemas.microsoft.com/office/powerpoint/2010/main" val="363195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624E-44DF-311A-BB98-46063126A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5E13478-C133-96B5-77EB-9D4CE7930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47E2B4-AB9F-93BD-A314-1A92D00B585F}"/>
              </a:ext>
            </a:extLst>
          </p:cNvPr>
          <p:cNvSpPr>
            <a:spLocks noGrp="1"/>
          </p:cNvSpPr>
          <p:nvPr>
            <p:ph type="dt" sz="half" idx="10"/>
          </p:nvPr>
        </p:nvSpPr>
        <p:spPr/>
        <p:txBody>
          <a:bodyPr/>
          <a:lstStyle/>
          <a:p>
            <a:fld id="{2082788D-8233-47EE-8FCF-7EEBFEB8A44F}" type="datetimeFigureOut">
              <a:rPr lang="en-CA" smtClean="0"/>
              <a:t>2023-03-31</a:t>
            </a:fld>
            <a:endParaRPr lang="en-CA"/>
          </a:p>
        </p:txBody>
      </p:sp>
      <p:sp>
        <p:nvSpPr>
          <p:cNvPr id="5" name="Footer Placeholder 4">
            <a:extLst>
              <a:ext uri="{FF2B5EF4-FFF2-40B4-BE49-F238E27FC236}">
                <a16:creationId xmlns:a16="http://schemas.microsoft.com/office/drawing/2014/main" id="{A139F511-634F-C06B-552E-855D7BF069F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D0225-63D7-6E47-3DCA-28C6CE55478D}"/>
              </a:ext>
            </a:extLst>
          </p:cNvPr>
          <p:cNvSpPr>
            <a:spLocks noGrp="1"/>
          </p:cNvSpPr>
          <p:nvPr>
            <p:ph type="sldNum" sz="quarter" idx="12"/>
          </p:nvPr>
        </p:nvSpPr>
        <p:spPr/>
        <p:txBody>
          <a:bodyPr/>
          <a:lstStyle/>
          <a:p>
            <a:fld id="{A8783550-DEFD-481D-AE03-114E72698A47}" type="slidenum">
              <a:rPr lang="en-CA" smtClean="0"/>
              <a:t>‹#›</a:t>
            </a:fld>
            <a:endParaRPr lang="en-CA"/>
          </a:p>
        </p:txBody>
      </p:sp>
    </p:spTree>
    <p:extLst>
      <p:ext uri="{BB962C8B-B14F-4D97-AF65-F5344CB8AC3E}">
        <p14:creationId xmlns:p14="http://schemas.microsoft.com/office/powerpoint/2010/main" val="15925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1BE9-266A-B70E-3B35-345AAB6AE51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DFFAE5F-E188-0ED0-2F02-BE794AE98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64D0EF6-FB65-1F96-1611-2299DA9BA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CC003E0-0161-2F15-325B-02A8F43EA510}"/>
              </a:ext>
            </a:extLst>
          </p:cNvPr>
          <p:cNvSpPr>
            <a:spLocks noGrp="1"/>
          </p:cNvSpPr>
          <p:nvPr>
            <p:ph type="dt" sz="half" idx="10"/>
          </p:nvPr>
        </p:nvSpPr>
        <p:spPr/>
        <p:txBody>
          <a:bodyPr/>
          <a:lstStyle/>
          <a:p>
            <a:fld id="{2082788D-8233-47EE-8FCF-7EEBFEB8A44F}" type="datetimeFigureOut">
              <a:rPr lang="en-CA" smtClean="0"/>
              <a:t>2023-03-31</a:t>
            </a:fld>
            <a:endParaRPr lang="en-CA"/>
          </a:p>
        </p:txBody>
      </p:sp>
      <p:sp>
        <p:nvSpPr>
          <p:cNvPr id="6" name="Footer Placeholder 5">
            <a:extLst>
              <a:ext uri="{FF2B5EF4-FFF2-40B4-BE49-F238E27FC236}">
                <a16:creationId xmlns:a16="http://schemas.microsoft.com/office/drawing/2014/main" id="{12FDFFC4-7A33-3FCC-A2EF-85A014C0E93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F6C74E-510F-E3B5-ADBE-A16D649544A5}"/>
              </a:ext>
            </a:extLst>
          </p:cNvPr>
          <p:cNvSpPr>
            <a:spLocks noGrp="1"/>
          </p:cNvSpPr>
          <p:nvPr>
            <p:ph type="sldNum" sz="quarter" idx="12"/>
          </p:nvPr>
        </p:nvSpPr>
        <p:spPr/>
        <p:txBody>
          <a:bodyPr/>
          <a:lstStyle/>
          <a:p>
            <a:fld id="{A8783550-DEFD-481D-AE03-114E72698A47}" type="slidenum">
              <a:rPr lang="en-CA" smtClean="0"/>
              <a:t>‹#›</a:t>
            </a:fld>
            <a:endParaRPr lang="en-CA"/>
          </a:p>
        </p:txBody>
      </p:sp>
    </p:spTree>
    <p:extLst>
      <p:ext uri="{BB962C8B-B14F-4D97-AF65-F5344CB8AC3E}">
        <p14:creationId xmlns:p14="http://schemas.microsoft.com/office/powerpoint/2010/main" val="361392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D811-2F85-3120-E54E-F6D9D19A250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D3A6000-2382-88B2-3D1F-C570E5D072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ACD42-2AEC-CB2A-A29D-8EBA885ECE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CDFB275-B56F-5119-07EE-C9A1DE033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77AB1-04CC-658C-B8D9-E05D043434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E5250A7-D39D-04CD-8E28-CC7996BA220D}"/>
              </a:ext>
            </a:extLst>
          </p:cNvPr>
          <p:cNvSpPr>
            <a:spLocks noGrp="1"/>
          </p:cNvSpPr>
          <p:nvPr>
            <p:ph type="dt" sz="half" idx="10"/>
          </p:nvPr>
        </p:nvSpPr>
        <p:spPr/>
        <p:txBody>
          <a:bodyPr/>
          <a:lstStyle/>
          <a:p>
            <a:fld id="{2082788D-8233-47EE-8FCF-7EEBFEB8A44F}" type="datetimeFigureOut">
              <a:rPr lang="en-CA" smtClean="0"/>
              <a:t>2023-03-31</a:t>
            </a:fld>
            <a:endParaRPr lang="en-CA"/>
          </a:p>
        </p:txBody>
      </p:sp>
      <p:sp>
        <p:nvSpPr>
          <p:cNvPr id="8" name="Footer Placeholder 7">
            <a:extLst>
              <a:ext uri="{FF2B5EF4-FFF2-40B4-BE49-F238E27FC236}">
                <a16:creationId xmlns:a16="http://schemas.microsoft.com/office/drawing/2014/main" id="{2243511C-2D27-CEE9-AB9F-F8A85E803EA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91BA154-91AE-471E-5A52-C3282B186746}"/>
              </a:ext>
            </a:extLst>
          </p:cNvPr>
          <p:cNvSpPr>
            <a:spLocks noGrp="1"/>
          </p:cNvSpPr>
          <p:nvPr>
            <p:ph type="sldNum" sz="quarter" idx="12"/>
          </p:nvPr>
        </p:nvSpPr>
        <p:spPr/>
        <p:txBody>
          <a:bodyPr/>
          <a:lstStyle/>
          <a:p>
            <a:fld id="{A8783550-DEFD-481D-AE03-114E72698A47}" type="slidenum">
              <a:rPr lang="en-CA" smtClean="0"/>
              <a:t>‹#›</a:t>
            </a:fld>
            <a:endParaRPr lang="en-CA"/>
          </a:p>
        </p:txBody>
      </p:sp>
    </p:spTree>
    <p:extLst>
      <p:ext uri="{BB962C8B-B14F-4D97-AF65-F5344CB8AC3E}">
        <p14:creationId xmlns:p14="http://schemas.microsoft.com/office/powerpoint/2010/main" val="126514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9EBE-7A08-DB31-CEED-592E8F1E043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C1A9291-576D-5043-C8A1-EB546BC8BF53}"/>
              </a:ext>
            </a:extLst>
          </p:cNvPr>
          <p:cNvSpPr>
            <a:spLocks noGrp="1"/>
          </p:cNvSpPr>
          <p:nvPr>
            <p:ph type="dt" sz="half" idx="10"/>
          </p:nvPr>
        </p:nvSpPr>
        <p:spPr/>
        <p:txBody>
          <a:bodyPr/>
          <a:lstStyle/>
          <a:p>
            <a:fld id="{2082788D-8233-47EE-8FCF-7EEBFEB8A44F}" type="datetimeFigureOut">
              <a:rPr lang="en-CA" smtClean="0"/>
              <a:t>2023-03-31</a:t>
            </a:fld>
            <a:endParaRPr lang="en-CA"/>
          </a:p>
        </p:txBody>
      </p:sp>
      <p:sp>
        <p:nvSpPr>
          <p:cNvPr id="4" name="Footer Placeholder 3">
            <a:extLst>
              <a:ext uri="{FF2B5EF4-FFF2-40B4-BE49-F238E27FC236}">
                <a16:creationId xmlns:a16="http://schemas.microsoft.com/office/drawing/2014/main" id="{55412F15-8463-BDC5-3813-18E0C5706E8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AA28EA5-ABB6-1190-8A5F-1E857FA9F3DA}"/>
              </a:ext>
            </a:extLst>
          </p:cNvPr>
          <p:cNvSpPr>
            <a:spLocks noGrp="1"/>
          </p:cNvSpPr>
          <p:nvPr>
            <p:ph type="sldNum" sz="quarter" idx="12"/>
          </p:nvPr>
        </p:nvSpPr>
        <p:spPr/>
        <p:txBody>
          <a:bodyPr/>
          <a:lstStyle/>
          <a:p>
            <a:fld id="{A8783550-DEFD-481D-AE03-114E72698A47}" type="slidenum">
              <a:rPr lang="en-CA" smtClean="0"/>
              <a:t>‹#›</a:t>
            </a:fld>
            <a:endParaRPr lang="en-CA"/>
          </a:p>
        </p:txBody>
      </p:sp>
    </p:spTree>
    <p:extLst>
      <p:ext uri="{BB962C8B-B14F-4D97-AF65-F5344CB8AC3E}">
        <p14:creationId xmlns:p14="http://schemas.microsoft.com/office/powerpoint/2010/main" val="409912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F48E1A-32A7-7EBA-3281-96EC61217A03}"/>
              </a:ext>
            </a:extLst>
          </p:cNvPr>
          <p:cNvSpPr>
            <a:spLocks noGrp="1"/>
          </p:cNvSpPr>
          <p:nvPr>
            <p:ph type="dt" sz="half" idx="10"/>
          </p:nvPr>
        </p:nvSpPr>
        <p:spPr/>
        <p:txBody>
          <a:bodyPr/>
          <a:lstStyle/>
          <a:p>
            <a:fld id="{2082788D-8233-47EE-8FCF-7EEBFEB8A44F}" type="datetimeFigureOut">
              <a:rPr lang="en-CA" smtClean="0"/>
              <a:t>2023-03-31</a:t>
            </a:fld>
            <a:endParaRPr lang="en-CA"/>
          </a:p>
        </p:txBody>
      </p:sp>
      <p:sp>
        <p:nvSpPr>
          <p:cNvPr id="3" name="Footer Placeholder 2">
            <a:extLst>
              <a:ext uri="{FF2B5EF4-FFF2-40B4-BE49-F238E27FC236}">
                <a16:creationId xmlns:a16="http://schemas.microsoft.com/office/drawing/2014/main" id="{13858D04-CCF0-CAA7-ED23-DECD1D2502F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AB2F3EE-5A29-62AD-A208-90BA5019C5E0}"/>
              </a:ext>
            </a:extLst>
          </p:cNvPr>
          <p:cNvSpPr>
            <a:spLocks noGrp="1"/>
          </p:cNvSpPr>
          <p:nvPr>
            <p:ph type="sldNum" sz="quarter" idx="12"/>
          </p:nvPr>
        </p:nvSpPr>
        <p:spPr/>
        <p:txBody>
          <a:bodyPr/>
          <a:lstStyle/>
          <a:p>
            <a:fld id="{A8783550-DEFD-481D-AE03-114E72698A47}" type="slidenum">
              <a:rPr lang="en-CA" smtClean="0"/>
              <a:t>‹#›</a:t>
            </a:fld>
            <a:endParaRPr lang="en-CA"/>
          </a:p>
        </p:txBody>
      </p:sp>
    </p:spTree>
    <p:extLst>
      <p:ext uri="{BB962C8B-B14F-4D97-AF65-F5344CB8AC3E}">
        <p14:creationId xmlns:p14="http://schemas.microsoft.com/office/powerpoint/2010/main" val="267889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C2E6-C3FA-FC92-5B17-6FC131505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66028E6-E84D-3081-4FE8-B17AC79691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F8E2DC-DD51-A7DD-6754-17EF06ABF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1751B-CE5A-FCC8-C0E4-CC71F3A75B08}"/>
              </a:ext>
            </a:extLst>
          </p:cNvPr>
          <p:cNvSpPr>
            <a:spLocks noGrp="1"/>
          </p:cNvSpPr>
          <p:nvPr>
            <p:ph type="dt" sz="half" idx="10"/>
          </p:nvPr>
        </p:nvSpPr>
        <p:spPr/>
        <p:txBody>
          <a:bodyPr/>
          <a:lstStyle/>
          <a:p>
            <a:fld id="{2082788D-8233-47EE-8FCF-7EEBFEB8A44F}" type="datetimeFigureOut">
              <a:rPr lang="en-CA" smtClean="0"/>
              <a:t>2023-03-31</a:t>
            </a:fld>
            <a:endParaRPr lang="en-CA"/>
          </a:p>
        </p:txBody>
      </p:sp>
      <p:sp>
        <p:nvSpPr>
          <p:cNvPr id="6" name="Footer Placeholder 5">
            <a:extLst>
              <a:ext uri="{FF2B5EF4-FFF2-40B4-BE49-F238E27FC236}">
                <a16:creationId xmlns:a16="http://schemas.microsoft.com/office/drawing/2014/main" id="{1B073720-B3B7-D4A4-A11D-8F68408359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F59D84-A393-11AE-2956-FCDD5DD506ED}"/>
              </a:ext>
            </a:extLst>
          </p:cNvPr>
          <p:cNvSpPr>
            <a:spLocks noGrp="1"/>
          </p:cNvSpPr>
          <p:nvPr>
            <p:ph type="sldNum" sz="quarter" idx="12"/>
          </p:nvPr>
        </p:nvSpPr>
        <p:spPr/>
        <p:txBody>
          <a:bodyPr/>
          <a:lstStyle/>
          <a:p>
            <a:fld id="{A8783550-DEFD-481D-AE03-114E72698A47}" type="slidenum">
              <a:rPr lang="en-CA" smtClean="0"/>
              <a:t>‹#›</a:t>
            </a:fld>
            <a:endParaRPr lang="en-CA"/>
          </a:p>
        </p:txBody>
      </p:sp>
    </p:spTree>
    <p:extLst>
      <p:ext uri="{BB962C8B-B14F-4D97-AF65-F5344CB8AC3E}">
        <p14:creationId xmlns:p14="http://schemas.microsoft.com/office/powerpoint/2010/main" val="299222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F98A-9B95-8A95-BF48-B2CDA292A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043336F-7684-17A0-8A9C-EE7B64DF1F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9DAB233-2B49-C51D-4BE7-BBEE14C0D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8CFB1-C8F5-0EE9-6A76-B43794BCE938}"/>
              </a:ext>
            </a:extLst>
          </p:cNvPr>
          <p:cNvSpPr>
            <a:spLocks noGrp="1"/>
          </p:cNvSpPr>
          <p:nvPr>
            <p:ph type="dt" sz="half" idx="10"/>
          </p:nvPr>
        </p:nvSpPr>
        <p:spPr/>
        <p:txBody>
          <a:bodyPr/>
          <a:lstStyle/>
          <a:p>
            <a:fld id="{2082788D-8233-47EE-8FCF-7EEBFEB8A44F}" type="datetimeFigureOut">
              <a:rPr lang="en-CA" smtClean="0"/>
              <a:t>2023-03-31</a:t>
            </a:fld>
            <a:endParaRPr lang="en-CA"/>
          </a:p>
        </p:txBody>
      </p:sp>
      <p:sp>
        <p:nvSpPr>
          <p:cNvPr id="6" name="Footer Placeholder 5">
            <a:extLst>
              <a:ext uri="{FF2B5EF4-FFF2-40B4-BE49-F238E27FC236}">
                <a16:creationId xmlns:a16="http://schemas.microsoft.com/office/drawing/2014/main" id="{E1F50EA5-E888-49EB-FA9D-835EC752FA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C50D4E-8E4A-2C87-541E-62F835730829}"/>
              </a:ext>
            </a:extLst>
          </p:cNvPr>
          <p:cNvSpPr>
            <a:spLocks noGrp="1"/>
          </p:cNvSpPr>
          <p:nvPr>
            <p:ph type="sldNum" sz="quarter" idx="12"/>
          </p:nvPr>
        </p:nvSpPr>
        <p:spPr/>
        <p:txBody>
          <a:bodyPr/>
          <a:lstStyle/>
          <a:p>
            <a:fld id="{A8783550-DEFD-481D-AE03-114E72698A47}" type="slidenum">
              <a:rPr lang="en-CA" smtClean="0"/>
              <a:t>‹#›</a:t>
            </a:fld>
            <a:endParaRPr lang="en-CA"/>
          </a:p>
        </p:txBody>
      </p:sp>
    </p:spTree>
    <p:extLst>
      <p:ext uri="{BB962C8B-B14F-4D97-AF65-F5344CB8AC3E}">
        <p14:creationId xmlns:p14="http://schemas.microsoft.com/office/powerpoint/2010/main" val="380732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B7FE9-B675-C330-9B6A-047979ABD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29174B0-B874-B8C3-A595-AF875E162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D3810C-262C-7223-B634-E92457ADF2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2788D-8233-47EE-8FCF-7EEBFEB8A44F}" type="datetimeFigureOut">
              <a:rPr lang="en-CA" smtClean="0"/>
              <a:t>2023-03-31</a:t>
            </a:fld>
            <a:endParaRPr lang="en-CA"/>
          </a:p>
        </p:txBody>
      </p:sp>
      <p:sp>
        <p:nvSpPr>
          <p:cNvPr id="5" name="Footer Placeholder 4">
            <a:extLst>
              <a:ext uri="{FF2B5EF4-FFF2-40B4-BE49-F238E27FC236}">
                <a16:creationId xmlns:a16="http://schemas.microsoft.com/office/drawing/2014/main" id="{F2549F27-019F-8CCD-E2BA-480DB13C49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6A276AC-AA1B-3BB1-FD24-58517DE16C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83550-DEFD-481D-AE03-114E72698A47}" type="slidenum">
              <a:rPr lang="en-CA" smtClean="0"/>
              <a:t>‹#›</a:t>
            </a:fld>
            <a:endParaRPr lang="en-CA"/>
          </a:p>
        </p:txBody>
      </p:sp>
    </p:spTree>
    <p:extLst>
      <p:ext uri="{BB962C8B-B14F-4D97-AF65-F5344CB8AC3E}">
        <p14:creationId xmlns:p14="http://schemas.microsoft.com/office/powerpoint/2010/main" val="1689918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elhamvei/t21_rentitues.gi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github.com/elhamvei/rentitu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watch?v=-56x56UppqQ" TargetMode="External"/><Relationship Id="rId3" Type="http://schemas.openxmlformats.org/officeDocument/2006/relationships/hyperlink" Target="https://www.youtube.com/watch?v=If1Lw4pLLEo" TargetMode="External"/><Relationship Id="rId7" Type="http://schemas.openxmlformats.org/officeDocument/2006/relationships/hyperlink" Target="https://www.youtube.com/results?search_query=python+natural+language+processing" TargetMode="External"/><Relationship Id="rId2" Type="http://schemas.openxmlformats.org/officeDocument/2006/relationships/hyperlink" Target="https://www.youtube.com/watch?v=FTFaQWZBqQ8" TargetMode="External"/><Relationship Id="rId1" Type="http://schemas.openxmlformats.org/officeDocument/2006/relationships/slideLayout" Target="../slideLayouts/slideLayout2.xml"/><Relationship Id="rId6" Type="http://schemas.openxmlformats.org/officeDocument/2006/relationships/hyperlink" Target="https://www.youtube.com/watch?v=Z1RJmh_OqeA" TargetMode="External"/><Relationship Id="rId5" Type="http://schemas.openxmlformats.org/officeDocument/2006/relationships/hyperlink" Target="https://www.youtube.com/watch?v=rHux0gMZ3Eg" TargetMode="External"/><Relationship Id="rId4" Type="http://schemas.openxmlformats.org/officeDocument/2006/relationships/hyperlink" Target="https://www.youtube.com/watch?v=vtPkZShrvXQ"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OneDrive/Desktop/rentitus_tracker.xls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lhamvei/rentitus" TargetMode="External"/><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F21EB-EBF0-5500-E95D-742CA95BFFA3}"/>
              </a:ext>
            </a:extLst>
          </p:cNvPr>
          <p:cNvSpPr>
            <a:spLocks noGrp="1"/>
          </p:cNvSpPr>
          <p:nvPr>
            <p:ph type="ctrTitle"/>
          </p:nvPr>
        </p:nvSpPr>
        <p:spPr>
          <a:xfrm>
            <a:off x="8115300" y="1562669"/>
            <a:ext cx="3389515" cy="2380681"/>
          </a:xfrm>
        </p:spPr>
        <p:txBody>
          <a:bodyPr anchor="b">
            <a:normAutofit/>
          </a:bodyPr>
          <a:lstStyle/>
          <a:p>
            <a:r>
              <a:rPr lang="en-CA" sz="3600">
                <a:solidFill>
                  <a:schemeClr val="tx1">
                    <a:lumMod val="85000"/>
                    <a:lumOff val="15000"/>
                  </a:schemeClr>
                </a:solidFill>
              </a:rPr>
              <a:t>Rentitus</a:t>
            </a:r>
          </a:p>
        </p:txBody>
      </p:sp>
      <p:sp>
        <p:nvSpPr>
          <p:cNvPr id="3" name="Subtitle 2">
            <a:extLst>
              <a:ext uri="{FF2B5EF4-FFF2-40B4-BE49-F238E27FC236}">
                <a16:creationId xmlns:a16="http://schemas.microsoft.com/office/drawing/2014/main" id="{5D6A1EF1-534A-D105-D2F3-AB2266190925}"/>
              </a:ext>
            </a:extLst>
          </p:cNvPr>
          <p:cNvSpPr>
            <a:spLocks noGrp="1"/>
          </p:cNvSpPr>
          <p:nvPr>
            <p:ph type="subTitle" idx="1"/>
          </p:nvPr>
        </p:nvSpPr>
        <p:spPr>
          <a:xfrm>
            <a:off x="8362951" y="4216344"/>
            <a:ext cx="2895600" cy="1289676"/>
          </a:xfrm>
        </p:spPr>
        <p:txBody>
          <a:bodyPr anchor="t">
            <a:normAutofit/>
          </a:bodyPr>
          <a:lstStyle/>
          <a:p>
            <a:r>
              <a:rPr lang="en-CA" sz="1600">
                <a:solidFill>
                  <a:schemeClr val="tx1">
                    <a:lumMod val="85000"/>
                    <a:lumOff val="15000"/>
                  </a:schemeClr>
                </a:solidFill>
              </a:rPr>
              <a:t>Team - T21</a:t>
            </a:r>
          </a:p>
        </p:txBody>
      </p:sp>
      <p:pic>
        <p:nvPicPr>
          <p:cNvPr id="5" name="Picture 4" descr="Icon&#10;&#10;Description automatically generated">
            <a:extLst>
              <a:ext uri="{FF2B5EF4-FFF2-40B4-BE49-F238E27FC236}">
                <a16:creationId xmlns:a16="http://schemas.microsoft.com/office/drawing/2014/main" id="{B67924BE-3BF7-49D3-3515-DD7C5F130D87}"/>
              </a:ext>
            </a:extLst>
          </p:cNvPr>
          <p:cNvPicPr>
            <a:picLocks noChangeAspect="1"/>
          </p:cNvPicPr>
          <p:nvPr/>
        </p:nvPicPr>
        <p:blipFill rotWithShape="1">
          <a:blip r:embed="rId2">
            <a:extLst>
              <a:ext uri="{28A0092B-C50C-407E-A947-70E740481C1C}">
                <a14:useLocalDpi xmlns:a14="http://schemas.microsoft.com/office/drawing/2010/main" val="0"/>
              </a:ext>
            </a:extLst>
          </a:blip>
          <a:srcRect l="1739" r="3531"/>
          <a:stretch/>
        </p:blipFill>
        <p:spPr>
          <a:xfrm>
            <a:off x="-19644"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642171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BBD7B447-C266-1ED7-973E-60511CD846C3}"/>
              </a:ext>
            </a:extLst>
          </p:cNvPr>
          <p:cNvSpPr txBox="1">
            <a:spLocks/>
          </p:cNvSpPr>
          <p:nvPr/>
        </p:nvSpPr>
        <p:spPr>
          <a:xfrm>
            <a:off x="1143000" y="990599"/>
            <a:ext cx="9906000" cy="6858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dirty="0">
                <a:solidFill>
                  <a:schemeClr val="tx1"/>
                </a:solidFill>
                <a:latin typeface="+mj-lt"/>
                <a:ea typeface="+mj-ea"/>
                <a:cs typeface="+mj-cs"/>
              </a:rPr>
              <a:t>SCOPE</a:t>
            </a:r>
          </a:p>
        </p:txBody>
      </p:sp>
      <p:sp>
        <p:nvSpPr>
          <p:cNvPr id="9" name="Content Placeholder 7">
            <a:extLst>
              <a:ext uri="{FF2B5EF4-FFF2-40B4-BE49-F238E27FC236}">
                <a16:creationId xmlns:a16="http://schemas.microsoft.com/office/drawing/2014/main" id="{EC6246E8-2C30-7F5F-7994-647C28C0B40D}"/>
              </a:ext>
            </a:extLst>
          </p:cNvPr>
          <p:cNvSpPr txBox="1">
            <a:spLocks/>
          </p:cNvSpPr>
          <p:nvPr/>
        </p:nvSpPr>
        <p:spPr>
          <a:xfrm>
            <a:off x="1431980" y="2219008"/>
            <a:ext cx="3410025" cy="4632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6314" indent="-226314" defTabSz="905256">
              <a:spcBef>
                <a:spcPts val="990"/>
              </a:spcBef>
            </a:pPr>
            <a:r>
              <a:rPr lang="en-US" sz="2772" kern="1200">
                <a:solidFill>
                  <a:schemeClr val="tx1"/>
                </a:solidFill>
                <a:latin typeface="+mn-lt"/>
                <a:ea typeface="+mn-ea"/>
                <a:cs typeface="+mn-cs"/>
              </a:rPr>
              <a:t>In Scope </a:t>
            </a:r>
            <a:endParaRPr lang="en-US"/>
          </a:p>
        </p:txBody>
      </p:sp>
      <p:sp>
        <p:nvSpPr>
          <p:cNvPr id="10" name="Content Placeholder 4">
            <a:extLst>
              <a:ext uri="{FF2B5EF4-FFF2-40B4-BE49-F238E27FC236}">
                <a16:creationId xmlns:a16="http://schemas.microsoft.com/office/drawing/2014/main" id="{1F52DB2E-9834-6790-4BC7-89BD57EDA681}"/>
              </a:ext>
            </a:extLst>
          </p:cNvPr>
          <p:cNvSpPr txBox="1">
            <a:spLocks/>
          </p:cNvSpPr>
          <p:nvPr/>
        </p:nvSpPr>
        <p:spPr>
          <a:xfrm>
            <a:off x="685800" y="2682266"/>
            <a:ext cx="2821749" cy="301709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9471" indent="-339471" defTabSz="905256">
              <a:lnSpc>
                <a:spcPct val="115000"/>
              </a:lnSpc>
              <a:spcBef>
                <a:spcPts val="990"/>
              </a:spcBef>
              <a:buFont typeface="Symbol" panose="05050102010706020507" pitchFamily="18" charset="2"/>
              <a:buChar char=""/>
            </a:pPr>
            <a:r>
              <a:rPr lang="en-US" sz="1782" kern="1200">
                <a:solidFill>
                  <a:schemeClr val="tx1"/>
                </a:solidFill>
                <a:latin typeface="Arial" panose="020B0604020202020204" pitchFamily="34" charset="0"/>
                <a:ea typeface="SimSun" panose="02010600030101010101" pitchFamily="2" charset="-122"/>
                <a:cs typeface="Arial" panose="020B0604020202020204" pitchFamily="34" charset="0"/>
              </a:rPr>
              <a:t>Sign in </a:t>
            </a:r>
            <a:endParaRPr lang="en-CA" sz="1782" kern="1200">
              <a:solidFill>
                <a:schemeClr val="tx1"/>
              </a:solidFill>
              <a:latin typeface="Calibri" panose="020F0502020204030204" pitchFamily="34" charset="0"/>
              <a:ea typeface="SimSun" panose="02010600030101010101" pitchFamily="2" charset="-122"/>
              <a:cs typeface="Arial" panose="020B0604020202020204" pitchFamily="34" charset="0"/>
            </a:endParaRPr>
          </a:p>
          <a:p>
            <a:pPr marL="339471" indent="-339471" defTabSz="905256">
              <a:lnSpc>
                <a:spcPct val="115000"/>
              </a:lnSpc>
              <a:spcBef>
                <a:spcPts val="990"/>
              </a:spcBef>
              <a:buFont typeface="Symbol" panose="05050102010706020507" pitchFamily="18" charset="2"/>
              <a:buChar char=""/>
            </a:pPr>
            <a:r>
              <a:rPr lang="en-US" sz="1782" kern="1200">
                <a:solidFill>
                  <a:schemeClr val="tx1"/>
                </a:solidFill>
                <a:latin typeface="Arial" panose="020B0604020202020204" pitchFamily="34" charset="0"/>
                <a:ea typeface="SimSun" panose="02010600030101010101" pitchFamily="2" charset="-122"/>
                <a:cs typeface="Arial" panose="020B0604020202020204" pitchFamily="34" charset="0"/>
              </a:rPr>
              <a:t>Sign up</a:t>
            </a:r>
            <a:endParaRPr lang="en-CA" sz="1782" kern="1200">
              <a:solidFill>
                <a:schemeClr val="tx1"/>
              </a:solidFill>
              <a:latin typeface="Calibri" panose="020F0502020204030204" pitchFamily="34" charset="0"/>
              <a:ea typeface="SimSun" panose="02010600030101010101" pitchFamily="2" charset="-122"/>
              <a:cs typeface="Arial" panose="020B0604020202020204" pitchFamily="34" charset="0"/>
            </a:endParaRPr>
          </a:p>
          <a:p>
            <a:pPr marL="339471" indent="-339471" defTabSz="905256">
              <a:lnSpc>
                <a:spcPct val="115000"/>
              </a:lnSpc>
              <a:spcBef>
                <a:spcPts val="990"/>
              </a:spcBef>
              <a:buFont typeface="Symbol" panose="05050102010706020507" pitchFamily="18" charset="2"/>
              <a:buChar char=""/>
            </a:pPr>
            <a:r>
              <a:rPr lang="en-US" sz="1782" kern="1200">
                <a:solidFill>
                  <a:schemeClr val="tx1"/>
                </a:solidFill>
                <a:latin typeface="Arial" panose="020B0604020202020204" pitchFamily="34" charset="0"/>
                <a:ea typeface="SimSun" panose="02010600030101010101" pitchFamily="2" charset="-122"/>
                <a:cs typeface="Arial" panose="020B0604020202020204" pitchFamily="34" charset="0"/>
              </a:rPr>
              <a:t>Become a host </a:t>
            </a:r>
          </a:p>
          <a:p>
            <a:pPr marL="339471" indent="-339471" defTabSz="905256">
              <a:lnSpc>
                <a:spcPct val="115000"/>
              </a:lnSpc>
              <a:spcBef>
                <a:spcPts val="990"/>
              </a:spcBef>
              <a:buFont typeface="Symbol" panose="05050102010706020507" pitchFamily="18" charset="2"/>
              <a:buChar char=""/>
            </a:pPr>
            <a:r>
              <a:rPr lang="en-US" sz="1980" kern="1200">
                <a:solidFill>
                  <a:schemeClr val="tx1"/>
                </a:solidFill>
                <a:latin typeface="+mn-lt"/>
                <a:ea typeface="+mn-ea"/>
                <a:cs typeface="+mn-cs"/>
              </a:rPr>
              <a:t>Content description  </a:t>
            </a:r>
            <a:r>
              <a:rPr lang="en-US" sz="1782" kern="1200">
                <a:solidFill>
                  <a:schemeClr val="tx1"/>
                </a:solidFill>
                <a:latin typeface="Arial" panose="020B0604020202020204" pitchFamily="34" charset="0"/>
                <a:ea typeface="SimSun" panose="02010600030101010101" pitchFamily="2" charset="-122"/>
                <a:cs typeface="Arial" panose="020B0604020202020204" pitchFamily="34" charset="0"/>
              </a:rPr>
              <a:t> </a:t>
            </a:r>
          </a:p>
          <a:p>
            <a:pPr marL="339471" indent="-339471" defTabSz="905256">
              <a:lnSpc>
                <a:spcPct val="115000"/>
              </a:lnSpc>
              <a:spcBef>
                <a:spcPts val="990"/>
              </a:spcBef>
              <a:buFont typeface="Symbol" panose="05050102010706020507" pitchFamily="18" charset="2"/>
              <a:buChar char=""/>
            </a:pPr>
            <a:r>
              <a:rPr lang="en-US" sz="1782" kern="1200">
                <a:solidFill>
                  <a:schemeClr val="tx1"/>
                </a:solidFill>
                <a:latin typeface="Arial" panose="020B0604020202020204" pitchFamily="34" charset="0"/>
                <a:ea typeface="SimSun" panose="02010600030101010101" pitchFamily="2" charset="-122"/>
                <a:cs typeface="Arial" panose="020B0604020202020204" pitchFamily="34" charset="0"/>
              </a:rPr>
              <a:t>Customer review </a:t>
            </a:r>
            <a:endParaRPr lang="en-CA" sz="1782" kern="1200">
              <a:solidFill>
                <a:schemeClr val="tx1"/>
              </a:solidFill>
              <a:latin typeface="Calibri" panose="020F0502020204030204" pitchFamily="34" charset="0"/>
              <a:ea typeface="SimSun" panose="02010600030101010101" pitchFamily="2" charset="-122"/>
              <a:cs typeface="Arial" panose="020B0604020202020204" pitchFamily="34" charset="0"/>
            </a:endParaRPr>
          </a:p>
          <a:p>
            <a:pPr marL="339471" indent="-339471" defTabSz="905256">
              <a:lnSpc>
                <a:spcPct val="115000"/>
              </a:lnSpc>
              <a:spcBef>
                <a:spcPts val="990"/>
              </a:spcBef>
              <a:buFont typeface="Symbol" panose="05050102010706020507" pitchFamily="18" charset="2"/>
              <a:buChar char=""/>
            </a:pPr>
            <a:r>
              <a:rPr lang="en-US" sz="1782" kern="1200">
                <a:solidFill>
                  <a:schemeClr val="tx1"/>
                </a:solidFill>
                <a:latin typeface="Arial" panose="020B0604020202020204" pitchFamily="34" charset="0"/>
                <a:ea typeface="SimSun" panose="02010600030101010101" pitchFamily="2" charset="-122"/>
                <a:cs typeface="Arial" panose="020B0604020202020204" pitchFamily="34" charset="0"/>
              </a:rPr>
              <a:t>Insurance </a:t>
            </a:r>
            <a:endParaRPr lang="en-CA" sz="1782" kern="1200">
              <a:solidFill>
                <a:schemeClr val="tx1"/>
              </a:solidFill>
              <a:latin typeface="Calibri" panose="020F0502020204030204" pitchFamily="34" charset="0"/>
              <a:ea typeface="SimSun" panose="02010600030101010101" pitchFamily="2" charset="-122"/>
              <a:cs typeface="Arial" panose="020B0604020202020204" pitchFamily="34" charset="0"/>
            </a:endParaRPr>
          </a:p>
          <a:p>
            <a:pPr marL="339471" indent="-339471" defTabSz="905256">
              <a:lnSpc>
                <a:spcPct val="115000"/>
              </a:lnSpc>
              <a:spcBef>
                <a:spcPts val="990"/>
              </a:spcBef>
              <a:buFont typeface="Symbol" panose="05050102010706020507" pitchFamily="18" charset="2"/>
              <a:buChar char=""/>
            </a:pPr>
            <a:r>
              <a:rPr lang="en-US" sz="1782" kern="1200">
                <a:solidFill>
                  <a:schemeClr val="tx1"/>
                </a:solidFill>
                <a:latin typeface="Arial" panose="020B0604020202020204" pitchFamily="34" charset="0"/>
                <a:ea typeface="SimSun" panose="02010600030101010101" pitchFamily="2" charset="-122"/>
                <a:cs typeface="Arial" panose="020B0604020202020204" pitchFamily="34" charset="0"/>
              </a:rPr>
              <a:t>Category </a:t>
            </a:r>
            <a:endParaRPr lang="en-CA" sz="1782" kern="1200">
              <a:solidFill>
                <a:schemeClr val="tx1"/>
              </a:solidFill>
              <a:latin typeface="Calibri" panose="020F0502020204030204" pitchFamily="34" charset="0"/>
              <a:ea typeface="SimSun" panose="02010600030101010101" pitchFamily="2" charset="-122"/>
              <a:cs typeface="Arial" panose="020B0604020202020204" pitchFamily="34" charset="0"/>
            </a:endParaRPr>
          </a:p>
          <a:p>
            <a:pPr marL="339471" indent="-339471" defTabSz="905256">
              <a:lnSpc>
                <a:spcPct val="115000"/>
              </a:lnSpc>
              <a:spcBef>
                <a:spcPts val="990"/>
              </a:spcBef>
              <a:buFont typeface="Symbol" panose="05050102010706020507" pitchFamily="18" charset="2"/>
              <a:buChar char=""/>
            </a:pPr>
            <a:r>
              <a:rPr lang="en-US" sz="1782" kern="1200">
                <a:solidFill>
                  <a:schemeClr val="tx1"/>
                </a:solidFill>
                <a:latin typeface="Arial" panose="020B0604020202020204" pitchFamily="34" charset="0"/>
                <a:ea typeface="SimSun" panose="02010600030101010101" pitchFamily="2" charset="-122"/>
                <a:cs typeface="Arial" panose="020B0604020202020204" pitchFamily="34" charset="0"/>
              </a:rPr>
              <a:t>Filter </a:t>
            </a:r>
            <a:endParaRPr lang="en-CA" sz="1782" kern="1200">
              <a:solidFill>
                <a:schemeClr val="tx1"/>
              </a:solidFill>
              <a:latin typeface="Calibri" panose="020F0502020204030204" pitchFamily="34" charset="0"/>
              <a:ea typeface="SimSun" panose="02010600030101010101" pitchFamily="2" charset="-122"/>
              <a:cs typeface="Arial" panose="020B0604020202020204" pitchFamily="34" charset="0"/>
            </a:endParaRPr>
          </a:p>
          <a:p>
            <a:pPr marL="0" indent="0" defTabSz="905256">
              <a:lnSpc>
                <a:spcPct val="115000"/>
              </a:lnSpc>
              <a:spcBef>
                <a:spcPts val="990"/>
              </a:spcBef>
              <a:spcAft>
                <a:spcPts val="990"/>
              </a:spcAft>
              <a:buNone/>
            </a:pPr>
            <a:endParaRPr lang="en-CA" sz="1782" kern="1200">
              <a:solidFill>
                <a:schemeClr val="tx1"/>
              </a:solidFill>
              <a:latin typeface="Calibri" panose="020F0502020204030204" pitchFamily="34" charset="0"/>
              <a:ea typeface="SimSun" panose="02010600030101010101" pitchFamily="2" charset="-122"/>
              <a:cs typeface="Arial" panose="020B0604020202020204" pitchFamily="34" charset="0"/>
            </a:endParaRPr>
          </a:p>
          <a:p>
            <a:pPr marL="0" indent="0">
              <a:buFont typeface="Arial" panose="020B0604020202020204" pitchFamily="34" charset="0"/>
              <a:buNone/>
            </a:pPr>
            <a:endParaRPr lang="en-US" dirty="0"/>
          </a:p>
        </p:txBody>
      </p:sp>
      <p:sp>
        <p:nvSpPr>
          <p:cNvPr id="11" name="Content Placeholder 9">
            <a:extLst>
              <a:ext uri="{FF2B5EF4-FFF2-40B4-BE49-F238E27FC236}">
                <a16:creationId xmlns:a16="http://schemas.microsoft.com/office/drawing/2014/main" id="{27AD4EAD-FD58-6666-E358-073CE1B5F449}"/>
              </a:ext>
            </a:extLst>
          </p:cNvPr>
          <p:cNvSpPr txBox="1">
            <a:spLocks/>
          </p:cNvSpPr>
          <p:nvPr/>
        </p:nvSpPr>
        <p:spPr>
          <a:xfrm>
            <a:off x="7204394" y="2219008"/>
            <a:ext cx="2504349" cy="4632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6314" indent="-226314" defTabSz="905256">
              <a:spcBef>
                <a:spcPts val="990"/>
              </a:spcBef>
            </a:pPr>
            <a:r>
              <a:rPr lang="en-US" sz="2772" kern="1200">
                <a:solidFill>
                  <a:schemeClr val="tx1"/>
                </a:solidFill>
                <a:latin typeface="+mn-lt"/>
                <a:ea typeface="+mn-ea"/>
                <a:cs typeface="+mn-cs"/>
              </a:rPr>
              <a:t>Out of Scope </a:t>
            </a:r>
            <a:endParaRPr lang="en-US"/>
          </a:p>
        </p:txBody>
      </p:sp>
      <p:sp>
        <p:nvSpPr>
          <p:cNvPr id="12" name="Content Placeholder 5">
            <a:extLst>
              <a:ext uri="{FF2B5EF4-FFF2-40B4-BE49-F238E27FC236}">
                <a16:creationId xmlns:a16="http://schemas.microsoft.com/office/drawing/2014/main" id="{A37D8CE2-B52B-1619-7E49-9A01EDD7EDA4}"/>
              </a:ext>
            </a:extLst>
          </p:cNvPr>
          <p:cNvSpPr txBox="1">
            <a:spLocks/>
          </p:cNvSpPr>
          <p:nvPr/>
        </p:nvSpPr>
        <p:spPr>
          <a:xfrm>
            <a:off x="6797742" y="2772152"/>
            <a:ext cx="4708458" cy="301709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6314" indent="-226314" defTabSz="905256">
              <a:spcBef>
                <a:spcPts val="990"/>
              </a:spcBef>
            </a:pPr>
            <a:r>
              <a:rPr lang="en-US" sz="1782" kern="1200">
                <a:solidFill>
                  <a:schemeClr val="tx1"/>
                </a:solidFill>
                <a:latin typeface="+mn-lt"/>
                <a:ea typeface="+mn-ea"/>
                <a:cs typeface="+mn-cs"/>
              </a:rPr>
              <a:t>Financial Calculator</a:t>
            </a:r>
          </a:p>
          <a:p>
            <a:pPr marL="226314" indent="-226314" defTabSz="905256">
              <a:spcBef>
                <a:spcPts val="990"/>
              </a:spcBef>
            </a:pPr>
            <a:r>
              <a:rPr lang="en-US" sz="1782" kern="1200">
                <a:solidFill>
                  <a:schemeClr val="tx1"/>
                </a:solidFill>
                <a:latin typeface="+mn-lt"/>
                <a:ea typeface="+mn-ea"/>
                <a:cs typeface="+mn-cs"/>
              </a:rPr>
              <a:t>newsletter subscriptions</a:t>
            </a:r>
          </a:p>
          <a:p>
            <a:pPr marL="226314" indent="-226314" defTabSz="905256">
              <a:spcBef>
                <a:spcPts val="990"/>
              </a:spcBef>
            </a:pPr>
            <a:r>
              <a:rPr lang="en-US" sz="1782" kern="1200">
                <a:solidFill>
                  <a:schemeClr val="tx1"/>
                </a:solidFill>
                <a:latin typeface="+mn-lt"/>
                <a:ea typeface="+mn-ea"/>
                <a:cs typeface="+mn-cs"/>
              </a:rPr>
              <a:t>Employee bios (biography)</a:t>
            </a:r>
          </a:p>
          <a:p>
            <a:pPr marL="226314" indent="-226314" defTabSz="905256">
              <a:spcBef>
                <a:spcPts val="990"/>
              </a:spcBef>
            </a:pPr>
            <a:r>
              <a:rPr lang="en-US" sz="1782" kern="1200">
                <a:solidFill>
                  <a:schemeClr val="tx1"/>
                </a:solidFill>
                <a:latin typeface="+mn-lt"/>
                <a:ea typeface="+mn-ea"/>
                <a:cs typeface="+mn-cs"/>
              </a:rPr>
              <a:t>Blog </a:t>
            </a:r>
          </a:p>
          <a:p>
            <a:endParaRPr lang="en-US" sz="1800" dirty="0"/>
          </a:p>
        </p:txBody>
      </p:sp>
      <p:sp>
        <p:nvSpPr>
          <p:cNvPr id="13" name="TextBox 12">
            <a:extLst>
              <a:ext uri="{FF2B5EF4-FFF2-40B4-BE49-F238E27FC236}">
                <a16:creationId xmlns:a16="http://schemas.microsoft.com/office/drawing/2014/main" id="{F50804D7-F947-3F19-CDE5-ECBBDD17E166}"/>
              </a:ext>
            </a:extLst>
          </p:cNvPr>
          <p:cNvSpPr txBox="1"/>
          <p:nvPr/>
        </p:nvSpPr>
        <p:spPr>
          <a:xfrm>
            <a:off x="3507549" y="2685500"/>
            <a:ext cx="2912656" cy="3037630"/>
          </a:xfrm>
          <a:prstGeom prst="rect">
            <a:avLst/>
          </a:prstGeom>
          <a:noFill/>
        </p:spPr>
        <p:txBody>
          <a:bodyPr wrap="square" rtlCol="0">
            <a:spAutoFit/>
          </a:bodyPr>
          <a:lstStyle/>
          <a:p>
            <a:pPr marL="339471" indent="-339471" defTabSz="905256">
              <a:lnSpc>
                <a:spcPct val="115000"/>
              </a:lnSpc>
              <a:spcAft>
                <a:spcPts val="990"/>
              </a:spcAft>
              <a:buFont typeface="Symbol" panose="05050102010706020507" pitchFamily="18" charset="2"/>
              <a:buChar char=""/>
            </a:pPr>
            <a:r>
              <a:rPr lang="en-US" sz="1782" kern="1200" dirty="0">
                <a:solidFill>
                  <a:schemeClr val="tx1"/>
                </a:solidFill>
                <a:latin typeface="Arial" panose="020B0604020202020204" pitchFamily="34" charset="0"/>
                <a:ea typeface="SimSun" panose="02010600030101010101" pitchFamily="2" charset="-122"/>
                <a:cs typeface="Arial" panose="020B0604020202020204" pitchFamily="34" charset="0"/>
              </a:rPr>
              <a:t>Checkout</a:t>
            </a:r>
          </a:p>
          <a:p>
            <a:pPr marL="339471" indent="-339471" defTabSz="905256">
              <a:lnSpc>
                <a:spcPct val="115000"/>
              </a:lnSpc>
              <a:spcAft>
                <a:spcPts val="990"/>
              </a:spcAft>
              <a:buFont typeface="Symbol" panose="05050102010706020507" pitchFamily="18" charset="2"/>
              <a:buChar char=""/>
            </a:pPr>
            <a:r>
              <a:rPr lang="en-US" sz="1782" kern="1200" dirty="0">
                <a:solidFill>
                  <a:schemeClr val="tx1"/>
                </a:solidFill>
                <a:latin typeface="Arial" panose="020B0604020202020204" pitchFamily="34" charset="0"/>
                <a:ea typeface="SimSun" panose="02010600030101010101" pitchFamily="2" charset="-122"/>
                <a:cs typeface="Arial" panose="020B0604020202020204" pitchFamily="34" charset="0"/>
              </a:rPr>
              <a:t>Map</a:t>
            </a:r>
          </a:p>
          <a:p>
            <a:pPr marL="339471" indent="-339471" defTabSz="905256">
              <a:lnSpc>
                <a:spcPct val="115000"/>
              </a:lnSpc>
              <a:spcAft>
                <a:spcPts val="990"/>
              </a:spcAft>
              <a:buFont typeface="Symbol" panose="05050102010706020507" pitchFamily="18" charset="2"/>
              <a:buChar char=""/>
            </a:pPr>
            <a:r>
              <a:rPr lang="en-US" sz="1782" kern="1200" dirty="0">
                <a:solidFill>
                  <a:schemeClr val="tx1"/>
                </a:solidFill>
                <a:latin typeface="+mn-lt"/>
                <a:ea typeface="+mn-ea"/>
                <a:cs typeface="+mn-cs"/>
              </a:rPr>
              <a:t>Due Date Alarm</a:t>
            </a:r>
          </a:p>
          <a:p>
            <a:pPr marL="339471" indent="-339471" defTabSz="905256">
              <a:lnSpc>
                <a:spcPct val="115000"/>
              </a:lnSpc>
              <a:spcAft>
                <a:spcPts val="990"/>
              </a:spcAft>
              <a:buFont typeface="Symbol" panose="05050102010706020507" pitchFamily="18" charset="2"/>
              <a:buChar char=""/>
            </a:pPr>
            <a:r>
              <a:rPr lang="en-US" sz="1782" kern="1200" dirty="0">
                <a:solidFill>
                  <a:schemeClr val="tx1"/>
                </a:solidFill>
                <a:latin typeface="+mn-lt"/>
                <a:ea typeface="+mn-ea"/>
                <a:cs typeface="+mn-cs"/>
              </a:rPr>
              <a:t>Live chat</a:t>
            </a:r>
          </a:p>
          <a:p>
            <a:pPr marL="339471" indent="-339471" defTabSz="905256">
              <a:lnSpc>
                <a:spcPct val="115000"/>
              </a:lnSpc>
              <a:spcAft>
                <a:spcPts val="990"/>
              </a:spcAft>
              <a:buFont typeface="Symbol" panose="05050102010706020507" pitchFamily="18" charset="2"/>
              <a:buChar char=""/>
            </a:pPr>
            <a:r>
              <a:rPr lang="en-US" sz="1782" kern="1200" dirty="0">
                <a:solidFill>
                  <a:schemeClr val="tx1"/>
                </a:solidFill>
                <a:latin typeface="+mn-lt"/>
                <a:ea typeface="+mn-ea"/>
                <a:cs typeface="+mn-cs"/>
              </a:rPr>
              <a:t>FAQ </a:t>
            </a:r>
          </a:p>
          <a:p>
            <a:pPr marL="339471" indent="-339471" defTabSz="905256">
              <a:lnSpc>
                <a:spcPct val="115000"/>
              </a:lnSpc>
              <a:spcAft>
                <a:spcPts val="990"/>
              </a:spcAft>
              <a:buFont typeface="Symbol" panose="05050102010706020507" pitchFamily="18" charset="2"/>
              <a:buChar char=""/>
            </a:pPr>
            <a:endParaRPr lang="en-US" sz="1782" kern="1200" dirty="0">
              <a:solidFill>
                <a:schemeClr val="tx1"/>
              </a:solidFill>
              <a:latin typeface="Arial" panose="020B0604020202020204" pitchFamily="34" charset="0"/>
              <a:ea typeface="SimSun" panose="02010600030101010101" pitchFamily="2" charset="-122"/>
              <a:cs typeface="Arial" panose="020B0604020202020204" pitchFamily="34" charset="0"/>
            </a:endParaRPr>
          </a:p>
          <a:p>
            <a:endParaRPr lang="en-CA" dirty="0"/>
          </a:p>
        </p:txBody>
      </p:sp>
    </p:spTree>
    <p:extLst>
      <p:ext uri="{BB962C8B-B14F-4D97-AF65-F5344CB8AC3E}">
        <p14:creationId xmlns:p14="http://schemas.microsoft.com/office/powerpoint/2010/main" val="141380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puter script on a screen">
            <a:extLst>
              <a:ext uri="{FF2B5EF4-FFF2-40B4-BE49-F238E27FC236}">
                <a16:creationId xmlns:a16="http://schemas.microsoft.com/office/drawing/2014/main" id="{04FB6874-4302-9D24-621D-CF6B0BCDB7C3}"/>
              </a:ext>
            </a:extLst>
          </p:cNvPr>
          <p:cNvPicPr>
            <a:picLocks noChangeAspect="1"/>
          </p:cNvPicPr>
          <p:nvPr/>
        </p:nvPicPr>
        <p:blipFill rotWithShape="1">
          <a:blip r:embed="rId3">
            <a:alphaModFix amt="50000"/>
          </a:blip>
          <a:srcRect t="7007" r="-1" b="8702"/>
          <a:stretch/>
        </p:blipFill>
        <p:spPr>
          <a:xfrm>
            <a:off x="20" y="10"/>
            <a:ext cx="12188930" cy="6857990"/>
          </a:xfrm>
          <a:prstGeom prst="rect">
            <a:avLst/>
          </a:prstGeom>
        </p:spPr>
      </p:pic>
      <p:sp>
        <p:nvSpPr>
          <p:cNvPr id="6" name="Title 1">
            <a:extLst>
              <a:ext uri="{FF2B5EF4-FFF2-40B4-BE49-F238E27FC236}">
                <a16:creationId xmlns:a16="http://schemas.microsoft.com/office/drawing/2014/main" id="{74CEFBDB-75F7-8EA2-4F37-BB41361E661C}"/>
              </a:ext>
            </a:extLst>
          </p:cNvPr>
          <p:cNvSpPr txBox="1">
            <a:spLocks/>
          </p:cNvSpPr>
          <p:nvPr/>
        </p:nvSpPr>
        <p:spPr>
          <a:xfrm>
            <a:off x="1524000" y="1122363"/>
            <a:ext cx="9144000" cy="3063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a:solidFill>
                  <a:srgbClr val="FFFFFF"/>
                </a:solidFill>
              </a:rPr>
              <a:t>Project Description</a:t>
            </a:r>
          </a:p>
        </p:txBody>
      </p:sp>
      <p:sp>
        <p:nvSpPr>
          <p:cNvPr id="22" name="TextBox 21">
            <a:hlinkClick r:id="rId4"/>
            <a:extLst>
              <a:ext uri="{FF2B5EF4-FFF2-40B4-BE49-F238E27FC236}">
                <a16:creationId xmlns:a16="http://schemas.microsoft.com/office/drawing/2014/main" id="{50E8273A-341B-BDFD-DD5D-F8701E7655A9}"/>
              </a:ext>
            </a:extLst>
          </p:cNvPr>
          <p:cNvSpPr txBox="1"/>
          <p:nvPr/>
        </p:nvSpPr>
        <p:spPr>
          <a:xfrm>
            <a:off x="5121507" y="4765706"/>
            <a:ext cx="1945938" cy="461665"/>
          </a:xfrm>
          <a:prstGeom prst="rect">
            <a:avLst/>
          </a:prstGeom>
          <a:noFill/>
        </p:spPr>
        <p:txBody>
          <a:bodyPr wrap="square" rtlCol="0">
            <a:spAutoFit/>
          </a:bodyPr>
          <a:lstStyle/>
          <a:p>
            <a:r>
              <a:rPr lang="en-CA" sz="2400" dirty="0">
                <a:hlinkClick r:id="rId4"/>
              </a:rPr>
              <a:t>Git Repository </a:t>
            </a:r>
            <a:endParaRPr lang="en-CA" sz="2400" dirty="0"/>
          </a:p>
        </p:txBody>
      </p:sp>
    </p:spTree>
    <p:extLst>
      <p:ext uri="{BB962C8B-B14F-4D97-AF65-F5344CB8AC3E}">
        <p14:creationId xmlns:p14="http://schemas.microsoft.com/office/powerpoint/2010/main" val="288379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7239-EC42-BF6D-4B50-6A96BEA9F967}"/>
              </a:ext>
            </a:extLst>
          </p:cNvPr>
          <p:cNvSpPr>
            <a:spLocks noGrp="1"/>
          </p:cNvSpPr>
          <p:nvPr>
            <p:ph type="title"/>
          </p:nvPr>
        </p:nvSpPr>
        <p:spPr>
          <a:xfrm>
            <a:off x="4965430" y="629268"/>
            <a:ext cx="6586491" cy="1286160"/>
          </a:xfrm>
        </p:spPr>
        <p:txBody>
          <a:bodyPr anchor="b">
            <a:normAutofit/>
          </a:bodyPr>
          <a:lstStyle/>
          <a:p>
            <a:r>
              <a:rPr lang="en-CA" sz="4100" dirty="0"/>
              <a:t>Technology used in the project: </a:t>
            </a:r>
          </a:p>
        </p:txBody>
      </p:sp>
      <p:sp>
        <p:nvSpPr>
          <p:cNvPr id="3" name="Content Placeholder 2">
            <a:extLst>
              <a:ext uri="{FF2B5EF4-FFF2-40B4-BE49-F238E27FC236}">
                <a16:creationId xmlns:a16="http://schemas.microsoft.com/office/drawing/2014/main" id="{E5975FCB-EA95-1A9F-940D-37505C1AF02D}"/>
              </a:ext>
            </a:extLst>
          </p:cNvPr>
          <p:cNvSpPr>
            <a:spLocks noGrp="1"/>
          </p:cNvSpPr>
          <p:nvPr>
            <p:ph idx="1"/>
          </p:nvPr>
        </p:nvSpPr>
        <p:spPr>
          <a:xfrm>
            <a:off x="4965431" y="2438400"/>
            <a:ext cx="6586489" cy="3785419"/>
          </a:xfrm>
        </p:spPr>
        <p:txBody>
          <a:bodyPr>
            <a:normAutofit fontScale="40000" lnSpcReduction="20000"/>
          </a:bodyPr>
          <a:lstStyle/>
          <a:p>
            <a:r>
              <a:rPr lang="en-CA" sz="3300" dirty="0"/>
              <a:t>IDE</a:t>
            </a:r>
          </a:p>
          <a:p>
            <a:pPr lvl="1"/>
            <a:r>
              <a:rPr lang="en-CA" sz="3300" dirty="0"/>
              <a:t>Visual Studio code</a:t>
            </a:r>
          </a:p>
          <a:p>
            <a:pPr lvl="1"/>
            <a:r>
              <a:rPr lang="en-CA" sz="3300" dirty="0"/>
              <a:t>PyCharm</a:t>
            </a:r>
          </a:p>
          <a:p>
            <a:r>
              <a:rPr lang="en-CA" sz="3300" dirty="0"/>
              <a:t>Frontend: </a:t>
            </a:r>
          </a:p>
          <a:p>
            <a:pPr lvl="1"/>
            <a:r>
              <a:rPr lang="en-CA" sz="3300" dirty="0"/>
              <a:t>Python</a:t>
            </a:r>
          </a:p>
          <a:p>
            <a:pPr lvl="1"/>
            <a:r>
              <a:rPr lang="en-CA" sz="3300" dirty="0"/>
              <a:t>React </a:t>
            </a:r>
            <a:r>
              <a:rPr lang="en-CA" sz="3300" dirty="0" err="1"/>
              <a:t>Js</a:t>
            </a:r>
            <a:endParaRPr lang="en-CA" sz="3300" dirty="0"/>
          </a:p>
          <a:p>
            <a:pPr lvl="2"/>
            <a:r>
              <a:rPr lang="en-CA" sz="3300" dirty="0"/>
              <a:t>Bootstrap</a:t>
            </a:r>
          </a:p>
          <a:p>
            <a:pPr lvl="2"/>
            <a:r>
              <a:rPr lang="en-CA" sz="3300" dirty="0" err="1"/>
              <a:t>Reactstrap</a:t>
            </a:r>
            <a:endParaRPr lang="en-CA" sz="3300" dirty="0"/>
          </a:p>
          <a:p>
            <a:r>
              <a:rPr lang="en-CA" sz="3300" dirty="0"/>
              <a:t>Backend:</a:t>
            </a:r>
          </a:p>
          <a:p>
            <a:pPr lvl="1"/>
            <a:r>
              <a:rPr lang="en-CA" sz="3300" dirty="0"/>
              <a:t>Node </a:t>
            </a:r>
            <a:r>
              <a:rPr lang="en-CA" sz="3300" dirty="0" err="1"/>
              <a:t>js</a:t>
            </a:r>
            <a:r>
              <a:rPr lang="en-CA" sz="3300" dirty="0"/>
              <a:t> </a:t>
            </a:r>
          </a:p>
          <a:p>
            <a:pPr lvl="2"/>
            <a:r>
              <a:rPr lang="en-CA" sz="3300" dirty="0"/>
              <a:t>Expressed framework </a:t>
            </a:r>
          </a:p>
          <a:p>
            <a:r>
              <a:rPr lang="en-CA" sz="3300" dirty="0"/>
              <a:t>Database: </a:t>
            </a:r>
          </a:p>
          <a:p>
            <a:pPr lvl="1"/>
            <a:r>
              <a:rPr lang="en-CA" sz="3300" dirty="0"/>
              <a:t>MongoDB</a:t>
            </a:r>
          </a:p>
          <a:p>
            <a:pPr lvl="2"/>
            <a:r>
              <a:rPr lang="en-CA" sz="3300" dirty="0"/>
              <a:t>Mongoose </a:t>
            </a:r>
          </a:p>
          <a:p>
            <a:pPr lvl="2"/>
            <a:endParaRPr lang="en-CA" sz="1600" dirty="0"/>
          </a:p>
          <a:p>
            <a:pPr lvl="1"/>
            <a:endParaRPr lang="en-CA" sz="2000" dirty="0"/>
          </a:p>
          <a:p>
            <a:pPr lvl="1"/>
            <a:endParaRPr lang="en-CA" sz="2000" dirty="0"/>
          </a:p>
          <a:p>
            <a:pPr marL="457200" lvl="1" indent="0">
              <a:buNone/>
            </a:pPr>
            <a:r>
              <a:rPr lang="en-CA" sz="2000" dirty="0">
                <a:hlinkClick r:id="rId2"/>
              </a:rPr>
              <a:t>Git Repository</a:t>
            </a:r>
            <a:endParaRPr lang="en-CA" sz="2000" dirty="0"/>
          </a:p>
        </p:txBody>
      </p:sp>
      <p:pic>
        <p:nvPicPr>
          <p:cNvPr id="5" name="Picture 4" descr="Computer script on a screen">
            <a:extLst>
              <a:ext uri="{FF2B5EF4-FFF2-40B4-BE49-F238E27FC236}">
                <a16:creationId xmlns:a16="http://schemas.microsoft.com/office/drawing/2014/main" id="{C56E60CC-C655-EBFA-A8E9-F53148F52682}"/>
              </a:ext>
            </a:extLst>
          </p:cNvPr>
          <p:cNvPicPr>
            <a:picLocks noChangeAspect="1"/>
          </p:cNvPicPr>
          <p:nvPr/>
        </p:nvPicPr>
        <p:blipFill rotWithShape="1">
          <a:blip r:embed="rId3"/>
          <a:srcRect l="7554" r="47326" b="-1"/>
          <a:stretch/>
        </p:blipFill>
        <p:spPr>
          <a:xfrm>
            <a:off x="-48106" y="10"/>
            <a:ext cx="4635571" cy="6857990"/>
          </a:xfrm>
          <a:prstGeom prst="rect">
            <a:avLst/>
          </a:prstGeom>
          <a:effectLst/>
        </p:spPr>
      </p:pic>
    </p:spTree>
    <p:extLst>
      <p:ext uri="{BB962C8B-B14F-4D97-AF65-F5344CB8AC3E}">
        <p14:creationId xmlns:p14="http://schemas.microsoft.com/office/powerpoint/2010/main" val="367783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7239-EC42-BF6D-4B50-6A96BEA9F967}"/>
              </a:ext>
            </a:extLst>
          </p:cNvPr>
          <p:cNvSpPr>
            <a:spLocks noGrp="1"/>
          </p:cNvSpPr>
          <p:nvPr>
            <p:ph type="title"/>
          </p:nvPr>
        </p:nvSpPr>
        <p:spPr>
          <a:xfrm>
            <a:off x="4965430" y="629268"/>
            <a:ext cx="6586491" cy="1286160"/>
          </a:xfrm>
        </p:spPr>
        <p:txBody>
          <a:bodyPr anchor="b">
            <a:normAutofit/>
          </a:bodyPr>
          <a:lstStyle/>
          <a:p>
            <a:r>
              <a:rPr lang="en-CA" sz="4100" dirty="0"/>
              <a:t> Other functionality: </a:t>
            </a:r>
          </a:p>
        </p:txBody>
      </p:sp>
      <p:sp>
        <p:nvSpPr>
          <p:cNvPr id="3" name="Content Placeholder 2">
            <a:extLst>
              <a:ext uri="{FF2B5EF4-FFF2-40B4-BE49-F238E27FC236}">
                <a16:creationId xmlns:a16="http://schemas.microsoft.com/office/drawing/2014/main" id="{E5975FCB-EA95-1A9F-940D-37505C1AF02D}"/>
              </a:ext>
            </a:extLst>
          </p:cNvPr>
          <p:cNvSpPr>
            <a:spLocks noGrp="1"/>
          </p:cNvSpPr>
          <p:nvPr>
            <p:ph idx="1"/>
          </p:nvPr>
        </p:nvSpPr>
        <p:spPr>
          <a:xfrm>
            <a:off x="4965431" y="2438400"/>
            <a:ext cx="6586489" cy="3785419"/>
          </a:xfrm>
        </p:spPr>
        <p:txBody>
          <a:bodyPr>
            <a:normAutofit/>
          </a:bodyPr>
          <a:lstStyle/>
          <a:p>
            <a:r>
              <a:rPr lang="en-CA" sz="2400" dirty="0"/>
              <a:t>Map </a:t>
            </a:r>
          </a:p>
          <a:p>
            <a:r>
              <a:rPr lang="en-CA" sz="2400" dirty="0"/>
              <a:t>Transaction </a:t>
            </a:r>
          </a:p>
          <a:p>
            <a:r>
              <a:rPr lang="en-CA" sz="2400" dirty="0"/>
              <a:t>Shopping card </a:t>
            </a:r>
          </a:p>
          <a:p>
            <a:r>
              <a:rPr lang="en-CA" sz="2400" dirty="0"/>
              <a:t>Host item list editing page</a:t>
            </a:r>
          </a:p>
          <a:p>
            <a:r>
              <a:rPr lang="en-CA" sz="2400" dirty="0"/>
              <a:t>Admin </a:t>
            </a:r>
          </a:p>
        </p:txBody>
      </p:sp>
      <p:pic>
        <p:nvPicPr>
          <p:cNvPr id="5" name="Picture 4" descr="Computer script on a screen">
            <a:extLst>
              <a:ext uri="{FF2B5EF4-FFF2-40B4-BE49-F238E27FC236}">
                <a16:creationId xmlns:a16="http://schemas.microsoft.com/office/drawing/2014/main" id="{C56E60CC-C655-EBFA-A8E9-F53148F52682}"/>
              </a:ext>
            </a:extLst>
          </p:cNvPr>
          <p:cNvPicPr>
            <a:picLocks noChangeAspect="1"/>
          </p:cNvPicPr>
          <p:nvPr/>
        </p:nvPicPr>
        <p:blipFill rotWithShape="1">
          <a:blip r:embed="rId2"/>
          <a:srcRect l="7554" r="47326" b="-1"/>
          <a:stretch/>
        </p:blipFill>
        <p:spPr>
          <a:xfrm>
            <a:off x="20" y="10"/>
            <a:ext cx="4635571" cy="6857990"/>
          </a:xfrm>
          <a:prstGeom prst="rect">
            <a:avLst/>
          </a:prstGeom>
          <a:effectLst/>
        </p:spPr>
      </p:pic>
    </p:spTree>
    <p:extLst>
      <p:ext uri="{BB962C8B-B14F-4D97-AF65-F5344CB8AC3E}">
        <p14:creationId xmlns:p14="http://schemas.microsoft.com/office/powerpoint/2010/main" val="1547238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514246"/>
            <a:ext cx="4278623" cy="1645919"/>
          </a:xfrm>
        </p:spPr>
        <p:txBody>
          <a:bodyPr vert="horz" lIns="91440" tIns="45720" rIns="91440" bIns="45720" rtlCol="0" anchor="ctr">
            <a:normAutofit fontScale="90000"/>
          </a:bodyPr>
          <a:lstStyle/>
          <a:p>
            <a:pPr>
              <a:lnSpc>
                <a:spcPct val="100000"/>
              </a:lnSpc>
            </a:pPr>
            <a:r>
              <a:rPr lang="en-US" sz="3200" b="1" kern="1200" dirty="0">
                <a:solidFill>
                  <a:schemeClr val="tx1"/>
                </a:solidFill>
                <a:latin typeface="+mj-lt"/>
                <a:ea typeface="+mj-ea"/>
                <a:cs typeface="+mj-cs"/>
              </a:rPr>
              <a:t>Database: </a:t>
            </a:r>
            <a:br>
              <a:rPr lang="en-US" sz="2800" b="1" kern="1200" dirty="0">
                <a:solidFill>
                  <a:schemeClr val="tx1"/>
                </a:solidFill>
                <a:latin typeface="+mj-lt"/>
                <a:ea typeface="+mj-ea"/>
                <a:cs typeface="+mj-cs"/>
              </a:rPr>
            </a:br>
            <a:r>
              <a:rPr lang="en-US" sz="2400" b="1" kern="1200" dirty="0">
                <a:solidFill>
                  <a:schemeClr val="tx1"/>
                </a:solidFill>
                <a:latin typeface="+mj-lt"/>
                <a:ea typeface="+mj-ea"/>
                <a:cs typeface="+mj-cs"/>
              </a:rPr>
              <a:t>We Change Database From Heroku to MongoDB. </a:t>
            </a:r>
            <a:br>
              <a:rPr lang="en-US" sz="2800" b="1"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grpSp>
        <p:nvGrpSpPr>
          <p:cNvPr id="41" name="Group 40">
            <a:extLst>
              <a:ext uri="{FF2B5EF4-FFF2-40B4-BE49-F238E27FC236}">
                <a16:creationId xmlns:a16="http://schemas.microsoft.com/office/drawing/2014/main" id="{C770F868-28FE-4B38-8FC7-E9C841B83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42" name="Freeform 5">
              <a:extLst>
                <a:ext uri="{FF2B5EF4-FFF2-40B4-BE49-F238E27FC236}">
                  <a16:creationId xmlns:a16="http://schemas.microsoft.com/office/drawing/2014/main" id="{3E5BF88F-B1F5-4A09-887A-B5CA246CAC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3" name="Freeform 5">
              <a:extLst>
                <a:ext uri="{FF2B5EF4-FFF2-40B4-BE49-F238E27FC236}">
                  <a16:creationId xmlns:a16="http://schemas.microsoft.com/office/drawing/2014/main" id="{D8984A5C-991A-40D3-A4C9-7E0DCA2A7A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5" name="Freeform 5">
            <a:extLst>
              <a:ext uri="{FF2B5EF4-FFF2-40B4-BE49-F238E27FC236}">
                <a16:creationId xmlns:a16="http://schemas.microsoft.com/office/drawing/2014/main" id="{956571CF-1434-4180-A385-D4AC63B6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5131" y="958617"/>
            <a:ext cx="4888676" cy="4290039"/>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Shape 46">
            <a:extLst>
              <a:ext uri="{FF2B5EF4-FFF2-40B4-BE49-F238E27FC236}">
                <a16:creationId xmlns:a16="http://schemas.microsoft.com/office/drawing/2014/main" id="{9AD93FD3-7DF2-4DC8-BD55-8B2EB5F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28538381-70D5-8F90-3024-59F856E77B4B}"/>
              </a:ext>
            </a:extLst>
          </p:cNvPr>
          <p:cNvSpPr txBox="1"/>
          <p:nvPr/>
        </p:nvSpPr>
        <p:spPr>
          <a:xfrm>
            <a:off x="903588" y="2346992"/>
            <a:ext cx="5438218" cy="4265705"/>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sz="2000" b="1" dirty="0">
              <a:solidFill>
                <a:schemeClr val="bg1"/>
              </a:solidFill>
            </a:endParaRPr>
          </a:p>
          <a:p>
            <a:pPr>
              <a:lnSpc>
                <a:spcPct val="160000"/>
              </a:lnSpc>
              <a:spcAft>
                <a:spcPts val="600"/>
              </a:spcAft>
            </a:pPr>
            <a:r>
              <a:rPr lang="en-US" sz="2000" dirty="0">
                <a:solidFill>
                  <a:schemeClr val="bg1"/>
                </a:solidFill>
                <a:latin typeface="Abadi" panose="020B0604020104020204" pitchFamily="34" charset="0"/>
              </a:rPr>
              <a:t>Why mongoDB? </a:t>
            </a:r>
          </a:p>
          <a:p>
            <a:pPr marL="800100" lvl="1" indent="-228600">
              <a:lnSpc>
                <a:spcPct val="160000"/>
              </a:lnSpc>
              <a:spcAft>
                <a:spcPts val="600"/>
              </a:spcAft>
              <a:buFont typeface="Arial" panose="020B0604020202020204" pitchFamily="34" charset="0"/>
              <a:buChar char="•"/>
            </a:pPr>
            <a:r>
              <a:rPr lang="en-US" sz="2000" dirty="0">
                <a:solidFill>
                  <a:schemeClr val="bg1"/>
                </a:solidFill>
                <a:latin typeface="Abadi" panose="020B0604020104020204" pitchFamily="34" charset="0"/>
              </a:rPr>
              <a:t>Scalability</a:t>
            </a:r>
          </a:p>
          <a:p>
            <a:pPr marL="800100" lvl="1" indent="-228600">
              <a:lnSpc>
                <a:spcPct val="160000"/>
              </a:lnSpc>
              <a:spcAft>
                <a:spcPts val="600"/>
              </a:spcAft>
              <a:buFont typeface="Arial" panose="020B0604020202020204" pitchFamily="34" charset="0"/>
              <a:buChar char="•"/>
            </a:pPr>
            <a:r>
              <a:rPr lang="en-US" sz="2000" dirty="0">
                <a:solidFill>
                  <a:schemeClr val="bg1"/>
                </a:solidFill>
                <a:latin typeface="Abadi" panose="020B0604020104020204" pitchFamily="34" charset="0"/>
              </a:rPr>
              <a:t>Flexibility</a:t>
            </a:r>
          </a:p>
          <a:p>
            <a:pPr marL="800100" lvl="1" indent="-228600">
              <a:lnSpc>
                <a:spcPct val="160000"/>
              </a:lnSpc>
              <a:spcAft>
                <a:spcPts val="600"/>
              </a:spcAft>
              <a:buFont typeface="Arial" panose="020B0604020202020204" pitchFamily="34" charset="0"/>
              <a:buChar char="•"/>
            </a:pPr>
            <a:r>
              <a:rPr lang="en-US" sz="2000" dirty="0">
                <a:solidFill>
                  <a:schemeClr val="bg1"/>
                </a:solidFill>
                <a:latin typeface="Abadi" panose="020B0604020104020204" pitchFamily="34" charset="0"/>
              </a:rPr>
              <a:t>Performance</a:t>
            </a:r>
          </a:p>
          <a:p>
            <a:pPr marL="800100" lvl="1" indent="-228600">
              <a:lnSpc>
                <a:spcPct val="160000"/>
              </a:lnSpc>
              <a:spcAft>
                <a:spcPts val="600"/>
              </a:spcAft>
              <a:buFont typeface="Arial" panose="020B0604020202020204" pitchFamily="34" charset="0"/>
              <a:buChar char="•"/>
            </a:pPr>
            <a:r>
              <a:rPr lang="en-US" sz="2000" dirty="0">
                <a:solidFill>
                  <a:schemeClr val="bg1"/>
                </a:solidFill>
                <a:latin typeface="Abadi" panose="020B0604020104020204" pitchFamily="34" charset="0"/>
              </a:rPr>
              <a:t>Cost</a:t>
            </a:r>
          </a:p>
          <a:p>
            <a:pPr marL="800100" lvl="1" indent="-228600">
              <a:lnSpc>
                <a:spcPct val="160000"/>
              </a:lnSpc>
              <a:spcAft>
                <a:spcPts val="600"/>
              </a:spcAft>
              <a:buFont typeface="Arial" panose="020B0604020202020204" pitchFamily="34" charset="0"/>
              <a:buChar char="•"/>
            </a:pPr>
            <a:r>
              <a:rPr lang="en-US" sz="2000" dirty="0">
                <a:solidFill>
                  <a:schemeClr val="bg1"/>
                </a:solidFill>
                <a:latin typeface="Abadi" panose="020B0604020104020204" pitchFamily="34" charset="0"/>
              </a:rPr>
              <a:t>Integration with other tools</a:t>
            </a:r>
          </a:p>
          <a:p>
            <a:pPr indent="-228600">
              <a:lnSpc>
                <a:spcPct val="90000"/>
              </a:lnSpc>
              <a:spcAft>
                <a:spcPts val="600"/>
              </a:spcAft>
              <a:buFont typeface="Arial" panose="020B0604020202020204" pitchFamily="34" charset="0"/>
              <a:buChar char="•"/>
            </a:pPr>
            <a:endParaRPr lang="en-US" sz="2000" b="1"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pic>
        <p:nvPicPr>
          <p:cNvPr id="9" name="Picture 8" descr="A picture containing graphical user interface&#10;&#10;Description automatically generated">
            <a:extLst>
              <a:ext uri="{FF2B5EF4-FFF2-40B4-BE49-F238E27FC236}">
                <a16:creationId xmlns:a16="http://schemas.microsoft.com/office/drawing/2014/main" id="{DFBD112D-03DB-7027-7BF5-F8FA6AE05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9463" y="2066752"/>
            <a:ext cx="3400011" cy="1776505"/>
          </a:xfrm>
          <a:prstGeom prst="rect">
            <a:avLst/>
          </a:prstGeom>
        </p:spPr>
      </p:pic>
      <p:sp>
        <p:nvSpPr>
          <p:cNvPr id="8" name="TextBox 7"/>
          <p:cNvSpPr txBox="1"/>
          <p:nvPr/>
        </p:nvSpPr>
        <p:spPr>
          <a:xfrm>
            <a:off x="965199" y="2912937"/>
            <a:ext cx="4741917" cy="3093546"/>
          </a:xfrm>
          <a:prstGeom prst="rect">
            <a:avLst/>
          </a:prstGeom>
        </p:spPr>
        <p:txBody>
          <a:bodyPr vert="horz" lIns="91440" tIns="45720" rIns="91440" bIns="45720" rtlCol="0">
            <a:noAutofit/>
          </a:bodyPr>
          <a:lstStyle/>
          <a:p>
            <a:endParaRPr lang="en-US" sz="1200" dirty="0">
              <a:solidFill>
                <a:schemeClr val="bg1"/>
              </a:solidFill>
            </a:endParaRPr>
          </a:p>
        </p:txBody>
      </p:sp>
    </p:spTree>
    <p:extLst>
      <p:ext uri="{BB962C8B-B14F-4D97-AF65-F5344CB8AC3E}">
        <p14:creationId xmlns:p14="http://schemas.microsoft.com/office/powerpoint/2010/main" val="335991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73F01-9105-F155-55BF-2ED687A6FE33}"/>
              </a:ext>
            </a:extLst>
          </p:cNvPr>
          <p:cNvSpPr>
            <a:spLocks noGrp="1"/>
          </p:cNvSpPr>
          <p:nvPr>
            <p:ph type="title"/>
          </p:nvPr>
        </p:nvSpPr>
        <p:spPr/>
        <p:txBody>
          <a:bodyPr/>
          <a:lstStyle/>
          <a:p>
            <a:r>
              <a:rPr lang="en-CA" dirty="0"/>
              <a:t>Learning plan update</a:t>
            </a:r>
          </a:p>
        </p:txBody>
      </p:sp>
      <p:graphicFrame>
        <p:nvGraphicFramePr>
          <p:cNvPr id="4" name="Table 4">
            <a:extLst>
              <a:ext uri="{FF2B5EF4-FFF2-40B4-BE49-F238E27FC236}">
                <a16:creationId xmlns:a16="http://schemas.microsoft.com/office/drawing/2014/main" id="{41A8407F-BAAF-5EF3-B054-50360242479E}"/>
              </a:ext>
            </a:extLst>
          </p:cNvPr>
          <p:cNvGraphicFramePr>
            <a:graphicFrameLocks noGrp="1"/>
          </p:cNvGraphicFramePr>
          <p:nvPr>
            <p:ph idx="1"/>
            <p:extLst>
              <p:ext uri="{D42A27DB-BD31-4B8C-83A1-F6EECF244321}">
                <p14:modId xmlns:p14="http://schemas.microsoft.com/office/powerpoint/2010/main" val="3715835305"/>
              </p:ext>
            </p:extLst>
          </p:nvPr>
        </p:nvGraphicFramePr>
        <p:xfrm>
          <a:off x="385012" y="1825625"/>
          <a:ext cx="11438019" cy="4774107"/>
        </p:xfrm>
        <a:graphic>
          <a:graphicData uri="http://schemas.openxmlformats.org/drawingml/2006/table">
            <a:tbl>
              <a:tblPr firstRow="1" bandRow="1">
                <a:tableStyleId>{69C7853C-536D-4A76-A0AE-DD22124D55A5}</a:tableStyleId>
              </a:tblPr>
              <a:tblGrid>
                <a:gridCol w="1860883">
                  <a:extLst>
                    <a:ext uri="{9D8B030D-6E8A-4147-A177-3AD203B41FA5}">
                      <a16:colId xmlns:a16="http://schemas.microsoft.com/office/drawing/2014/main" val="3240001350"/>
                    </a:ext>
                  </a:extLst>
                </a:gridCol>
                <a:gridCol w="2277979">
                  <a:extLst>
                    <a:ext uri="{9D8B030D-6E8A-4147-A177-3AD203B41FA5}">
                      <a16:colId xmlns:a16="http://schemas.microsoft.com/office/drawing/2014/main" val="1732647023"/>
                    </a:ext>
                  </a:extLst>
                </a:gridCol>
                <a:gridCol w="7299157">
                  <a:extLst>
                    <a:ext uri="{9D8B030D-6E8A-4147-A177-3AD203B41FA5}">
                      <a16:colId xmlns:a16="http://schemas.microsoft.com/office/drawing/2014/main" val="3588031332"/>
                    </a:ext>
                  </a:extLst>
                </a:gridCol>
              </a:tblGrid>
              <a:tr h="1103689">
                <a:tc>
                  <a:txBody>
                    <a:bodyPr/>
                    <a:lstStyle/>
                    <a:p>
                      <a:r>
                        <a:rPr lang="en-CA" b="0" dirty="0">
                          <a:solidFill>
                            <a:schemeClr val="tx1"/>
                          </a:solidFill>
                        </a:rPr>
                        <a:t>Abdelaziz </a:t>
                      </a:r>
                    </a:p>
                  </a:txBody>
                  <a:tcPr/>
                </a:tc>
                <a:tc>
                  <a:txBody>
                    <a:bodyPr/>
                    <a:lstStyle/>
                    <a:p>
                      <a:r>
                        <a:rPr lang="en-CA" b="0" dirty="0">
                          <a:solidFill>
                            <a:schemeClr val="tx1"/>
                          </a:solidFill>
                        </a:rPr>
                        <a:t>UI design </a:t>
                      </a:r>
                    </a:p>
                  </a:txBody>
                  <a:tcPr/>
                </a:tc>
                <a:tc>
                  <a:txBody>
                    <a:bodyPr/>
                    <a:lstStyle/>
                    <a:p>
                      <a:r>
                        <a:rPr lang="en-CA" b="0" dirty="0">
                          <a:solidFill>
                            <a:schemeClr val="tx1"/>
                          </a:solidFill>
                        </a:rPr>
                        <a:t>Figma </a:t>
                      </a:r>
                      <a:r>
                        <a:rPr lang="en-CA" b="0" dirty="0" err="1">
                          <a:solidFill>
                            <a:schemeClr val="tx1"/>
                          </a:solidFill>
                        </a:rPr>
                        <a:t>tutorial:</a:t>
                      </a:r>
                      <a:r>
                        <a:rPr lang="en-CA" b="0" dirty="0" err="1">
                          <a:solidFill>
                            <a:schemeClr val="tx1"/>
                          </a:solidFill>
                          <a:hlinkClick r:id="rId2"/>
                        </a:rPr>
                        <a:t>https</a:t>
                      </a:r>
                      <a:r>
                        <a:rPr lang="en-CA" b="0" dirty="0">
                          <a:solidFill>
                            <a:schemeClr val="tx1"/>
                          </a:solidFill>
                          <a:hlinkClick r:id="rId2"/>
                        </a:rPr>
                        <a:t>://www.youtube.com/watch?v=FTFaQWZBqQ8</a:t>
                      </a:r>
                      <a:endParaRPr lang="en-CA" b="0" dirty="0">
                        <a:solidFill>
                          <a:schemeClr val="tx1"/>
                        </a:solidFill>
                      </a:endParaRPr>
                    </a:p>
                    <a:p>
                      <a:endParaRPr lang="en-CA" dirty="0">
                        <a:solidFill>
                          <a:schemeClr val="tx1"/>
                        </a:solidFill>
                      </a:endParaRPr>
                    </a:p>
                  </a:txBody>
                  <a:tcPr/>
                </a:tc>
                <a:extLst>
                  <a:ext uri="{0D108BD9-81ED-4DB2-BD59-A6C34878D82A}">
                    <a16:rowId xmlns:a16="http://schemas.microsoft.com/office/drawing/2014/main" val="3714763579"/>
                  </a:ext>
                </a:extLst>
              </a:tr>
              <a:tr h="1103689">
                <a:tc>
                  <a:txBody>
                    <a:bodyPr/>
                    <a:lstStyle/>
                    <a:p>
                      <a:r>
                        <a:rPr lang="en-CA" dirty="0"/>
                        <a:t>Artem</a:t>
                      </a:r>
                    </a:p>
                  </a:txBody>
                  <a:tcPr/>
                </a:tc>
                <a:tc>
                  <a:txBody>
                    <a:bodyPr/>
                    <a:lstStyle/>
                    <a:p>
                      <a:r>
                        <a:rPr lang="en-CA" dirty="0"/>
                        <a:t>Java (Spring Framework)</a:t>
                      </a:r>
                    </a:p>
                  </a:txBody>
                  <a:tcPr/>
                </a:tc>
                <a:tc>
                  <a:txBody>
                    <a:bodyPr/>
                    <a:lstStyle/>
                    <a:p>
                      <a:r>
                        <a:rPr lang="en-CA" dirty="0"/>
                        <a:t>Spring framework tutorial: </a:t>
                      </a:r>
                      <a:r>
                        <a:rPr lang="en-CA" dirty="0">
                          <a:hlinkClick r:id="rId3"/>
                        </a:rPr>
                        <a:t>https://www.youtube.com/watch?v=If1Lw4pLLEo</a:t>
                      </a:r>
                      <a:endParaRPr lang="en-CA" dirty="0"/>
                    </a:p>
                    <a:p>
                      <a:r>
                        <a:rPr lang="en-CA" dirty="0"/>
                        <a:t>Spring boot tutorial: </a:t>
                      </a:r>
                      <a:r>
                        <a:rPr lang="en-CA" dirty="0">
                          <a:hlinkClick r:id="rId4"/>
                        </a:rPr>
                        <a:t>https://www.youtube.com/watch?v=vtPkZShrvXQ</a:t>
                      </a:r>
                      <a:endParaRPr lang="en-CA" dirty="0"/>
                    </a:p>
                    <a:p>
                      <a:endParaRPr lang="en-CA" dirty="0"/>
                    </a:p>
                  </a:txBody>
                  <a:tcPr/>
                </a:tc>
                <a:extLst>
                  <a:ext uri="{0D108BD9-81ED-4DB2-BD59-A6C34878D82A}">
                    <a16:rowId xmlns:a16="http://schemas.microsoft.com/office/drawing/2014/main" val="2990397235"/>
                  </a:ext>
                </a:extLst>
              </a:tr>
              <a:tr h="1103689">
                <a:tc>
                  <a:txBody>
                    <a:bodyPr/>
                    <a:lstStyle/>
                    <a:p>
                      <a:r>
                        <a:rPr lang="en-CA" dirty="0"/>
                        <a:t>Lale</a:t>
                      </a:r>
                    </a:p>
                  </a:txBody>
                  <a:tcPr/>
                </a:tc>
                <a:tc>
                  <a:txBody>
                    <a:bodyPr/>
                    <a:lstStyle/>
                    <a:p>
                      <a:r>
                        <a:rPr lang="en-CA" dirty="0"/>
                        <a:t>Python (Django, Flask, NLP)</a:t>
                      </a:r>
                    </a:p>
                  </a:txBody>
                  <a:tcPr/>
                </a:tc>
                <a:tc>
                  <a:txBody>
                    <a:bodyPr/>
                    <a:lstStyle/>
                    <a:p>
                      <a:r>
                        <a:rPr lang="en-CA" dirty="0"/>
                        <a:t>Python Django Tutorial: </a:t>
                      </a:r>
                      <a:r>
                        <a:rPr lang="en-CA" dirty="0">
                          <a:hlinkClick r:id="rId5"/>
                        </a:rPr>
                        <a:t>https://www.youtube.com/watch?v=rHux0gMZ3Eg</a:t>
                      </a:r>
                      <a:endParaRPr lang="en-CA" dirty="0"/>
                    </a:p>
                    <a:p>
                      <a:r>
                        <a:rPr lang="en-CA" dirty="0"/>
                        <a:t>Learn flask for python: </a:t>
                      </a:r>
                      <a:r>
                        <a:rPr lang="en-CA" dirty="0">
                          <a:hlinkClick r:id="rId6"/>
                        </a:rPr>
                        <a:t>https://www.youtube.com/watch?v=Z1RJmh_OqeA</a:t>
                      </a:r>
                      <a:endParaRPr lang="en-CA" dirty="0"/>
                    </a:p>
                    <a:p>
                      <a:r>
                        <a:rPr lang="en-CA" dirty="0"/>
                        <a:t>Neural language processing (NLP) tutorial: </a:t>
                      </a:r>
                      <a:r>
                        <a:rPr lang="en-CA" dirty="0">
                          <a:hlinkClick r:id="rId7"/>
                        </a:rPr>
                        <a:t>https://www.youtube.com/results?search_query=python+natural+language+processing</a:t>
                      </a:r>
                      <a:r>
                        <a:rPr lang="en-CA" dirty="0"/>
                        <a:t>+ </a:t>
                      </a:r>
                    </a:p>
                  </a:txBody>
                  <a:tcPr/>
                </a:tc>
                <a:extLst>
                  <a:ext uri="{0D108BD9-81ED-4DB2-BD59-A6C34878D82A}">
                    <a16:rowId xmlns:a16="http://schemas.microsoft.com/office/drawing/2014/main" val="606675961"/>
                  </a:ext>
                </a:extLst>
              </a:tr>
              <a:tr h="1103689">
                <a:tc>
                  <a:txBody>
                    <a:bodyPr/>
                    <a:lstStyle/>
                    <a:p>
                      <a:r>
                        <a:rPr lang="en-CA" dirty="0"/>
                        <a:t>Elham </a:t>
                      </a:r>
                    </a:p>
                  </a:txBody>
                  <a:tcPr/>
                </a:tc>
                <a:tc>
                  <a:txBody>
                    <a:bodyPr/>
                    <a:lstStyle/>
                    <a:p>
                      <a:r>
                        <a:rPr lang="en-CA" dirty="0"/>
                        <a:t>MongoDB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MongoDB :</a:t>
                      </a:r>
                      <a:r>
                        <a:rPr lang="en-US" dirty="0">
                          <a:hlinkClick r:id="rId8"/>
                        </a:rPr>
                        <a:t>https://www.youtube.com/watch?v=-56x56UppqQ</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a:txBody>
                  <a:tcPr/>
                </a:tc>
                <a:extLst>
                  <a:ext uri="{0D108BD9-81ED-4DB2-BD59-A6C34878D82A}">
                    <a16:rowId xmlns:a16="http://schemas.microsoft.com/office/drawing/2014/main" val="3929138761"/>
                  </a:ext>
                </a:extLst>
              </a:tr>
            </a:tbl>
          </a:graphicData>
        </a:graphic>
      </p:graphicFrame>
    </p:spTree>
    <p:extLst>
      <p:ext uri="{BB962C8B-B14F-4D97-AF65-F5344CB8AC3E}">
        <p14:creationId xmlns:p14="http://schemas.microsoft.com/office/powerpoint/2010/main" val="1354732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6071-F8DD-9508-43C5-BD3518344D69}"/>
              </a:ext>
            </a:extLst>
          </p:cNvPr>
          <p:cNvSpPr>
            <a:spLocks noGrp="1"/>
          </p:cNvSpPr>
          <p:nvPr>
            <p:ph type="title"/>
          </p:nvPr>
        </p:nvSpPr>
        <p:spPr/>
        <p:txBody>
          <a:bodyPr/>
          <a:lstStyle/>
          <a:p>
            <a:r>
              <a:rPr lang="en-CA" dirty="0"/>
              <a:t>Project Milestone </a:t>
            </a:r>
          </a:p>
        </p:txBody>
      </p:sp>
      <p:sp>
        <p:nvSpPr>
          <p:cNvPr id="3" name="Content Placeholder 2">
            <a:extLst>
              <a:ext uri="{FF2B5EF4-FFF2-40B4-BE49-F238E27FC236}">
                <a16:creationId xmlns:a16="http://schemas.microsoft.com/office/drawing/2014/main" id="{2FDEA706-5CF4-CBA6-9372-DEE16CC6A7AA}"/>
              </a:ext>
            </a:extLst>
          </p:cNvPr>
          <p:cNvSpPr>
            <a:spLocks noGrp="1"/>
          </p:cNvSpPr>
          <p:nvPr>
            <p:ph idx="1"/>
          </p:nvPr>
        </p:nvSpPr>
        <p:spPr>
          <a:xfrm>
            <a:off x="838200" y="1825624"/>
            <a:ext cx="7382933" cy="4422775"/>
          </a:xfrm>
        </p:spPr>
        <p:txBody>
          <a:bodyPr>
            <a:normAutofit/>
          </a:bodyPr>
          <a:lstStyle/>
          <a:p>
            <a:pPr marL="0" indent="0">
              <a:buNone/>
            </a:pPr>
            <a:endParaRPr lang="en-US" sz="2000" dirty="0"/>
          </a:p>
          <a:p>
            <a:r>
              <a:rPr lang="en-US" sz="2000" dirty="0"/>
              <a:t>Completing the website design and layout</a:t>
            </a:r>
          </a:p>
          <a:p>
            <a:r>
              <a:rPr lang="en-US" sz="2000" dirty="0"/>
              <a:t>Implementing a secure payment gateway</a:t>
            </a:r>
          </a:p>
          <a:p>
            <a:r>
              <a:rPr lang="en-US" sz="2000" dirty="0"/>
              <a:t>Testing the website thoroughly for bugs and usability issues</a:t>
            </a:r>
          </a:p>
          <a:p>
            <a:r>
              <a:rPr lang="en-US" sz="2000" dirty="0"/>
              <a:t>Launching the website and beginning to accept orders</a:t>
            </a:r>
          </a:p>
          <a:p>
            <a:r>
              <a:rPr lang="en-US" sz="2000" dirty="0"/>
              <a:t>Receiving a certain number of orders within a specified time frame</a:t>
            </a:r>
          </a:p>
          <a:p>
            <a:r>
              <a:rPr lang="en-US" sz="2000" dirty="0"/>
              <a:t>Achieving a certain level of revenue or profit within a specified time frame</a:t>
            </a:r>
          </a:p>
          <a:p>
            <a:r>
              <a:rPr lang="en-US" sz="2000" dirty="0"/>
              <a:t>Expanding the product line or adding new features to the website</a:t>
            </a:r>
          </a:p>
          <a:p>
            <a:pPr marL="0" indent="0">
              <a:buNone/>
            </a:pPr>
            <a:endParaRPr lang="en-US" sz="2000" dirty="0"/>
          </a:p>
        </p:txBody>
      </p:sp>
      <p:pic>
        <p:nvPicPr>
          <p:cNvPr id="5" name="Picture 4" descr="Icon&#10;&#10;Description automatically generated">
            <a:extLst>
              <a:ext uri="{FF2B5EF4-FFF2-40B4-BE49-F238E27FC236}">
                <a16:creationId xmlns:a16="http://schemas.microsoft.com/office/drawing/2014/main" id="{44D7112E-9C24-097C-883C-8F74725FD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8264" y="2427688"/>
            <a:ext cx="3309669" cy="21552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0735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8286-2911-1E8B-7A28-F1C66DC3A5C5}"/>
              </a:ext>
            </a:extLst>
          </p:cNvPr>
          <p:cNvSpPr>
            <a:spLocks noGrp="1"/>
          </p:cNvSpPr>
          <p:nvPr>
            <p:ph type="title"/>
          </p:nvPr>
        </p:nvSpPr>
        <p:spPr/>
        <p:txBody>
          <a:bodyPr/>
          <a:lstStyle/>
          <a:p>
            <a:r>
              <a:rPr lang="en-CA" dirty="0"/>
              <a:t>Risk</a:t>
            </a:r>
          </a:p>
        </p:txBody>
      </p:sp>
      <p:sp>
        <p:nvSpPr>
          <p:cNvPr id="3" name="Content Placeholder 2">
            <a:extLst>
              <a:ext uri="{FF2B5EF4-FFF2-40B4-BE49-F238E27FC236}">
                <a16:creationId xmlns:a16="http://schemas.microsoft.com/office/drawing/2014/main" id="{4CB9814C-7B0A-42E5-5505-6D8752848101}"/>
              </a:ext>
            </a:extLst>
          </p:cNvPr>
          <p:cNvSpPr>
            <a:spLocks noGrp="1"/>
          </p:cNvSpPr>
          <p:nvPr>
            <p:ph idx="1"/>
          </p:nvPr>
        </p:nvSpPr>
        <p:spPr>
          <a:xfrm>
            <a:off x="838200" y="1524000"/>
            <a:ext cx="7177391" cy="4769796"/>
          </a:xfrm>
        </p:spPr>
        <p:txBody>
          <a:bodyPr>
            <a:normAutofit/>
          </a:bodyPr>
          <a:lstStyle/>
          <a:p>
            <a:pPr marL="0" indent="0">
              <a:buNone/>
            </a:pPr>
            <a:endParaRPr lang="en-US" sz="2000" dirty="0"/>
          </a:p>
          <a:p>
            <a:r>
              <a:rPr lang="en-US" sz="2000" dirty="0"/>
              <a:t>Technical issues with the website or payment gateway</a:t>
            </a:r>
          </a:p>
          <a:p>
            <a:r>
              <a:rPr lang="en-US" sz="2000" dirty="0"/>
              <a:t>Cybersecurity threats, such as hacking or data breaches</a:t>
            </a:r>
          </a:p>
          <a:p>
            <a:r>
              <a:rPr lang="en-US" sz="2000" dirty="0"/>
              <a:t>Legal issues related to online sales and compliance with regulations</a:t>
            </a:r>
          </a:p>
          <a:p>
            <a:r>
              <a:rPr lang="en-US" sz="2000" dirty="0"/>
              <a:t>Logistics issues with shipping and insurance</a:t>
            </a:r>
          </a:p>
          <a:p>
            <a:r>
              <a:rPr lang="en-US" sz="2000" dirty="0"/>
              <a:t>Competitors entering the market and taking away customers</a:t>
            </a:r>
          </a:p>
          <a:p>
            <a:r>
              <a:rPr lang="en-US" sz="2000" dirty="0"/>
              <a:t>Changes in consumer behavior or economic conditions affecting demand for products</a:t>
            </a:r>
          </a:p>
          <a:p>
            <a:r>
              <a:rPr lang="en-US" sz="2000" dirty="0"/>
              <a:t>Delays in product delivery from seller</a:t>
            </a:r>
          </a:p>
          <a:p>
            <a:r>
              <a:rPr lang="en-US" sz="2000" dirty="0"/>
              <a:t>Budget overruns or other financial problems</a:t>
            </a:r>
            <a:endParaRPr lang="en-CA" sz="2000" dirty="0"/>
          </a:p>
        </p:txBody>
      </p:sp>
      <p:pic>
        <p:nvPicPr>
          <p:cNvPr id="5" name="Picture 4" descr="A picture containing text, toy&#10;&#10;Description automatically generated">
            <a:extLst>
              <a:ext uri="{FF2B5EF4-FFF2-40B4-BE49-F238E27FC236}">
                <a16:creationId xmlns:a16="http://schemas.microsoft.com/office/drawing/2014/main" id="{A9C6F024-0C9F-736A-6DBA-61396ED70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314" y="2096309"/>
            <a:ext cx="4036979" cy="22708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6336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49F1F88-7AE0-C714-5399-CC319C3975A6}"/>
              </a:ext>
            </a:extLst>
          </p:cNvPr>
          <p:cNvSpPr>
            <a:spLocks noGrp="1"/>
          </p:cNvSpPr>
          <p:nvPr>
            <p:ph idx="1"/>
          </p:nvPr>
        </p:nvSpPr>
        <p:spPr/>
        <p:txBody>
          <a:bodyPr/>
          <a:lstStyle/>
          <a:p>
            <a:endParaRPr lang="en-CA"/>
          </a:p>
        </p:txBody>
      </p:sp>
      <p:pic>
        <p:nvPicPr>
          <p:cNvPr id="9" name="Picture 8">
            <a:extLst>
              <a:ext uri="{FF2B5EF4-FFF2-40B4-BE49-F238E27FC236}">
                <a16:creationId xmlns:a16="http://schemas.microsoft.com/office/drawing/2014/main" id="{09C6F0CD-C13C-F974-2201-17684C6BDEF3}"/>
              </a:ext>
            </a:extLst>
          </p:cNvPr>
          <p:cNvPicPr>
            <a:picLocks noChangeAspect="1"/>
          </p:cNvPicPr>
          <p:nvPr/>
        </p:nvPicPr>
        <p:blipFill>
          <a:blip r:embed="rId2"/>
          <a:stretch>
            <a:fillRect/>
          </a:stretch>
        </p:blipFill>
        <p:spPr>
          <a:xfrm>
            <a:off x="0" y="0"/>
            <a:ext cx="12705805" cy="7166113"/>
          </a:xfrm>
          <a:prstGeom prst="rect">
            <a:avLst/>
          </a:prstGeom>
        </p:spPr>
      </p:pic>
    </p:spTree>
    <p:extLst>
      <p:ext uri="{BB962C8B-B14F-4D97-AF65-F5344CB8AC3E}">
        <p14:creationId xmlns:p14="http://schemas.microsoft.com/office/powerpoint/2010/main" val="208896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Content Placeholder 4">
            <a:extLst>
              <a:ext uri="{FF2B5EF4-FFF2-40B4-BE49-F238E27FC236}">
                <a16:creationId xmlns:a16="http://schemas.microsoft.com/office/drawing/2014/main" id="{328079EF-1D6F-F557-37DB-7EB3178A0B8F}"/>
              </a:ext>
            </a:extLst>
          </p:cNvPr>
          <p:cNvGraphicFramePr>
            <a:graphicFrameLocks noGrp="1"/>
          </p:cNvGraphicFramePr>
          <p:nvPr>
            <p:ph idx="1"/>
            <p:extLst>
              <p:ext uri="{D42A27DB-BD31-4B8C-83A1-F6EECF244321}">
                <p14:modId xmlns:p14="http://schemas.microsoft.com/office/powerpoint/2010/main" val="2239477111"/>
              </p:ext>
            </p:extLst>
          </p:nvPr>
        </p:nvGraphicFramePr>
        <p:xfrm>
          <a:off x="787179" y="1385799"/>
          <a:ext cx="6623039" cy="4086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CF835396-DB49-09CF-BA96-095CC3A8EA0A}"/>
              </a:ext>
            </a:extLst>
          </p:cNvPr>
          <p:cNvGraphicFramePr>
            <a:graphicFrameLocks/>
          </p:cNvGraphicFramePr>
          <p:nvPr>
            <p:extLst>
              <p:ext uri="{D42A27DB-BD31-4B8C-83A1-F6EECF244321}">
                <p14:modId xmlns:p14="http://schemas.microsoft.com/office/powerpoint/2010/main" val="1066401773"/>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02720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Team Members &amp; Roles</a:t>
            </a:r>
          </a:p>
        </p:txBody>
      </p:sp>
      <p:graphicFrame>
        <p:nvGraphicFramePr>
          <p:cNvPr id="3" name="Table 3">
            <a:extLst>
              <a:ext uri="{FF2B5EF4-FFF2-40B4-BE49-F238E27FC236}">
                <a16:creationId xmlns:a16="http://schemas.microsoft.com/office/drawing/2014/main" id="{714795D7-7468-9F69-A969-95C21580E190}"/>
              </a:ext>
            </a:extLst>
          </p:cNvPr>
          <p:cNvGraphicFramePr>
            <a:graphicFrameLocks noGrp="1"/>
          </p:cNvGraphicFramePr>
          <p:nvPr>
            <p:extLst>
              <p:ext uri="{D42A27DB-BD31-4B8C-83A1-F6EECF244321}">
                <p14:modId xmlns:p14="http://schemas.microsoft.com/office/powerpoint/2010/main" val="2179927012"/>
              </p:ext>
            </p:extLst>
          </p:nvPr>
        </p:nvGraphicFramePr>
        <p:xfrm>
          <a:off x="5623339" y="1726831"/>
          <a:ext cx="8128000" cy="3644472"/>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3916213943"/>
                    </a:ext>
                  </a:extLst>
                </a:gridCol>
                <a:gridCol w="4064000">
                  <a:extLst>
                    <a:ext uri="{9D8B030D-6E8A-4147-A177-3AD203B41FA5}">
                      <a16:colId xmlns:a16="http://schemas.microsoft.com/office/drawing/2014/main" val="934210461"/>
                    </a:ext>
                  </a:extLst>
                </a:gridCol>
              </a:tblGrid>
              <a:tr h="370840">
                <a:tc>
                  <a:txBody>
                    <a:bodyPr/>
                    <a:lstStyle/>
                    <a:p>
                      <a:pPr>
                        <a:lnSpc>
                          <a:spcPct val="300000"/>
                        </a:lnSpc>
                      </a:pPr>
                      <a:r>
                        <a:rPr lang="en-CA" sz="1800" b="0" cap="none" spc="0" dirty="0">
                          <a:solidFill>
                            <a:schemeClr val="tx1"/>
                          </a:solidFill>
                          <a:effectLst/>
                          <a:latin typeface="Abadi" panose="020B0604020202020204" pitchFamily="34" charset="0"/>
                          <a:ea typeface="Times New Roman" panose="02020603050405020304" pitchFamily="18" charset="0"/>
                        </a:rPr>
                        <a:t>UI Designer</a:t>
                      </a:r>
                    </a:p>
                  </a:txBody>
                  <a:tcPr marL="96491" marR="103383" marT="27569" marB="206766" anchor="b"/>
                </a:tc>
                <a:tc>
                  <a:txBody>
                    <a:bodyPr/>
                    <a:lstStyle/>
                    <a:p>
                      <a:pPr>
                        <a:lnSpc>
                          <a:spcPct val="300000"/>
                        </a:lnSpc>
                      </a:pPr>
                      <a:r>
                        <a:rPr lang="en-CA" sz="1800" b="0" cap="none" spc="0" dirty="0">
                          <a:solidFill>
                            <a:schemeClr val="tx1"/>
                          </a:solidFill>
                          <a:effectLst/>
                          <a:latin typeface="Abadi" panose="020B0604020202020204" pitchFamily="34" charset="0"/>
                        </a:rPr>
                        <a:t>Abdelaziz Omar</a:t>
                      </a:r>
                      <a:endParaRPr lang="en-CA" sz="1800" b="0" cap="none" spc="0" dirty="0">
                        <a:solidFill>
                          <a:schemeClr val="tx1"/>
                        </a:solidFill>
                        <a:effectLst/>
                        <a:latin typeface="Abadi" panose="020B0604020202020204" pitchFamily="34" charset="0"/>
                        <a:ea typeface="Times New Roman" panose="02020603050405020304" pitchFamily="18" charset="0"/>
                      </a:endParaRPr>
                    </a:p>
                  </a:txBody>
                  <a:tcPr marL="96491" marR="103383" marT="27569" marB="206766" anchor="b"/>
                </a:tc>
                <a:extLst>
                  <a:ext uri="{0D108BD9-81ED-4DB2-BD59-A6C34878D82A}">
                    <a16:rowId xmlns:a16="http://schemas.microsoft.com/office/drawing/2014/main" val="2516035156"/>
                  </a:ext>
                </a:extLst>
              </a:tr>
              <a:tr h="370840">
                <a:tc>
                  <a:txBody>
                    <a:bodyPr/>
                    <a:lstStyle/>
                    <a:p>
                      <a:pPr>
                        <a:lnSpc>
                          <a:spcPct val="300000"/>
                        </a:lnSpc>
                      </a:pPr>
                      <a:r>
                        <a:rPr lang="en-CA" sz="1800" b="0" cap="none" spc="0" dirty="0">
                          <a:solidFill>
                            <a:schemeClr val="tx1"/>
                          </a:solidFill>
                          <a:effectLst/>
                          <a:latin typeface="Abadi" panose="020B0604020202020204" pitchFamily="34" charset="0"/>
                        </a:rPr>
                        <a:t>Full Stack Developer </a:t>
                      </a:r>
                      <a:endParaRPr lang="en-CA" sz="1800" b="0" cap="none" spc="0" dirty="0">
                        <a:solidFill>
                          <a:schemeClr val="tx1"/>
                        </a:solidFill>
                        <a:effectLst/>
                        <a:latin typeface="Abadi" panose="020B0604020202020204" pitchFamily="34" charset="0"/>
                        <a:ea typeface="Times New Roman" panose="02020603050405020304" pitchFamily="18" charset="0"/>
                      </a:endParaRPr>
                    </a:p>
                  </a:txBody>
                  <a:tcPr marL="96491" marR="103383" marT="27569" marB="206766"/>
                </a:tc>
                <a:tc>
                  <a:txBody>
                    <a:bodyPr/>
                    <a:lstStyle/>
                    <a:p>
                      <a:pPr>
                        <a:lnSpc>
                          <a:spcPct val="300000"/>
                        </a:lnSpc>
                      </a:pPr>
                      <a:r>
                        <a:rPr lang="en-CA" sz="1800" b="0" cap="none" spc="0">
                          <a:solidFill>
                            <a:schemeClr val="tx1"/>
                          </a:solidFill>
                          <a:effectLst/>
                          <a:latin typeface="Abadi" panose="020B0604020202020204" pitchFamily="34" charset="0"/>
                        </a:rPr>
                        <a:t>Artem Elagin </a:t>
                      </a:r>
                      <a:endParaRPr lang="en-CA" sz="1800" b="0" cap="none" spc="0">
                        <a:solidFill>
                          <a:schemeClr val="tx1"/>
                        </a:solidFill>
                        <a:effectLst/>
                        <a:latin typeface="Abadi" panose="020B0604020202020204" pitchFamily="34" charset="0"/>
                        <a:ea typeface="Times New Roman" panose="02020603050405020304" pitchFamily="18" charset="0"/>
                      </a:endParaRPr>
                    </a:p>
                  </a:txBody>
                  <a:tcPr marL="96491" marR="103383" marT="27569" marB="206766"/>
                </a:tc>
                <a:extLst>
                  <a:ext uri="{0D108BD9-81ED-4DB2-BD59-A6C34878D82A}">
                    <a16:rowId xmlns:a16="http://schemas.microsoft.com/office/drawing/2014/main" val="2731879738"/>
                  </a:ext>
                </a:extLst>
              </a:tr>
              <a:tr h="370840">
                <a:tc>
                  <a:txBody>
                    <a:bodyPr/>
                    <a:lstStyle/>
                    <a:p>
                      <a:pPr>
                        <a:lnSpc>
                          <a:spcPct val="300000"/>
                        </a:lnSpc>
                      </a:pPr>
                      <a:r>
                        <a:rPr lang="en-CA" sz="1800" b="0" cap="none" spc="0" dirty="0">
                          <a:solidFill>
                            <a:schemeClr val="tx1"/>
                          </a:solidFill>
                          <a:effectLst/>
                          <a:latin typeface="Abadi" panose="020B0604020202020204" pitchFamily="34" charset="0"/>
                        </a:rPr>
                        <a:t>Data Manager</a:t>
                      </a:r>
                      <a:endParaRPr lang="en-CA" sz="1800" b="0" cap="none" spc="0" dirty="0">
                        <a:solidFill>
                          <a:schemeClr val="tx1"/>
                        </a:solidFill>
                        <a:effectLst/>
                        <a:latin typeface="Abadi" panose="020B0604020202020204" pitchFamily="34" charset="0"/>
                        <a:ea typeface="Times New Roman" panose="02020603050405020304" pitchFamily="18" charset="0"/>
                      </a:endParaRPr>
                    </a:p>
                  </a:txBody>
                  <a:tcPr marL="96491" marR="103383" marT="27569" marB="206766"/>
                </a:tc>
                <a:tc>
                  <a:txBody>
                    <a:bodyPr/>
                    <a:lstStyle/>
                    <a:p>
                      <a:pPr>
                        <a:lnSpc>
                          <a:spcPct val="300000"/>
                        </a:lnSpc>
                      </a:pPr>
                      <a:r>
                        <a:rPr lang="en-CA" sz="1800" b="0" cap="none" spc="0">
                          <a:solidFill>
                            <a:schemeClr val="tx1"/>
                          </a:solidFill>
                          <a:effectLst/>
                          <a:latin typeface="Abadi" panose="020B0604020202020204" pitchFamily="34" charset="0"/>
                        </a:rPr>
                        <a:t>Elham Veisouei</a:t>
                      </a:r>
                      <a:endParaRPr lang="en-CA" sz="1800" b="0" cap="none" spc="0">
                        <a:solidFill>
                          <a:schemeClr val="tx1"/>
                        </a:solidFill>
                        <a:effectLst/>
                        <a:latin typeface="Abadi" panose="020B0604020202020204" pitchFamily="34" charset="0"/>
                        <a:ea typeface="Times New Roman" panose="02020603050405020304" pitchFamily="18" charset="0"/>
                      </a:endParaRPr>
                    </a:p>
                  </a:txBody>
                  <a:tcPr marL="96491" marR="103383" marT="27569" marB="206766"/>
                </a:tc>
                <a:extLst>
                  <a:ext uri="{0D108BD9-81ED-4DB2-BD59-A6C34878D82A}">
                    <a16:rowId xmlns:a16="http://schemas.microsoft.com/office/drawing/2014/main" val="1324136337"/>
                  </a:ext>
                </a:extLst>
              </a:tr>
              <a:tr h="370840">
                <a:tc>
                  <a:txBody>
                    <a:bodyPr/>
                    <a:lstStyle/>
                    <a:p>
                      <a:pPr>
                        <a:lnSpc>
                          <a:spcPct val="300000"/>
                        </a:lnSpc>
                      </a:pPr>
                      <a:r>
                        <a:rPr lang="en-CA" sz="1800" b="0" cap="none" spc="0" dirty="0">
                          <a:solidFill>
                            <a:schemeClr val="tx1"/>
                          </a:solidFill>
                          <a:effectLst/>
                          <a:latin typeface="Abadi" panose="020B0604020202020204" pitchFamily="34" charset="0"/>
                        </a:rPr>
                        <a:t>Testing Engineer; Scrum Master</a:t>
                      </a:r>
                      <a:endParaRPr lang="en-CA" sz="1800" b="0" cap="none" spc="0" dirty="0">
                        <a:solidFill>
                          <a:schemeClr val="tx1"/>
                        </a:solidFill>
                        <a:effectLst/>
                        <a:latin typeface="Abadi" panose="020B0604020202020204" pitchFamily="34" charset="0"/>
                        <a:ea typeface="Times New Roman" panose="02020603050405020304" pitchFamily="18" charset="0"/>
                      </a:endParaRPr>
                    </a:p>
                  </a:txBody>
                  <a:tcPr marL="96491" marR="103383" marT="27569" marB="206766"/>
                </a:tc>
                <a:tc>
                  <a:txBody>
                    <a:bodyPr/>
                    <a:lstStyle/>
                    <a:p>
                      <a:pPr>
                        <a:lnSpc>
                          <a:spcPct val="300000"/>
                        </a:lnSpc>
                      </a:pPr>
                      <a:r>
                        <a:rPr lang="en-CA" sz="1800" b="0" cap="none" spc="0" dirty="0">
                          <a:solidFill>
                            <a:schemeClr val="tx1"/>
                          </a:solidFill>
                          <a:effectLst/>
                          <a:latin typeface="Abadi" panose="020B0604020202020204" pitchFamily="34" charset="0"/>
                        </a:rPr>
                        <a:t>Lale Mulati</a:t>
                      </a:r>
                      <a:endParaRPr lang="en-CA" sz="1800" b="0" cap="none" spc="0" dirty="0">
                        <a:solidFill>
                          <a:schemeClr val="tx1"/>
                        </a:solidFill>
                        <a:effectLst/>
                        <a:latin typeface="Abadi" panose="020B0604020202020204" pitchFamily="34" charset="0"/>
                        <a:ea typeface="Times New Roman" panose="02020603050405020304" pitchFamily="18" charset="0"/>
                      </a:endParaRPr>
                    </a:p>
                  </a:txBody>
                  <a:tcPr marL="96491" marR="103383" marT="27569" marB="206766"/>
                </a:tc>
                <a:extLst>
                  <a:ext uri="{0D108BD9-81ED-4DB2-BD59-A6C34878D82A}">
                    <a16:rowId xmlns:a16="http://schemas.microsoft.com/office/drawing/2014/main" val="866022467"/>
                  </a:ext>
                </a:extLst>
              </a:tr>
            </a:tbl>
          </a:graphicData>
        </a:graphic>
      </p:graphicFrame>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F2F75DC-5928-4355-96C8-6F60A158D9B0}"/>
                  </a:ext>
                </a:extLst>
              </p14:cNvPr>
              <p14:cNvContentPartPr/>
              <p14:nvPr/>
            </p14:nvContentPartPr>
            <p14:xfrm>
              <a:off x="3460680" y="1473120"/>
              <a:ext cx="360" cy="360"/>
            </p14:xfrm>
          </p:contentPart>
        </mc:Choice>
        <mc:Fallback xmlns="">
          <p:pic>
            <p:nvPicPr>
              <p:cNvPr id="4" name="Ink 3">
                <a:extLst>
                  <a:ext uri="{FF2B5EF4-FFF2-40B4-BE49-F238E27FC236}">
                    <a16:creationId xmlns:a16="http://schemas.microsoft.com/office/drawing/2014/main" id="{BF2F75DC-5928-4355-96C8-6F60A158D9B0}"/>
                  </a:ext>
                </a:extLst>
              </p:cNvPr>
              <p:cNvPicPr/>
              <p:nvPr/>
            </p:nvPicPr>
            <p:blipFill>
              <a:blip r:embed="rId3"/>
              <a:stretch>
                <a:fillRect/>
              </a:stretch>
            </p:blipFill>
            <p:spPr>
              <a:xfrm>
                <a:off x="3451320" y="1463760"/>
                <a:ext cx="19080" cy="19080"/>
              </a:xfrm>
              <a:prstGeom prst="rect">
                <a:avLst/>
              </a:prstGeom>
            </p:spPr>
          </p:pic>
        </mc:Fallback>
      </mc:AlternateContent>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C8DB-BA7C-AAAE-0FFF-DEA8C6DEEF58}"/>
              </a:ext>
            </a:extLst>
          </p:cNvPr>
          <p:cNvSpPr>
            <a:spLocks noGrp="1"/>
          </p:cNvSpPr>
          <p:nvPr>
            <p:ph type="title"/>
          </p:nvPr>
        </p:nvSpPr>
        <p:spPr>
          <a:xfrm>
            <a:off x="4965430" y="629268"/>
            <a:ext cx="6586491" cy="1286160"/>
          </a:xfrm>
        </p:spPr>
        <p:txBody>
          <a:bodyPr anchor="b">
            <a:normAutofit/>
          </a:bodyPr>
          <a:lstStyle/>
          <a:p>
            <a:r>
              <a:rPr lang="en-US" sz="4100">
                <a:effectLst/>
              </a:rPr>
              <a:t>Detailed Demo of Project as developed till date</a:t>
            </a:r>
            <a:endParaRPr lang="en-CA" sz="4100"/>
          </a:p>
        </p:txBody>
      </p:sp>
      <p:sp>
        <p:nvSpPr>
          <p:cNvPr id="6" name="Content Placeholder 5">
            <a:extLst>
              <a:ext uri="{FF2B5EF4-FFF2-40B4-BE49-F238E27FC236}">
                <a16:creationId xmlns:a16="http://schemas.microsoft.com/office/drawing/2014/main" id="{FF86DF85-9CD9-5BDE-40CA-C463F99C9FF2}"/>
              </a:ext>
            </a:extLst>
          </p:cNvPr>
          <p:cNvSpPr>
            <a:spLocks noGrp="1"/>
          </p:cNvSpPr>
          <p:nvPr>
            <p:ph idx="1"/>
          </p:nvPr>
        </p:nvSpPr>
        <p:spPr>
          <a:xfrm>
            <a:off x="4965431" y="2438400"/>
            <a:ext cx="6586489" cy="3785419"/>
          </a:xfrm>
        </p:spPr>
        <p:txBody>
          <a:bodyPr>
            <a:normAutofit/>
          </a:bodyPr>
          <a:lstStyle/>
          <a:p>
            <a:r>
              <a:rPr lang="en-CA" sz="2000" dirty="0">
                <a:hlinkClick r:id="rId2" action="ppaction://hlinkfile"/>
              </a:rPr>
              <a:t>Project Management Tracker </a:t>
            </a:r>
            <a:endParaRPr lang="en-CA" sz="2000" dirty="0"/>
          </a:p>
          <a:p>
            <a:pPr lvl="1"/>
            <a:r>
              <a:rPr lang="en-CA" sz="1600" dirty="0"/>
              <a:t>Milestones </a:t>
            </a:r>
          </a:p>
          <a:p>
            <a:pPr lvl="1"/>
            <a:r>
              <a:rPr lang="en-CA" sz="1600" dirty="0"/>
              <a:t>Upcoming </a:t>
            </a:r>
          </a:p>
          <a:p>
            <a:pPr lvl="1"/>
            <a:endParaRPr lang="en-CA" sz="1600" dirty="0"/>
          </a:p>
        </p:txBody>
      </p:sp>
      <p:pic>
        <p:nvPicPr>
          <p:cNvPr id="9" name="Picture 8" descr="People at the meeting desk">
            <a:extLst>
              <a:ext uri="{FF2B5EF4-FFF2-40B4-BE49-F238E27FC236}">
                <a16:creationId xmlns:a16="http://schemas.microsoft.com/office/drawing/2014/main" id="{CCF5B4B3-922F-65A5-5A18-95DA43C0BBB1}"/>
              </a:ext>
            </a:extLst>
          </p:cNvPr>
          <p:cNvPicPr>
            <a:picLocks noChangeAspect="1"/>
          </p:cNvPicPr>
          <p:nvPr/>
        </p:nvPicPr>
        <p:blipFill rotWithShape="1">
          <a:blip r:embed="rId3"/>
          <a:srcRect l="26463" r="35515"/>
          <a:stretch/>
        </p:blipFill>
        <p:spPr>
          <a:xfrm>
            <a:off x="20" y="10"/>
            <a:ext cx="4635571" cy="6857990"/>
          </a:xfrm>
          <a:prstGeom prst="rect">
            <a:avLst/>
          </a:prstGeom>
          <a:effectLst/>
        </p:spPr>
      </p:pic>
      <p:cxnSp>
        <p:nvCxnSpPr>
          <p:cNvPr id="14" name="Straight Connector 13">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F90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1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9ED2-968C-AA3C-EDC3-79AAED7FDF98}"/>
              </a:ext>
            </a:extLst>
          </p:cNvPr>
          <p:cNvSpPr>
            <a:spLocks noGrp="1"/>
          </p:cNvSpPr>
          <p:nvPr>
            <p:ph type="title"/>
          </p:nvPr>
        </p:nvSpPr>
        <p:spPr>
          <a:xfrm>
            <a:off x="8471424" y="1110882"/>
            <a:ext cx="3053039" cy="1293626"/>
          </a:xfrm>
        </p:spPr>
        <p:txBody>
          <a:bodyPr vert="horz" lIns="91440" tIns="45720" rIns="91440" bIns="45720" rtlCol="0" anchor="ctr">
            <a:normAutofit/>
          </a:bodyPr>
          <a:lstStyle/>
          <a:p>
            <a:r>
              <a:rPr lang="en-US" sz="2800" kern="1200" dirty="0">
                <a:latin typeface="+mj-lt"/>
                <a:ea typeface="+mj-ea"/>
                <a:cs typeface="+mj-cs"/>
              </a:rPr>
              <a:t>Milestone</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6505059D-9BC8-3636-8F25-725E566B8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87" y="640080"/>
            <a:ext cx="7524440" cy="5643330"/>
          </a:xfrm>
          <a:prstGeom prst="rect">
            <a:avLst/>
          </a:prstGeom>
        </p:spPr>
      </p:pic>
      <p:sp>
        <p:nvSpPr>
          <p:cNvPr id="29" name="Content Placeholder 28">
            <a:extLst>
              <a:ext uri="{FF2B5EF4-FFF2-40B4-BE49-F238E27FC236}">
                <a16:creationId xmlns:a16="http://schemas.microsoft.com/office/drawing/2014/main" id="{D6781AF0-2A9E-E174-F8D7-00755CD55DC5}"/>
              </a:ext>
            </a:extLst>
          </p:cNvPr>
          <p:cNvSpPr>
            <a:spLocks noGrp="1"/>
          </p:cNvSpPr>
          <p:nvPr>
            <p:ph idx="1"/>
          </p:nvPr>
        </p:nvSpPr>
        <p:spPr>
          <a:xfrm>
            <a:off x="8471423" y="2542939"/>
            <a:ext cx="3053039" cy="3674981"/>
          </a:xfrm>
        </p:spPr>
        <p:txBody>
          <a:bodyPr>
            <a:normAutofit/>
          </a:bodyPr>
          <a:lstStyle/>
          <a:p>
            <a:r>
              <a:rPr lang="en-US" sz="1800" dirty="0"/>
              <a:t>From the beginning of this semester (Jan 13, 2023) till now, during total 39 days, as you can see, these are the tasks we done and some of them still going on. </a:t>
            </a:r>
          </a:p>
        </p:txBody>
      </p:sp>
      <p:sp>
        <p:nvSpPr>
          <p:cNvPr id="32" name="Freeform: Shape 31">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Tree>
    <p:extLst>
      <p:ext uri="{BB962C8B-B14F-4D97-AF65-F5344CB8AC3E}">
        <p14:creationId xmlns:p14="http://schemas.microsoft.com/office/powerpoint/2010/main" val="2839175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462EE7E-14DF-497D-AE08-F6623DB88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20E2AEF-4B9A-4866-A6A9-9503A847D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with medium confidence">
            <a:extLst>
              <a:ext uri="{FF2B5EF4-FFF2-40B4-BE49-F238E27FC236}">
                <a16:creationId xmlns:a16="http://schemas.microsoft.com/office/drawing/2014/main" id="{302309F4-8CCF-053B-2D37-B918064743E4}"/>
              </a:ext>
            </a:extLst>
          </p:cNvPr>
          <p:cNvPicPr>
            <a:picLocks noChangeAspect="1"/>
          </p:cNvPicPr>
          <p:nvPr/>
        </p:nvPicPr>
        <p:blipFill rotWithShape="1">
          <a:blip r:embed="rId2">
            <a:extLst>
              <a:ext uri="{28A0092B-C50C-407E-A947-70E740481C1C}">
                <a14:useLocalDpi xmlns:a14="http://schemas.microsoft.com/office/drawing/2010/main" val="0"/>
              </a:ext>
            </a:extLst>
          </a:blip>
          <a:srcRect r="-3" b="767"/>
          <a:stretch/>
        </p:blipFill>
        <p:spPr>
          <a:xfrm>
            <a:off x="1323036" y="387031"/>
            <a:ext cx="10267998" cy="4585252"/>
          </a:xfrm>
          <a:prstGeom prst="rect">
            <a:avLst/>
          </a:prstGeom>
          <a:effectLst>
            <a:outerShdw blurRad="406400" dist="317500" dir="5400000" sx="89000" sy="89000" rotWithShape="0">
              <a:prstClr val="black">
                <a:alpha val="15000"/>
              </a:prstClr>
            </a:outerShdw>
          </a:effectLst>
        </p:spPr>
      </p:pic>
      <p:sp>
        <p:nvSpPr>
          <p:cNvPr id="20" name="Content Placeholder 19">
            <a:extLst>
              <a:ext uri="{FF2B5EF4-FFF2-40B4-BE49-F238E27FC236}">
                <a16:creationId xmlns:a16="http://schemas.microsoft.com/office/drawing/2014/main" id="{9EBC090D-4BA7-2E23-BCC5-BB67D7EA0076}"/>
              </a:ext>
            </a:extLst>
          </p:cNvPr>
          <p:cNvSpPr>
            <a:spLocks noGrp="1"/>
          </p:cNvSpPr>
          <p:nvPr>
            <p:ph idx="1"/>
          </p:nvPr>
        </p:nvSpPr>
        <p:spPr>
          <a:xfrm>
            <a:off x="1323036" y="5378002"/>
            <a:ext cx="10267998" cy="1111655"/>
          </a:xfrm>
        </p:spPr>
        <p:txBody>
          <a:bodyPr>
            <a:normAutofit/>
          </a:bodyPr>
          <a:lstStyle/>
          <a:p>
            <a:r>
              <a:rPr lang="en-US" sz="2000" b="0" i="0" dirty="0">
                <a:effectLst/>
                <a:latin typeface="Söhne"/>
              </a:rPr>
              <a:t>These are the tasks we have planned for the upcoming milestone, but we believe there is much more to do in addition to these tasks.</a:t>
            </a:r>
            <a:endParaRPr lang="en-US" sz="2000" dirty="0"/>
          </a:p>
        </p:txBody>
      </p:sp>
    </p:spTree>
    <p:extLst>
      <p:ext uri="{BB962C8B-B14F-4D97-AF65-F5344CB8AC3E}">
        <p14:creationId xmlns:p14="http://schemas.microsoft.com/office/powerpoint/2010/main" val="21492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9B53AEFB-678C-3E4A-1CA9-B0982E0CD087}"/>
              </a:ext>
            </a:extLst>
          </p:cNvPr>
          <p:cNvPicPr>
            <a:picLocks noChangeAspect="1"/>
          </p:cNvPicPr>
          <p:nvPr/>
        </p:nvPicPr>
        <p:blipFill rotWithShape="1">
          <a:blip r:embed="rId2">
            <a:alphaModFix amt="50000"/>
          </a:blip>
          <a:srcRect t="7007" r="-1" b="8702"/>
          <a:stretch/>
        </p:blipFill>
        <p:spPr>
          <a:xfrm>
            <a:off x="22" y="10"/>
            <a:ext cx="12188930" cy="6857990"/>
          </a:xfrm>
          <a:prstGeom prst="rect">
            <a:avLst/>
          </a:prstGeom>
        </p:spPr>
      </p:pic>
      <p:sp>
        <p:nvSpPr>
          <p:cNvPr id="2" name="Title 1">
            <a:extLst>
              <a:ext uri="{FF2B5EF4-FFF2-40B4-BE49-F238E27FC236}">
                <a16:creationId xmlns:a16="http://schemas.microsoft.com/office/drawing/2014/main" id="{E4B5C6E0-75B1-061F-4E94-A88D514F0386}"/>
              </a:ext>
            </a:extLst>
          </p:cNvPr>
          <p:cNvSpPr>
            <a:spLocks noGrp="1"/>
          </p:cNvSpPr>
          <p:nvPr>
            <p:ph type="ctrTitle"/>
          </p:nvPr>
        </p:nvSpPr>
        <p:spPr>
          <a:xfrm>
            <a:off x="1524000" y="1122363"/>
            <a:ext cx="9144000" cy="3063240"/>
          </a:xfrm>
        </p:spPr>
        <p:txBody>
          <a:bodyPr>
            <a:normAutofit/>
          </a:bodyPr>
          <a:lstStyle/>
          <a:p>
            <a:r>
              <a:rPr lang="en-CA" sz="6600" dirty="0">
                <a:solidFill>
                  <a:srgbClr val="FFFFFF"/>
                </a:solidFill>
              </a:rPr>
              <a:t>Project Description</a:t>
            </a:r>
          </a:p>
        </p:txBody>
      </p:sp>
      <p:sp>
        <p:nvSpPr>
          <p:cNvPr id="3" name="Content Placeholder 2">
            <a:extLst>
              <a:ext uri="{FF2B5EF4-FFF2-40B4-BE49-F238E27FC236}">
                <a16:creationId xmlns:a16="http://schemas.microsoft.com/office/drawing/2014/main" id="{4F3A0498-C207-D021-FC5F-0DD19303FEB5}"/>
              </a:ext>
            </a:extLst>
          </p:cNvPr>
          <p:cNvSpPr>
            <a:spLocks noGrp="1"/>
          </p:cNvSpPr>
          <p:nvPr>
            <p:ph type="subTitle" idx="1"/>
          </p:nvPr>
        </p:nvSpPr>
        <p:spPr>
          <a:xfrm>
            <a:off x="1527048" y="4599432"/>
            <a:ext cx="9144000" cy="1536192"/>
          </a:xfrm>
        </p:spPr>
        <p:txBody>
          <a:bodyPr>
            <a:normAutofit/>
          </a:bodyPr>
          <a:lstStyle/>
          <a:p>
            <a:endParaRPr lang="en-CA" dirty="0">
              <a:solidFill>
                <a:srgbClr val="FFFFFF"/>
              </a:solidFill>
            </a:endParaRPr>
          </a:p>
          <a:p>
            <a:r>
              <a:rPr lang="en-CA">
                <a:solidFill>
                  <a:srgbClr val="FFFFFF"/>
                </a:solidFill>
                <a:hlinkClick r:id="rId3"/>
              </a:rPr>
              <a:t>Git Repository</a:t>
            </a:r>
            <a:endParaRPr lang="en-CA">
              <a:solidFill>
                <a:srgbClr val="FFFFFF"/>
              </a:solidFill>
            </a:endParaRPr>
          </a:p>
          <a:p>
            <a:endParaRPr lang="en-CA" dirty="0">
              <a:solidFill>
                <a:srgbClr val="FFFFFF"/>
              </a:solidFill>
            </a:endParaRP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55433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F835396-DB49-09CF-BA96-095CC3A8EA0A}"/>
              </a:ext>
            </a:extLst>
          </p:cNvPr>
          <p:cNvGraphicFramePr>
            <a:graphicFrameLocks/>
          </p:cNvGraphicFramePr>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644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607</Words>
  <Application>Microsoft Office PowerPoint</Application>
  <PresentationFormat>Widescreen</PresentationFormat>
  <Paragraphs>128</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Söhne</vt:lpstr>
      <vt:lpstr>Abadi</vt:lpstr>
      <vt:lpstr>Arial</vt:lpstr>
      <vt:lpstr>Calibri</vt:lpstr>
      <vt:lpstr>Calibri Light</vt:lpstr>
      <vt:lpstr>Symbol</vt:lpstr>
      <vt:lpstr>Office Theme</vt:lpstr>
      <vt:lpstr>Rentitus</vt:lpstr>
      <vt:lpstr>PowerPoint Presentation</vt:lpstr>
      <vt:lpstr>PowerPoint Presentation</vt:lpstr>
      <vt:lpstr>Team Members &amp; Roles</vt:lpstr>
      <vt:lpstr>Detailed Demo of Project as developed till date</vt:lpstr>
      <vt:lpstr>Milestone</vt:lpstr>
      <vt:lpstr>PowerPoint Presentation</vt:lpstr>
      <vt:lpstr>Project Description</vt:lpstr>
      <vt:lpstr>PowerPoint Presentation</vt:lpstr>
      <vt:lpstr>PowerPoint Presentation</vt:lpstr>
      <vt:lpstr>PowerPoint Presentation</vt:lpstr>
      <vt:lpstr>Technology used in the project: </vt:lpstr>
      <vt:lpstr> Other functionality: </vt:lpstr>
      <vt:lpstr>Database:  We Change Database From Heroku to MongoDB.  </vt:lpstr>
      <vt:lpstr>Learning plan update</vt:lpstr>
      <vt:lpstr>Project Milestone </vt:lpstr>
      <vt:lpstr>Risk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Rentitus</dc:title>
  <dc:creator>Lale Mulati</dc:creator>
  <cp:lastModifiedBy>Lale Mulati</cp:lastModifiedBy>
  <cp:revision>33</cp:revision>
  <dcterms:created xsi:type="dcterms:W3CDTF">2023-02-17T20:41:47Z</dcterms:created>
  <dcterms:modified xsi:type="dcterms:W3CDTF">2023-03-31T17:30:59Z</dcterms:modified>
</cp:coreProperties>
</file>