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7">
  <p:sldMasterIdLst>
    <p:sldMasterId id="2147483648" r:id="rId1"/>
  </p:sldMasterIdLst>
  <p:notesMasterIdLst>
    <p:notesMasterId r:id="rId23"/>
  </p:notesMasterIdLst>
  <p:sldIdLst>
    <p:sldId id="332" r:id="rId2"/>
    <p:sldId id="340" r:id="rId3"/>
    <p:sldId id="345" r:id="rId4"/>
    <p:sldId id="346" r:id="rId5"/>
    <p:sldId id="306" r:id="rId6"/>
    <p:sldId id="348" r:id="rId7"/>
    <p:sldId id="354" r:id="rId8"/>
    <p:sldId id="316" r:id="rId9"/>
    <p:sldId id="347" r:id="rId10"/>
    <p:sldId id="356" r:id="rId11"/>
    <p:sldId id="358" r:id="rId12"/>
    <p:sldId id="355" r:id="rId13"/>
    <p:sldId id="309" r:id="rId14"/>
    <p:sldId id="349" r:id="rId15"/>
    <p:sldId id="350" r:id="rId16"/>
    <p:sldId id="313" r:id="rId17"/>
    <p:sldId id="351" r:id="rId18"/>
    <p:sldId id="352" r:id="rId19"/>
    <p:sldId id="353" r:id="rId20"/>
    <p:sldId id="284" r:id="rId21"/>
    <p:sldId id="3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id lagrb" initials="w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3E6"/>
    <a:srgbClr val="E2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0" autoAdjust="0"/>
    <p:restoredTop sz="56625" autoAdjust="0"/>
  </p:normalViewPr>
  <p:slideViewPr>
    <p:cSldViewPr snapToGrid="0">
      <p:cViewPr varScale="1">
        <p:scale>
          <a:sx n="62" d="100"/>
          <a:sy n="62" d="100"/>
        </p:scale>
        <p:origin x="-1592"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D53762-A536-42C6-B3D6-4BE3D01EDCF1}"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DED45A61-87DF-4EC1-8461-7CA616AE3008}">
      <dgm:prSet phldrT="[Text]"/>
      <dgm:spPr/>
      <dgm:t>
        <a:bodyPr/>
        <a:lstStyle/>
        <a:p>
          <a:r>
            <a:rPr lang="en-US" b="1" dirty="0"/>
            <a:t>OBJECTIVES</a:t>
          </a:r>
          <a:endParaRPr lang="en-US" dirty="0"/>
        </a:p>
      </dgm:t>
    </dgm:pt>
    <dgm:pt modelId="{700DFB61-E064-4D6F-B9B6-B7486347F806}" type="parTrans" cxnId="{CADF4506-C0F9-4C95-814D-0ECD651E9775}">
      <dgm:prSet/>
      <dgm:spPr/>
      <dgm:t>
        <a:bodyPr/>
        <a:lstStyle/>
        <a:p>
          <a:endParaRPr lang="en-US"/>
        </a:p>
      </dgm:t>
    </dgm:pt>
    <dgm:pt modelId="{CFBBB1F3-662B-4E55-94DF-1AED86883BB6}" type="sibTrans" cxnId="{CADF4506-C0F9-4C95-814D-0ECD651E9775}">
      <dgm:prSet/>
      <dgm:spPr/>
      <dgm:t>
        <a:bodyPr/>
        <a:lstStyle/>
        <a:p>
          <a:endParaRPr lang="en-US"/>
        </a:p>
      </dgm:t>
    </dgm:pt>
    <dgm:pt modelId="{59ADF80D-1621-4081-9326-EBC2C8E9B09A}">
      <dgm:prSet phldrT="[Text]"/>
      <dgm:spPr/>
      <dgm:t>
        <a:bodyPr/>
        <a:lstStyle/>
        <a:p>
          <a:r>
            <a:rPr lang="en-US" b="1" dirty="0"/>
            <a:t>INTRODUCTION</a:t>
          </a:r>
        </a:p>
      </dgm:t>
    </dgm:pt>
    <dgm:pt modelId="{F6A85918-F302-49E5-AD8C-801FEDEBDCD7}" type="parTrans" cxnId="{ED8DA5B1-43F2-4173-974C-E37F55FA5D73}">
      <dgm:prSet/>
      <dgm:spPr/>
      <dgm:t>
        <a:bodyPr/>
        <a:lstStyle/>
        <a:p>
          <a:endParaRPr lang="en-US"/>
        </a:p>
      </dgm:t>
    </dgm:pt>
    <dgm:pt modelId="{2C5F9AFD-3618-4A6F-A180-2138A34CD3BC}" type="sibTrans" cxnId="{ED8DA5B1-43F2-4173-974C-E37F55FA5D73}">
      <dgm:prSet/>
      <dgm:spPr/>
      <dgm:t>
        <a:bodyPr/>
        <a:lstStyle/>
        <a:p>
          <a:endParaRPr lang="en-US"/>
        </a:p>
      </dgm:t>
    </dgm:pt>
    <dgm:pt modelId="{29CDF11F-3A09-44E1-967B-6176F513241C}">
      <dgm:prSet phldrT="[Text]"/>
      <dgm:spPr/>
      <dgm:t>
        <a:bodyPr/>
        <a:lstStyle/>
        <a:p>
          <a:r>
            <a:rPr lang="en-US" b="1" dirty="0"/>
            <a:t>CASE STUDY</a:t>
          </a:r>
        </a:p>
      </dgm:t>
    </dgm:pt>
    <dgm:pt modelId="{EEDFD584-5932-451C-AB37-DD9D84DE17DB}" type="parTrans" cxnId="{83AC48AD-F039-4A9E-B710-BE8854DAD7B4}">
      <dgm:prSet/>
      <dgm:spPr/>
      <dgm:t>
        <a:bodyPr/>
        <a:lstStyle/>
        <a:p>
          <a:endParaRPr lang="en-US"/>
        </a:p>
      </dgm:t>
    </dgm:pt>
    <dgm:pt modelId="{BD0F2304-0991-45E9-A7F0-33AB515B44CE}" type="sibTrans" cxnId="{83AC48AD-F039-4A9E-B710-BE8854DAD7B4}">
      <dgm:prSet/>
      <dgm:spPr/>
      <dgm:t>
        <a:bodyPr/>
        <a:lstStyle/>
        <a:p>
          <a:endParaRPr lang="en-US"/>
        </a:p>
      </dgm:t>
    </dgm:pt>
    <dgm:pt modelId="{484AC41C-E7F1-491A-B95B-52E4D49CD085}">
      <dgm:prSet phldrT="[Text]"/>
      <dgm:spPr/>
      <dgm:t>
        <a:bodyPr/>
        <a:lstStyle/>
        <a:p>
          <a:r>
            <a:rPr lang="en-US" b="1" dirty="0"/>
            <a:t>COMPARATIVE MACHINE LEARNING MODELS</a:t>
          </a:r>
        </a:p>
      </dgm:t>
    </dgm:pt>
    <dgm:pt modelId="{ADC27B47-E659-4740-A47B-BC0D68EE24B4}" type="parTrans" cxnId="{CFF0103E-DB4C-4E04-B4C8-AE3F6729BA6E}">
      <dgm:prSet/>
      <dgm:spPr/>
      <dgm:t>
        <a:bodyPr/>
        <a:lstStyle/>
        <a:p>
          <a:endParaRPr lang="en-US"/>
        </a:p>
      </dgm:t>
    </dgm:pt>
    <dgm:pt modelId="{930FAB57-6C29-4BB8-86B9-2F87DF5C6861}" type="sibTrans" cxnId="{CFF0103E-DB4C-4E04-B4C8-AE3F6729BA6E}">
      <dgm:prSet/>
      <dgm:spPr/>
      <dgm:t>
        <a:bodyPr/>
        <a:lstStyle/>
        <a:p>
          <a:endParaRPr lang="en-US"/>
        </a:p>
      </dgm:t>
    </dgm:pt>
    <dgm:pt modelId="{0F77E302-A54B-4057-A85D-20A947DA4BDD}">
      <dgm:prSet phldrT="[Text]"/>
      <dgm:spPr/>
      <dgm:t>
        <a:bodyPr/>
        <a:lstStyle/>
        <a:p>
          <a:r>
            <a:rPr lang="en-US" b="1" dirty="0"/>
            <a:t>METHODOLOGY</a:t>
          </a:r>
        </a:p>
      </dgm:t>
    </dgm:pt>
    <dgm:pt modelId="{8F8455A6-B7E6-411A-B6C9-7E4C55939C2E}" type="parTrans" cxnId="{8F6FBFBE-2B26-44B2-B530-595BE872BC8F}">
      <dgm:prSet/>
      <dgm:spPr/>
      <dgm:t>
        <a:bodyPr/>
        <a:lstStyle/>
        <a:p>
          <a:endParaRPr lang="en-US"/>
        </a:p>
      </dgm:t>
    </dgm:pt>
    <dgm:pt modelId="{81AA965E-506B-4DA2-A6B2-94963CD5F05E}" type="sibTrans" cxnId="{8F6FBFBE-2B26-44B2-B530-595BE872BC8F}">
      <dgm:prSet/>
      <dgm:spPr/>
      <dgm:t>
        <a:bodyPr/>
        <a:lstStyle/>
        <a:p>
          <a:endParaRPr lang="en-US"/>
        </a:p>
      </dgm:t>
    </dgm:pt>
    <dgm:pt modelId="{18F9BB08-2050-4F83-935D-1CBA5BB2DF0C}">
      <dgm:prSet phldrT="[Text]"/>
      <dgm:spPr/>
      <dgm:t>
        <a:bodyPr/>
        <a:lstStyle/>
        <a:p>
          <a:r>
            <a:rPr lang="en-US" b="1" dirty="0"/>
            <a:t>RESULTS AND EXPERIMENTS</a:t>
          </a:r>
        </a:p>
      </dgm:t>
    </dgm:pt>
    <dgm:pt modelId="{E2CD53D8-8B6E-4082-8168-4CBB377DFF5B}" type="parTrans" cxnId="{5EE2E76C-E2C1-4D99-AA91-28ADDE6A9D51}">
      <dgm:prSet/>
      <dgm:spPr/>
      <dgm:t>
        <a:bodyPr/>
        <a:lstStyle/>
        <a:p>
          <a:endParaRPr lang="en-US"/>
        </a:p>
      </dgm:t>
    </dgm:pt>
    <dgm:pt modelId="{6F2AADA9-CEF1-4177-B503-1DAA8A721940}" type="sibTrans" cxnId="{5EE2E76C-E2C1-4D99-AA91-28ADDE6A9D51}">
      <dgm:prSet/>
      <dgm:spPr/>
      <dgm:t>
        <a:bodyPr/>
        <a:lstStyle/>
        <a:p>
          <a:endParaRPr lang="en-US"/>
        </a:p>
      </dgm:t>
    </dgm:pt>
    <dgm:pt modelId="{28C342AA-0397-4C73-B965-20D01E66BD3F}">
      <dgm:prSet phldrT="[Text]"/>
      <dgm:spPr/>
      <dgm:t>
        <a:bodyPr/>
        <a:lstStyle/>
        <a:p>
          <a:r>
            <a:rPr lang="en-US" b="1" dirty="0" smtClean="0"/>
            <a:t>CONCLUSION </a:t>
          </a:r>
          <a:r>
            <a:rPr lang="en-US" b="1" dirty="0"/>
            <a:t>AND FUTURE WORK</a:t>
          </a:r>
        </a:p>
      </dgm:t>
    </dgm:pt>
    <dgm:pt modelId="{1E265F05-FCA2-4967-83B0-5AEB805ED15D}" type="parTrans" cxnId="{11ECCC74-1F78-4085-9559-FADED55FCA34}">
      <dgm:prSet/>
      <dgm:spPr/>
      <dgm:t>
        <a:bodyPr/>
        <a:lstStyle/>
        <a:p>
          <a:endParaRPr lang="en-US"/>
        </a:p>
      </dgm:t>
    </dgm:pt>
    <dgm:pt modelId="{52FC453F-A0F9-44D0-ABAD-0E4377857AC1}" type="sibTrans" cxnId="{11ECCC74-1F78-4085-9559-FADED55FCA34}">
      <dgm:prSet/>
      <dgm:spPr/>
      <dgm:t>
        <a:bodyPr/>
        <a:lstStyle/>
        <a:p>
          <a:endParaRPr lang="en-US"/>
        </a:p>
      </dgm:t>
    </dgm:pt>
    <dgm:pt modelId="{2B957E52-DBF0-4C7C-9797-835C7D2C3806}" type="pres">
      <dgm:prSet presAssocID="{52D53762-A536-42C6-B3D6-4BE3D01EDCF1}" presName="Name0" presStyleCnt="0">
        <dgm:presLayoutVars>
          <dgm:chMax val="7"/>
          <dgm:chPref val="7"/>
          <dgm:dir/>
        </dgm:presLayoutVars>
      </dgm:prSet>
      <dgm:spPr/>
      <dgm:t>
        <a:bodyPr/>
        <a:lstStyle/>
        <a:p>
          <a:endParaRPr lang="en-US"/>
        </a:p>
      </dgm:t>
    </dgm:pt>
    <dgm:pt modelId="{7DF12C1A-EDBB-41AF-93D5-B7C30C46CB88}" type="pres">
      <dgm:prSet presAssocID="{52D53762-A536-42C6-B3D6-4BE3D01EDCF1}" presName="Name1" presStyleCnt="0"/>
      <dgm:spPr/>
    </dgm:pt>
    <dgm:pt modelId="{697A52DB-6FAB-43F1-B0E9-626DC50D84F1}" type="pres">
      <dgm:prSet presAssocID="{52D53762-A536-42C6-B3D6-4BE3D01EDCF1}" presName="cycle" presStyleCnt="0"/>
      <dgm:spPr/>
    </dgm:pt>
    <dgm:pt modelId="{CCA759B2-7399-438D-AB56-98B68E3CD1C0}" type="pres">
      <dgm:prSet presAssocID="{52D53762-A536-42C6-B3D6-4BE3D01EDCF1}" presName="srcNode" presStyleLbl="node1" presStyleIdx="0" presStyleCnt="7"/>
      <dgm:spPr/>
    </dgm:pt>
    <dgm:pt modelId="{DC0D513C-DA77-4B40-B067-50ADD7561C99}" type="pres">
      <dgm:prSet presAssocID="{52D53762-A536-42C6-B3D6-4BE3D01EDCF1}" presName="conn" presStyleLbl="parChTrans1D2" presStyleIdx="0" presStyleCnt="1"/>
      <dgm:spPr/>
      <dgm:t>
        <a:bodyPr/>
        <a:lstStyle/>
        <a:p>
          <a:endParaRPr lang="en-US"/>
        </a:p>
      </dgm:t>
    </dgm:pt>
    <dgm:pt modelId="{9EA2D56A-B940-4160-993E-27C13FE8E2BE}" type="pres">
      <dgm:prSet presAssocID="{52D53762-A536-42C6-B3D6-4BE3D01EDCF1}" presName="extraNode" presStyleLbl="node1" presStyleIdx="0" presStyleCnt="7"/>
      <dgm:spPr/>
    </dgm:pt>
    <dgm:pt modelId="{083F53AC-A9DC-4D28-A13F-A4C1DEF99ED5}" type="pres">
      <dgm:prSet presAssocID="{52D53762-A536-42C6-B3D6-4BE3D01EDCF1}" presName="dstNode" presStyleLbl="node1" presStyleIdx="0" presStyleCnt="7"/>
      <dgm:spPr/>
    </dgm:pt>
    <dgm:pt modelId="{0350A9AF-F685-4759-ACCF-31DF57E8AE76}" type="pres">
      <dgm:prSet presAssocID="{DED45A61-87DF-4EC1-8461-7CA616AE3008}" presName="text_1" presStyleLbl="node1" presStyleIdx="0" presStyleCnt="7">
        <dgm:presLayoutVars>
          <dgm:bulletEnabled val="1"/>
        </dgm:presLayoutVars>
      </dgm:prSet>
      <dgm:spPr/>
      <dgm:t>
        <a:bodyPr/>
        <a:lstStyle/>
        <a:p>
          <a:endParaRPr lang="en-US"/>
        </a:p>
      </dgm:t>
    </dgm:pt>
    <dgm:pt modelId="{3584BCD1-66B2-4F28-9793-43028A199DC0}" type="pres">
      <dgm:prSet presAssocID="{DED45A61-87DF-4EC1-8461-7CA616AE3008}" presName="accent_1" presStyleCnt="0"/>
      <dgm:spPr/>
    </dgm:pt>
    <dgm:pt modelId="{19B81967-6B78-4339-BEEA-689FD4AC6273}" type="pres">
      <dgm:prSet presAssocID="{DED45A61-87DF-4EC1-8461-7CA616AE3008}" presName="accentRepeatNode" presStyleLbl="solidFgAcc1" presStyleIdx="0" presStyleCnt="7"/>
      <dgm:spPr/>
    </dgm:pt>
    <dgm:pt modelId="{2739CE72-E351-4D9D-A494-B5EF4E1EA11C}" type="pres">
      <dgm:prSet presAssocID="{59ADF80D-1621-4081-9326-EBC2C8E9B09A}" presName="text_2" presStyleLbl="node1" presStyleIdx="1" presStyleCnt="7">
        <dgm:presLayoutVars>
          <dgm:bulletEnabled val="1"/>
        </dgm:presLayoutVars>
      </dgm:prSet>
      <dgm:spPr/>
      <dgm:t>
        <a:bodyPr/>
        <a:lstStyle/>
        <a:p>
          <a:endParaRPr lang="en-US"/>
        </a:p>
      </dgm:t>
    </dgm:pt>
    <dgm:pt modelId="{B4F70C5D-C369-476C-BDC9-422F1E1A2B13}" type="pres">
      <dgm:prSet presAssocID="{59ADF80D-1621-4081-9326-EBC2C8E9B09A}" presName="accent_2" presStyleCnt="0"/>
      <dgm:spPr/>
    </dgm:pt>
    <dgm:pt modelId="{9C0E80CB-B68F-4BDF-BE3E-E806F7F34D31}" type="pres">
      <dgm:prSet presAssocID="{59ADF80D-1621-4081-9326-EBC2C8E9B09A}" presName="accentRepeatNode" presStyleLbl="solidFgAcc1" presStyleIdx="1" presStyleCnt="7"/>
      <dgm:spPr/>
    </dgm:pt>
    <dgm:pt modelId="{4A8F8B8C-CB32-4332-96C7-3C5D3FC14AA0}" type="pres">
      <dgm:prSet presAssocID="{29CDF11F-3A09-44E1-967B-6176F513241C}" presName="text_3" presStyleLbl="node1" presStyleIdx="2" presStyleCnt="7">
        <dgm:presLayoutVars>
          <dgm:bulletEnabled val="1"/>
        </dgm:presLayoutVars>
      </dgm:prSet>
      <dgm:spPr/>
      <dgm:t>
        <a:bodyPr/>
        <a:lstStyle/>
        <a:p>
          <a:endParaRPr lang="en-US"/>
        </a:p>
      </dgm:t>
    </dgm:pt>
    <dgm:pt modelId="{E286FE17-AEA1-4A64-9415-0F0C39E1F907}" type="pres">
      <dgm:prSet presAssocID="{29CDF11F-3A09-44E1-967B-6176F513241C}" presName="accent_3" presStyleCnt="0"/>
      <dgm:spPr/>
    </dgm:pt>
    <dgm:pt modelId="{5FF512B8-5C0E-4291-A0DF-D220ECD7341F}" type="pres">
      <dgm:prSet presAssocID="{29CDF11F-3A09-44E1-967B-6176F513241C}" presName="accentRepeatNode" presStyleLbl="solidFgAcc1" presStyleIdx="2" presStyleCnt="7"/>
      <dgm:spPr/>
    </dgm:pt>
    <dgm:pt modelId="{A3CF1C80-DFB0-49BB-8BFE-5F3F69A78421}" type="pres">
      <dgm:prSet presAssocID="{484AC41C-E7F1-491A-B95B-52E4D49CD085}" presName="text_4" presStyleLbl="node1" presStyleIdx="3" presStyleCnt="7">
        <dgm:presLayoutVars>
          <dgm:bulletEnabled val="1"/>
        </dgm:presLayoutVars>
      </dgm:prSet>
      <dgm:spPr/>
      <dgm:t>
        <a:bodyPr/>
        <a:lstStyle/>
        <a:p>
          <a:endParaRPr lang="en-US"/>
        </a:p>
      </dgm:t>
    </dgm:pt>
    <dgm:pt modelId="{D7361304-3A96-4D3A-9752-5A08DBFFCAC8}" type="pres">
      <dgm:prSet presAssocID="{484AC41C-E7F1-491A-B95B-52E4D49CD085}" presName="accent_4" presStyleCnt="0"/>
      <dgm:spPr/>
    </dgm:pt>
    <dgm:pt modelId="{E3A8BB92-D3EF-45C8-ABB0-94A6D8D15794}" type="pres">
      <dgm:prSet presAssocID="{484AC41C-E7F1-491A-B95B-52E4D49CD085}" presName="accentRepeatNode" presStyleLbl="solidFgAcc1" presStyleIdx="3" presStyleCnt="7"/>
      <dgm:spPr/>
    </dgm:pt>
    <dgm:pt modelId="{EE9E5534-38CC-40A7-86D7-C2D1E1534415}" type="pres">
      <dgm:prSet presAssocID="{0F77E302-A54B-4057-A85D-20A947DA4BDD}" presName="text_5" presStyleLbl="node1" presStyleIdx="4" presStyleCnt="7">
        <dgm:presLayoutVars>
          <dgm:bulletEnabled val="1"/>
        </dgm:presLayoutVars>
      </dgm:prSet>
      <dgm:spPr/>
      <dgm:t>
        <a:bodyPr/>
        <a:lstStyle/>
        <a:p>
          <a:endParaRPr lang="en-US"/>
        </a:p>
      </dgm:t>
    </dgm:pt>
    <dgm:pt modelId="{5AA4D235-FE2C-430B-8B9F-B6B6D6EEB033}" type="pres">
      <dgm:prSet presAssocID="{0F77E302-A54B-4057-A85D-20A947DA4BDD}" presName="accent_5" presStyleCnt="0"/>
      <dgm:spPr/>
    </dgm:pt>
    <dgm:pt modelId="{C9EB735C-07DA-4B12-8EAB-09FEA7F8765D}" type="pres">
      <dgm:prSet presAssocID="{0F77E302-A54B-4057-A85D-20A947DA4BDD}" presName="accentRepeatNode" presStyleLbl="solidFgAcc1" presStyleIdx="4" presStyleCnt="7"/>
      <dgm:spPr/>
    </dgm:pt>
    <dgm:pt modelId="{F777380B-2981-480B-89EA-075D1A62332B}" type="pres">
      <dgm:prSet presAssocID="{18F9BB08-2050-4F83-935D-1CBA5BB2DF0C}" presName="text_6" presStyleLbl="node1" presStyleIdx="5" presStyleCnt="7">
        <dgm:presLayoutVars>
          <dgm:bulletEnabled val="1"/>
        </dgm:presLayoutVars>
      </dgm:prSet>
      <dgm:spPr/>
      <dgm:t>
        <a:bodyPr/>
        <a:lstStyle/>
        <a:p>
          <a:endParaRPr lang="en-US"/>
        </a:p>
      </dgm:t>
    </dgm:pt>
    <dgm:pt modelId="{6A5500F0-FE56-40ED-A0EA-B7A1B2901DED}" type="pres">
      <dgm:prSet presAssocID="{18F9BB08-2050-4F83-935D-1CBA5BB2DF0C}" presName="accent_6" presStyleCnt="0"/>
      <dgm:spPr/>
    </dgm:pt>
    <dgm:pt modelId="{879430A2-1B13-4197-ABCB-03736C9C6C98}" type="pres">
      <dgm:prSet presAssocID="{18F9BB08-2050-4F83-935D-1CBA5BB2DF0C}" presName="accentRepeatNode" presStyleLbl="solidFgAcc1" presStyleIdx="5" presStyleCnt="7"/>
      <dgm:spPr/>
    </dgm:pt>
    <dgm:pt modelId="{FCBB7520-2C1B-4B65-B48C-9846BFC70245}" type="pres">
      <dgm:prSet presAssocID="{28C342AA-0397-4C73-B965-20D01E66BD3F}" presName="text_7" presStyleLbl="node1" presStyleIdx="6" presStyleCnt="7">
        <dgm:presLayoutVars>
          <dgm:bulletEnabled val="1"/>
        </dgm:presLayoutVars>
      </dgm:prSet>
      <dgm:spPr/>
      <dgm:t>
        <a:bodyPr/>
        <a:lstStyle/>
        <a:p>
          <a:endParaRPr lang="en-US"/>
        </a:p>
      </dgm:t>
    </dgm:pt>
    <dgm:pt modelId="{4E83343D-94B2-4266-8A72-310B0980F1AE}" type="pres">
      <dgm:prSet presAssocID="{28C342AA-0397-4C73-B965-20D01E66BD3F}" presName="accent_7" presStyleCnt="0"/>
      <dgm:spPr/>
    </dgm:pt>
    <dgm:pt modelId="{FD2EA39C-0122-496C-BCAB-4DD3EB54F86A}" type="pres">
      <dgm:prSet presAssocID="{28C342AA-0397-4C73-B965-20D01E66BD3F}" presName="accentRepeatNode" presStyleLbl="solidFgAcc1" presStyleIdx="6" presStyleCnt="7"/>
      <dgm:spPr/>
    </dgm:pt>
  </dgm:ptLst>
  <dgm:cxnLst>
    <dgm:cxn modelId="{11ECCC74-1F78-4085-9559-FADED55FCA34}" srcId="{52D53762-A536-42C6-B3D6-4BE3D01EDCF1}" destId="{28C342AA-0397-4C73-B965-20D01E66BD3F}" srcOrd="6" destOrd="0" parTransId="{1E265F05-FCA2-4967-83B0-5AEB805ED15D}" sibTransId="{52FC453F-A0F9-44D0-ABAD-0E4377857AC1}"/>
    <dgm:cxn modelId="{171CB876-483A-4815-8457-912EEDAB54DC}" type="presOf" srcId="{28C342AA-0397-4C73-B965-20D01E66BD3F}" destId="{FCBB7520-2C1B-4B65-B48C-9846BFC70245}" srcOrd="0" destOrd="0" presId="urn:microsoft.com/office/officeart/2008/layout/VerticalCurvedList"/>
    <dgm:cxn modelId="{3590C4DB-4976-4A95-95DD-10000D41F78E}" type="presOf" srcId="{18F9BB08-2050-4F83-935D-1CBA5BB2DF0C}" destId="{F777380B-2981-480B-89EA-075D1A62332B}" srcOrd="0" destOrd="0" presId="urn:microsoft.com/office/officeart/2008/layout/VerticalCurvedList"/>
    <dgm:cxn modelId="{CADF4506-C0F9-4C95-814D-0ECD651E9775}" srcId="{52D53762-A536-42C6-B3D6-4BE3D01EDCF1}" destId="{DED45A61-87DF-4EC1-8461-7CA616AE3008}" srcOrd="0" destOrd="0" parTransId="{700DFB61-E064-4D6F-B9B6-B7486347F806}" sibTransId="{CFBBB1F3-662B-4E55-94DF-1AED86883BB6}"/>
    <dgm:cxn modelId="{83AC48AD-F039-4A9E-B710-BE8854DAD7B4}" srcId="{52D53762-A536-42C6-B3D6-4BE3D01EDCF1}" destId="{29CDF11F-3A09-44E1-967B-6176F513241C}" srcOrd="2" destOrd="0" parTransId="{EEDFD584-5932-451C-AB37-DD9D84DE17DB}" sibTransId="{BD0F2304-0991-45E9-A7F0-33AB515B44CE}"/>
    <dgm:cxn modelId="{59B940D8-EFE8-48B6-A4C1-1AAB7904175E}" type="presOf" srcId="{29CDF11F-3A09-44E1-967B-6176F513241C}" destId="{4A8F8B8C-CB32-4332-96C7-3C5D3FC14AA0}" srcOrd="0" destOrd="0" presId="urn:microsoft.com/office/officeart/2008/layout/VerticalCurvedList"/>
    <dgm:cxn modelId="{003214AA-F9F9-4540-8ED0-7B4FE04BF824}" type="presOf" srcId="{0F77E302-A54B-4057-A85D-20A947DA4BDD}" destId="{EE9E5534-38CC-40A7-86D7-C2D1E1534415}" srcOrd="0" destOrd="0" presId="urn:microsoft.com/office/officeart/2008/layout/VerticalCurvedList"/>
    <dgm:cxn modelId="{0BF93CC9-F57E-4277-BBF8-3139018F6CC1}" type="presOf" srcId="{DED45A61-87DF-4EC1-8461-7CA616AE3008}" destId="{0350A9AF-F685-4759-ACCF-31DF57E8AE76}" srcOrd="0" destOrd="0" presId="urn:microsoft.com/office/officeart/2008/layout/VerticalCurvedList"/>
    <dgm:cxn modelId="{5EE2E76C-E2C1-4D99-AA91-28ADDE6A9D51}" srcId="{52D53762-A536-42C6-B3D6-4BE3D01EDCF1}" destId="{18F9BB08-2050-4F83-935D-1CBA5BB2DF0C}" srcOrd="5" destOrd="0" parTransId="{E2CD53D8-8B6E-4082-8168-4CBB377DFF5B}" sibTransId="{6F2AADA9-CEF1-4177-B503-1DAA8A721940}"/>
    <dgm:cxn modelId="{D9D15059-EB39-4625-8FEE-2F004C11943B}" type="presOf" srcId="{52D53762-A536-42C6-B3D6-4BE3D01EDCF1}" destId="{2B957E52-DBF0-4C7C-9797-835C7D2C3806}" srcOrd="0" destOrd="0" presId="urn:microsoft.com/office/officeart/2008/layout/VerticalCurvedList"/>
    <dgm:cxn modelId="{CFF0103E-DB4C-4E04-B4C8-AE3F6729BA6E}" srcId="{52D53762-A536-42C6-B3D6-4BE3D01EDCF1}" destId="{484AC41C-E7F1-491A-B95B-52E4D49CD085}" srcOrd="3" destOrd="0" parTransId="{ADC27B47-E659-4740-A47B-BC0D68EE24B4}" sibTransId="{930FAB57-6C29-4BB8-86B9-2F87DF5C6861}"/>
    <dgm:cxn modelId="{D18E5A70-5019-4256-99E2-FBECA610FBAF}" type="presOf" srcId="{59ADF80D-1621-4081-9326-EBC2C8E9B09A}" destId="{2739CE72-E351-4D9D-A494-B5EF4E1EA11C}" srcOrd="0" destOrd="0" presId="urn:microsoft.com/office/officeart/2008/layout/VerticalCurvedList"/>
    <dgm:cxn modelId="{8F6FBFBE-2B26-44B2-B530-595BE872BC8F}" srcId="{52D53762-A536-42C6-B3D6-4BE3D01EDCF1}" destId="{0F77E302-A54B-4057-A85D-20A947DA4BDD}" srcOrd="4" destOrd="0" parTransId="{8F8455A6-B7E6-411A-B6C9-7E4C55939C2E}" sibTransId="{81AA965E-506B-4DA2-A6B2-94963CD5F05E}"/>
    <dgm:cxn modelId="{89C47BE8-EB21-4697-B579-E6E001F0DE04}" type="presOf" srcId="{CFBBB1F3-662B-4E55-94DF-1AED86883BB6}" destId="{DC0D513C-DA77-4B40-B067-50ADD7561C99}" srcOrd="0" destOrd="0" presId="urn:microsoft.com/office/officeart/2008/layout/VerticalCurvedList"/>
    <dgm:cxn modelId="{ED8DA5B1-43F2-4173-974C-E37F55FA5D73}" srcId="{52D53762-A536-42C6-B3D6-4BE3D01EDCF1}" destId="{59ADF80D-1621-4081-9326-EBC2C8E9B09A}" srcOrd="1" destOrd="0" parTransId="{F6A85918-F302-49E5-AD8C-801FEDEBDCD7}" sibTransId="{2C5F9AFD-3618-4A6F-A180-2138A34CD3BC}"/>
    <dgm:cxn modelId="{0470F7F1-7C9A-4480-988D-13CEF57673E1}" type="presOf" srcId="{484AC41C-E7F1-491A-B95B-52E4D49CD085}" destId="{A3CF1C80-DFB0-49BB-8BFE-5F3F69A78421}" srcOrd="0" destOrd="0" presId="urn:microsoft.com/office/officeart/2008/layout/VerticalCurvedList"/>
    <dgm:cxn modelId="{0DCDF21B-7758-4864-B7A0-A24C7653C0BA}" type="presParOf" srcId="{2B957E52-DBF0-4C7C-9797-835C7D2C3806}" destId="{7DF12C1A-EDBB-41AF-93D5-B7C30C46CB88}" srcOrd="0" destOrd="0" presId="urn:microsoft.com/office/officeart/2008/layout/VerticalCurvedList"/>
    <dgm:cxn modelId="{A7774CDA-3B1F-4D82-ACB7-9C8140609B1B}" type="presParOf" srcId="{7DF12C1A-EDBB-41AF-93D5-B7C30C46CB88}" destId="{697A52DB-6FAB-43F1-B0E9-626DC50D84F1}" srcOrd="0" destOrd="0" presId="urn:microsoft.com/office/officeart/2008/layout/VerticalCurvedList"/>
    <dgm:cxn modelId="{6F6D11DC-F54E-48B1-98B7-B30C8E7E1E37}" type="presParOf" srcId="{697A52DB-6FAB-43F1-B0E9-626DC50D84F1}" destId="{CCA759B2-7399-438D-AB56-98B68E3CD1C0}" srcOrd="0" destOrd="0" presId="urn:microsoft.com/office/officeart/2008/layout/VerticalCurvedList"/>
    <dgm:cxn modelId="{C6012245-D0C8-4A12-B327-1E03C0F22354}" type="presParOf" srcId="{697A52DB-6FAB-43F1-B0E9-626DC50D84F1}" destId="{DC0D513C-DA77-4B40-B067-50ADD7561C99}" srcOrd="1" destOrd="0" presId="urn:microsoft.com/office/officeart/2008/layout/VerticalCurvedList"/>
    <dgm:cxn modelId="{AABDA57A-62E4-4A8B-809B-C48292B02B53}" type="presParOf" srcId="{697A52DB-6FAB-43F1-B0E9-626DC50D84F1}" destId="{9EA2D56A-B940-4160-993E-27C13FE8E2BE}" srcOrd="2" destOrd="0" presId="urn:microsoft.com/office/officeart/2008/layout/VerticalCurvedList"/>
    <dgm:cxn modelId="{527CBAB8-B6ED-4675-90BA-5F651414649A}" type="presParOf" srcId="{697A52DB-6FAB-43F1-B0E9-626DC50D84F1}" destId="{083F53AC-A9DC-4D28-A13F-A4C1DEF99ED5}" srcOrd="3" destOrd="0" presId="urn:microsoft.com/office/officeart/2008/layout/VerticalCurvedList"/>
    <dgm:cxn modelId="{8828D2C7-6FA9-4741-B26F-9BD6ACA462AB}" type="presParOf" srcId="{7DF12C1A-EDBB-41AF-93D5-B7C30C46CB88}" destId="{0350A9AF-F685-4759-ACCF-31DF57E8AE76}" srcOrd="1" destOrd="0" presId="urn:microsoft.com/office/officeart/2008/layout/VerticalCurvedList"/>
    <dgm:cxn modelId="{934800BF-7CF5-4E02-8A73-A30C089E3198}" type="presParOf" srcId="{7DF12C1A-EDBB-41AF-93D5-B7C30C46CB88}" destId="{3584BCD1-66B2-4F28-9793-43028A199DC0}" srcOrd="2" destOrd="0" presId="urn:microsoft.com/office/officeart/2008/layout/VerticalCurvedList"/>
    <dgm:cxn modelId="{8E86AD4E-CB21-4B2E-900D-9B058FF290EE}" type="presParOf" srcId="{3584BCD1-66B2-4F28-9793-43028A199DC0}" destId="{19B81967-6B78-4339-BEEA-689FD4AC6273}" srcOrd="0" destOrd="0" presId="urn:microsoft.com/office/officeart/2008/layout/VerticalCurvedList"/>
    <dgm:cxn modelId="{722C2624-72C7-4C28-A073-7E8885DE497B}" type="presParOf" srcId="{7DF12C1A-EDBB-41AF-93D5-B7C30C46CB88}" destId="{2739CE72-E351-4D9D-A494-B5EF4E1EA11C}" srcOrd="3" destOrd="0" presId="urn:microsoft.com/office/officeart/2008/layout/VerticalCurvedList"/>
    <dgm:cxn modelId="{A763AB41-ACE3-4B48-AFD5-A8F09E8D5C55}" type="presParOf" srcId="{7DF12C1A-EDBB-41AF-93D5-B7C30C46CB88}" destId="{B4F70C5D-C369-476C-BDC9-422F1E1A2B13}" srcOrd="4" destOrd="0" presId="urn:microsoft.com/office/officeart/2008/layout/VerticalCurvedList"/>
    <dgm:cxn modelId="{E09EE2A6-DAD9-4B9D-87D2-68F9C6FEDBAE}" type="presParOf" srcId="{B4F70C5D-C369-476C-BDC9-422F1E1A2B13}" destId="{9C0E80CB-B68F-4BDF-BE3E-E806F7F34D31}" srcOrd="0" destOrd="0" presId="urn:microsoft.com/office/officeart/2008/layout/VerticalCurvedList"/>
    <dgm:cxn modelId="{E5FD8F44-00A9-4F1A-B02D-691C4B0E7E96}" type="presParOf" srcId="{7DF12C1A-EDBB-41AF-93D5-B7C30C46CB88}" destId="{4A8F8B8C-CB32-4332-96C7-3C5D3FC14AA0}" srcOrd="5" destOrd="0" presId="urn:microsoft.com/office/officeart/2008/layout/VerticalCurvedList"/>
    <dgm:cxn modelId="{3DE7ABA9-627D-4568-87A4-6B3F26141F7F}" type="presParOf" srcId="{7DF12C1A-EDBB-41AF-93D5-B7C30C46CB88}" destId="{E286FE17-AEA1-4A64-9415-0F0C39E1F907}" srcOrd="6" destOrd="0" presId="urn:microsoft.com/office/officeart/2008/layout/VerticalCurvedList"/>
    <dgm:cxn modelId="{0C032A57-FC05-4E4E-96D0-29011890DC7D}" type="presParOf" srcId="{E286FE17-AEA1-4A64-9415-0F0C39E1F907}" destId="{5FF512B8-5C0E-4291-A0DF-D220ECD7341F}" srcOrd="0" destOrd="0" presId="urn:microsoft.com/office/officeart/2008/layout/VerticalCurvedList"/>
    <dgm:cxn modelId="{3D8AD8BA-6C8B-4C39-8E70-2E1799049BFE}" type="presParOf" srcId="{7DF12C1A-EDBB-41AF-93D5-B7C30C46CB88}" destId="{A3CF1C80-DFB0-49BB-8BFE-5F3F69A78421}" srcOrd="7" destOrd="0" presId="urn:microsoft.com/office/officeart/2008/layout/VerticalCurvedList"/>
    <dgm:cxn modelId="{03A418EE-39AE-4479-9BE0-8EA20C388EC9}" type="presParOf" srcId="{7DF12C1A-EDBB-41AF-93D5-B7C30C46CB88}" destId="{D7361304-3A96-4D3A-9752-5A08DBFFCAC8}" srcOrd="8" destOrd="0" presId="urn:microsoft.com/office/officeart/2008/layout/VerticalCurvedList"/>
    <dgm:cxn modelId="{681A4E58-D0A4-44F5-837F-A392AB7BF49D}" type="presParOf" srcId="{D7361304-3A96-4D3A-9752-5A08DBFFCAC8}" destId="{E3A8BB92-D3EF-45C8-ABB0-94A6D8D15794}" srcOrd="0" destOrd="0" presId="urn:microsoft.com/office/officeart/2008/layout/VerticalCurvedList"/>
    <dgm:cxn modelId="{FB592F71-9A0F-4412-B382-982D74F92865}" type="presParOf" srcId="{7DF12C1A-EDBB-41AF-93D5-B7C30C46CB88}" destId="{EE9E5534-38CC-40A7-86D7-C2D1E1534415}" srcOrd="9" destOrd="0" presId="urn:microsoft.com/office/officeart/2008/layout/VerticalCurvedList"/>
    <dgm:cxn modelId="{4E2D4B51-6939-49D1-8A76-F8CBA941B818}" type="presParOf" srcId="{7DF12C1A-EDBB-41AF-93D5-B7C30C46CB88}" destId="{5AA4D235-FE2C-430B-8B9F-B6B6D6EEB033}" srcOrd="10" destOrd="0" presId="urn:microsoft.com/office/officeart/2008/layout/VerticalCurvedList"/>
    <dgm:cxn modelId="{25791CC8-4E78-46D3-A19C-D121C7811030}" type="presParOf" srcId="{5AA4D235-FE2C-430B-8B9F-B6B6D6EEB033}" destId="{C9EB735C-07DA-4B12-8EAB-09FEA7F8765D}" srcOrd="0" destOrd="0" presId="urn:microsoft.com/office/officeart/2008/layout/VerticalCurvedList"/>
    <dgm:cxn modelId="{12F6C599-23A1-4D0C-9158-1BECF4CAB526}" type="presParOf" srcId="{7DF12C1A-EDBB-41AF-93D5-B7C30C46CB88}" destId="{F777380B-2981-480B-89EA-075D1A62332B}" srcOrd="11" destOrd="0" presId="urn:microsoft.com/office/officeart/2008/layout/VerticalCurvedList"/>
    <dgm:cxn modelId="{2BDAD476-18D7-46FF-A3A8-E9442689833F}" type="presParOf" srcId="{7DF12C1A-EDBB-41AF-93D5-B7C30C46CB88}" destId="{6A5500F0-FE56-40ED-A0EA-B7A1B2901DED}" srcOrd="12" destOrd="0" presId="urn:microsoft.com/office/officeart/2008/layout/VerticalCurvedList"/>
    <dgm:cxn modelId="{5A894846-669B-4F81-ADBC-B79EBDC5CEE7}" type="presParOf" srcId="{6A5500F0-FE56-40ED-A0EA-B7A1B2901DED}" destId="{879430A2-1B13-4197-ABCB-03736C9C6C98}" srcOrd="0" destOrd="0" presId="urn:microsoft.com/office/officeart/2008/layout/VerticalCurvedList"/>
    <dgm:cxn modelId="{6A1E0095-C203-4D8B-8ACA-F10FD599F406}" type="presParOf" srcId="{7DF12C1A-EDBB-41AF-93D5-B7C30C46CB88}" destId="{FCBB7520-2C1B-4B65-B48C-9846BFC70245}" srcOrd="13" destOrd="0" presId="urn:microsoft.com/office/officeart/2008/layout/VerticalCurvedList"/>
    <dgm:cxn modelId="{6291627E-C7AF-467A-B515-EB08D33D70B0}" type="presParOf" srcId="{7DF12C1A-EDBB-41AF-93D5-B7C30C46CB88}" destId="{4E83343D-94B2-4266-8A72-310B0980F1AE}" srcOrd="14" destOrd="0" presId="urn:microsoft.com/office/officeart/2008/layout/VerticalCurvedList"/>
    <dgm:cxn modelId="{3FA28656-4820-44B8-86F5-3C9C0469F1F6}" type="presParOf" srcId="{4E83343D-94B2-4266-8A72-310B0980F1AE}" destId="{FD2EA39C-0122-496C-BCAB-4DD3EB54F86A}"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0C1AAFD-8C29-4B72-9568-D6E9A1512C4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71859E8-293E-4EC4-9AC4-621CC2DF5117}">
      <dgm:prSet/>
      <dgm:spPr/>
      <dgm:t>
        <a:bodyPr/>
        <a:lstStyle/>
        <a:p>
          <a:pPr rtl="0"/>
          <a:endParaRPr lang="en-US" dirty="0"/>
        </a:p>
      </dgm:t>
    </dgm:pt>
    <dgm:pt modelId="{04A2FF53-9551-4B1A-AC2D-430897B351A1}" type="parTrans" cxnId="{059583CD-D724-44C6-80F9-8104A45B241A}">
      <dgm:prSet/>
      <dgm:spPr/>
      <dgm:t>
        <a:bodyPr/>
        <a:lstStyle/>
        <a:p>
          <a:endParaRPr lang="en-US"/>
        </a:p>
      </dgm:t>
    </dgm:pt>
    <dgm:pt modelId="{8C43A969-F748-49EB-A38B-14265D84EFE8}" type="sibTrans" cxnId="{059583CD-D724-44C6-80F9-8104A45B241A}">
      <dgm:prSet/>
      <dgm:spPr/>
      <dgm:t>
        <a:bodyPr/>
        <a:lstStyle/>
        <a:p>
          <a:endParaRPr lang="en-US"/>
        </a:p>
      </dgm:t>
    </dgm:pt>
    <dgm:pt modelId="{06867C74-CF30-4FBE-925B-C5B2D46BA74C}">
      <dgm:prSet/>
      <dgm:spPr/>
      <dgm:t>
        <a:bodyPr/>
        <a:lstStyle/>
        <a:p>
          <a:pPr rtl="0"/>
          <a:r>
            <a:rPr lang="en-US" dirty="0"/>
            <a:t>.</a:t>
          </a:r>
        </a:p>
      </dgm:t>
    </dgm:pt>
    <dgm:pt modelId="{F1561FB3-DAB9-4378-B4C3-F58C83AB554C}" type="parTrans" cxnId="{B633B8E8-CB64-4EB0-B8F9-5D10BF81D610}">
      <dgm:prSet/>
      <dgm:spPr/>
      <dgm:t>
        <a:bodyPr/>
        <a:lstStyle/>
        <a:p>
          <a:endParaRPr lang="en-US"/>
        </a:p>
      </dgm:t>
    </dgm:pt>
    <dgm:pt modelId="{62D1B665-2A2B-45AF-A08D-34AEB150906D}" type="sibTrans" cxnId="{B633B8E8-CB64-4EB0-B8F9-5D10BF81D610}">
      <dgm:prSet/>
      <dgm:spPr/>
      <dgm:t>
        <a:bodyPr/>
        <a:lstStyle/>
        <a:p>
          <a:endParaRPr lang="en-US"/>
        </a:p>
      </dgm:t>
    </dgm:pt>
    <dgm:pt modelId="{6147985D-3BF4-478A-88BB-EF5DB40EA2D4}">
      <dgm:prSet/>
      <dgm:spPr/>
      <dgm:t>
        <a:bodyPr/>
        <a:lstStyle/>
        <a:p>
          <a:pPr rtl="0"/>
          <a:endParaRPr lang="en-US" dirty="0"/>
        </a:p>
      </dgm:t>
    </dgm:pt>
    <dgm:pt modelId="{C69B6194-4BDE-4FE3-B74B-C83E79C4FE1F}" type="parTrans" cxnId="{6FB50A41-B0BD-4F49-BA2A-B8DE504489E0}">
      <dgm:prSet/>
      <dgm:spPr/>
      <dgm:t>
        <a:bodyPr/>
        <a:lstStyle/>
        <a:p>
          <a:endParaRPr lang="en-US"/>
        </a:p>
      </dgm:t>
    </dgm:pt>
    <dgm:pt modelId="{9EEEC557-B2C9-43B9-B8A3-661686081E05}" type="sibTrans" cxnId="{6FB50A41-B0BD-4F49-BA2A-B8DE504489E0}">
      <dgm:prSet/>
      <dgm:spPr/>
      <dgm:t>
        <a:bodyPr/>
        <a:lstStyle/>
        <a:p>
          <a:endParaRPr lang="en-US"/>
        </a:p>
      </dgm:t>
    </dgm:pt>
    <dgm:pt modelId="{DBB44085-A2A6-4D9F-A86C-C6085382E85F}">
      <dgm:prSet/>
      <dgm:spPr/>
      <dgm:t>
        <a:bodyPr/>
        <a:lstStyle/>
        <a:p>
          <a:r>
            <a:rPr lang="en-US" dirty="0"/>
            <a:t>Reducing the cost of electricity for both producer and consumer</a:t>
          </a:r>
        </a:p>
      </dgm:t>
    </dgm:pt>
    <dgm:pt modelId="{1BE1131F-73E3-4F80-AEA1-8120B1262A78}" type="parTrans" cxnId="{055543B5-41ED-4A0E-B325-F5CEA706EB34}">
      <dgm:prSet/>
      <dgm:spPr/>
      <dgm:t>
        <a:bodyPr/>
        <a:lstStyle/>
        <a:p>
          <a:endParaRPr lang="en-US"/>
        </a:p>
      </dgm:t>
    </dgm:pt>
    <dgm:pt modelId="{A414709C-25A9-43F0-8442-B71CCEEA8795}" type="sibTrans" cxnId="{055543B5-41ED-4A0E-B325-F5CEA706EB34}">
      <dgm:prSet/>
      <dgm:spPr/>
      <dgm:t>
        <a:bodyPr/>
        <a:lstStyle/>
        <a:p>
          <a:endParaRPr lang="en-US"/>
        </a:p>
      </dgm:t>
    </dgm:pt>
    <dgm:pt modelId="{E47482F2-FAA8-41AE-ACDC-E1545E9C45B8}">
      <dgm:prSet/>
      <dgm:spPr/>
      <dgm:t>
        <a:bodyPr/>
        <a:lstStyle/>
        <a:p>
          <a:pPr rtl="0"/>
          <a:r>
            <a:rPr lang="en-US" dirty="0"/>
            <a:t>Decreasing or increasing the power production according to the consumer consumption</a:t>
          </a:r>
        </a:p>
      </dgm:t>
    </dgm:pt>
    <dgm:pt modelId="{5DBF4714-6514-4A4B-B24F-A86295DF73DD}" type="parTrans" cxnId="{F2BD427F-4EB0-403D-8652-7404D3784777}">
      <dgm:prSet/>
      <dgm:spPr/>
      <dgm:t>
        <a:bodyPr/>
        <a:lstStyle/>
        <a:p>
          <a:endParaRPr lang="en-US"/>
        </a:p>
      </dgm:t>
    </dgm:pt>
    <dgm:pt modelId="{2CE9C391-914E-40A7-8795-1DCDD0BA50DB}" type="sibTrans" cxnId="{F2BD427F-4EB0-403D-8652-7404D3784777}">
      <dgm:prSet/>
      <dgm:spPr/>
      <dgm:t>
        <a:bodyPr/>
        <a:lstStyle/>
        <a:p>
          <a:endParaRPr lang="en-US"/>
        </a:p>
      </dgm:t>
    </dgm:pt>
    <dgm:pt modelId="{A5D9CE7C-C004-4F63-95E4-4821A82D78F8}">
      <dgm:prSet/>
      <dgm:spPr/>
      <dgm:t>
        <a:bodyPr/>
        <a:lstStyle/>
        <a:p>
          <a:r>
            <a:rPr lang="en-US" dirty="0"/>
            <a:t>Selecting the most accurate machine learning models to predict the electricity power </a:t>
          </a:r>
          <a:r>
            <a:rPr lang="en-US" smtClean="0"/>
            <a:t>consumption for </a:t>
          </a:r>
          <a:r>
            <a:rPr lang="en-US" dirty="0"/>
            <a:t>every 10 minutes, and/or every hour</a:t>
          </a:r>
        </a:p>
      </dgm:t>
    </dgm:pt>
    <dgm:pt modelId="{EC4FD7F3-D8D5-4857-9214-37DDD52EE032}" type="sibTrans" cxnId="{A83F9191-28A1-4EC2-BA92-DF27BED1CD65}">
      <dgm:prSet/>
      <dgm:spPr/>
      <dgm:t>
        <a:bodyPr/>
        <a:lstStyle/>
        <a:p>
          <a:endParaRPr lang="en-US"/>
        </a:p>
      </dgm:t>
    </dgm:pt>
    <dgm:pt modelId="{C3E87BB2-D70B-4359-A8FF-DDE4C02FDD02}" type="parTrans" cxnId="{A83F9191-28A1-4EC2-BA92-DF27BED1CD65}">
      <dgm:prSet/>
      <dgm:spPr/>
      <dgm:t>
        <a:bodyPr/>
        <a:lstStyle/>
        <a:p>
          <a:endParaRPr lang="en-US"/>
        </a:p>
      </dgm:t>
    </dgm:pt>
    <dgm:pt modelId="{D1EE5422-D186-48A7-996C-84879483A7E2}">
      <dgm:prSet/>
      <dgm:spPr/>
      <dgm:t>
        <a:bodyPr/>
        <a:lstStyle/>
        <a:p>
          <a:pPr rtl="0"/>
          <a:endParaRPr lang="en-US" dirty="0"/>
        </a:p>
      </dgm:t>
    </dgm:pt>
    <dgm:pt modelId="{39CDB626-34AE-492B-A5C2-D6636472D31C}" type="parTrans" cxnId="{B110F24B-A9E9-4245-A467-A482464FC4EA}">
      <dgm:prSet/>
      <dgm:spPr/>
      <dgm:t>
        <a:bodyPr/>
        <a:lstStyle/>
        <a:p>
          <a:endParaRPr lang="en-US"/>
        </a:p>
      </dgm:t>
    </dgm:pt>
    <dgm:pt modelId="{A76BBDF0-FB1B-474A-8055-19E7614A7B28}" type="sibTrans" cxnId="{B110F24B-A9E9-4245-A467-A482464FC4EA}">
      <dgm:prSet/>
      <dgm:spPr/>
      <dgm:t>
        <a:bodyPr/>
        <a:lstStyle/>
        <a:p>
          <a:endParaRPr lang="en-US"/>
        </a:p>
      </dgm:t>
    </dgm:pt>
    <dgm:pt modelId="{489DBE47-B2BE-423E-B242-44B70113A63A}">
      <dgm:prSet/>
      <dgm:spPr/>
      <dgm:t>
        <a:bodyPr/>
        <a:lstStyle/>
        <a:p>
          <a:pPr rtl="0"/>
          <a:r>
            <a:rPr lang="en-US" dirty="0"/>
            <a:t>Conserving the environment by reducing the Gases emitted from power </a:t>
          </a:r>
          <a:r>
            <a:rPr lang="en-US" dirty="0" smtClean="0"/>
            <a:t>plants</a:t>
          </a:r>
          <a:endParaRPr lang="en-US" dirty="0"/>
        </a:p>
      </dgm:t>
    </dgm:pt>
    <dgm:pt modelId="{319F0B3C-89B8-44E8-8263-579EFD3DA86C}" type="parTrans" cxnId="{25E03FA8-4374-4C57-94DB-88B4A2A072C8}">
      <dgm:prSet/>
      <dgm:spPr/>
      <dgm:t>
        <a:bodyPr/>
        <a:lstStyle/>
        <a:p>
          <a:endParaRPr lang="en-US"/>
        </a:p>
      </dgm:t>
    </dgm:pt>
    <dgm:pt modelId="{F22233AA-A7C4-4EF4-96C9-6261E3D3E7E8}" type="sibTrans" cxnId="{25E03FA8-4374-4C57-94DB-88B4A2A072C8}">
      <dgm:prSet/>
      <dgm:spPr/>
      <dgm:t>
        <a:bodyPr/>
        <a:lstStyle/>
        <a:p>
          <a:endParaRPr lang="en-US"/>
        </a:p>
      </dgm:t>
    </dgm:pt>
    <dgm:pt modelId="{E45CE29A-6148-48F0-B53B-8FDCCD1F141C}" type="pres">
      <dgm:prSet presAssocID="{30C1AAFD-8C29-4B72-9568-D6E9A1512C47}" presName="linearFlow" presStyleCnt="0">
        <dgm:presLayoutVars>
          <dgm:dir/>
          <dgm:animLvl val="lvl"/>
          <dgm:resizeHandles val="exact"/>
        </dgm:presLayoutVars>
      </dgm:prSet>
      <dgm:spPr/>
      <dgm:t>
        <a:bodyPr/>
        <a:lstStyle/>
        <a:p>
          <a:endParaRPr lang="en-US"/>
        </a:p>
      </dgm:t>
    </dgm:pt>
    <dgm:pt modelId="{3331FDA4-AC57-47A5-8997-6955719DAC63}" type="pres">
      <dgm:prSet presAssocID="{571859E8-293E-4EC4-9AC4-621CC2DF5117}" presName="composite" presStyleCnt="0"/>
      <dgm:spPr/>
    </dgm:pt>
    <dgm:pt modelId="{329DAC6A-3E45-494D-9E78-5F318A621A19}" type="pres">
      <dgm:prSet presAssocID="{571859E8-293E-4EC4-9AC4-621CC2DF5117}" presName="parentText" presStyleLbl="alignNode1" presStyleIdx="0" presStyleCnt="4">
        <dgm:presLayoutVars>
          <dgm:chMax val="1"/>
          <dgm:bulletEnabled val="1"/>
        </dgm:presLayoutVars>
      </dgm:prSet>
      <dgm:spPr/>
      <dgm:t>
        <a:bodyPr/>
        <a:lstStyle/>
        <a:p>
          <a:endParaRPr lang="en-US"/>
        </a:p>
      </dgm:t>
    </dgm:pt>
    <dgm:pt modelId="{0AA33F69-07ED-4D76-B4BB-7871A2931DF9}" type="pres">
      <dgm:prSet presAssocID="{571859E8-293E-4EC4-9AC4-621CC2DF5117}" presName="descendantText" presStyleLbl="alignAcc1" presStyleIdx="0" presStyleCnt="4">
        <dgm:presLayoutVars>
          <dgm:bulletEnabled val="1"/>
        </dgm:presLayoutVars>
      </dgm:prSet>
      <dgm:spPr/>
      <dgm:t>
        <a:bodyPr/>
        <a:lstStyle/>
        <a:p>
          <a:endParaRPr lang="en-US"/>
        </a:p>
      </dgm:t>
    </dgm:pt>
    <dgm:pt modelId="{EF9FB661-D691-4026-ADDA-A05B80D62472}" type="pres">
      <dgm:prSet presAssocID="{8C43A969-F748-49EB-A38B-14265D84EFE8}" presName="sp" presStyleCnt="0"/>
      <dgm:spPr/>
    </dgm:pt>
    <dgm:pt modelId="{D0863FC9-087E-4D79-BE40-79C6998CFC57}" type="pres">
      <dgm:prSet presAssocID="{06867C74-CF30-4FBE-925B-C5B2D46BA74C}" presName="composite" presStyleCnt="0"/>
      <dgm:spPr/>
    </dgm:pt>
    <dgm:pt modelId="{C4BBFBF7-7ADD-4DE2-A340-FC463876C294}" type="pres">
      <dgm:prSet presAssocID="{06867C74-CF30-4FBE-925B-C5B2D46BA74C}" presName="parentText" presStyleLbl="alignNode1" presStyleIdx="1" presStyleCnt="4">
        <dgm:presLayoutVars>
          <dgm:chMax val="1"/>
          <dgm:bulletEnabled val="1"/>
        </dgm:presLayoutVars>
      </dgm:prSet>
      <dgm:spPr/>
      <dgm:t>
        <a:bodyPr/>
        <a:lstStyle/>
        <a:p>
          <a:endParaRPr lang="en-US"/>
        </a:p>
      </dgm:t>
    </dgm:pt>
    <dgm:pt modelId="{72BA1FE2-C29B-4262-BB0E-8AB1AE241A7A}" type="pres">
      <dgm:prSet presAssocID="{06867C74-CF30-4FBE-925B-C5B2D46BA74C}" presName="descendantText" presStyleLbl="alignAcc1" presStyleIdx="1" presStyleCnt="4" custLinFactY="34919" custLinFactNeighborX="37" custLinFactNeighborY="100000">
        <dgm:presLayoutVars>
          <dgm:bulletEnabled val="1"/>
        </dgm:presLayoutVars>
      </dgm:prSet>
      <dgm:spPr/>
      <dgm:t>
        <a:bodyPr/>
        <a:lstStyle/>
        <a:p>
          <a:endParaRPr lang="en-US"/>
        </a:p>
      </dgm:t>
    </dgm:pt>
    <dgm:pt modelId="{C6B47A2F-6617-4E78-8CA7-DDEBDA3C0D00}" type="pres">
      <dgm:prSet presAssocID="{62D1B665-2A2B-45AF-A08D-34AEB150906D}" presName="sp" presStyleCnt="0"/>
      <dgm:spPr/>
    </dgm:pt>
    <dgm:pt modelId="{FDCF9FAE-2BEC-4266-B078-6ACE4B6FCE43}" type="pres">
      <dgm:prSet presAssocID="{6147985D-3BF4-478A-88BB-EF5DB40EA2D4}" presName="composite" presStyleCnt="0"/>
      <dgm:spPr/>
    </dgm:pt>
    <dgm:pt modelId="{C194485B-54CA-4195-AC8A-446338315627}" type="pres">
      <dgm:prSet presAssocID="{6147985D-3BF4-478A-88BB-EF5DB40EA2D4}" presName="parentText" presStyleLbl="alignNode1" presStyleIdx="2" presStyleCnt="4">
        <dgm:presLayoutVars>
          <dgm:chMax val="1"/>
          <dgm:bulletEnabled val="1"/>
        </dgm:presLayoutVars>
      </dgm:prSet>
      <dgm:spPr/>
      <dgm:t>
        <a:bodyPr/>
        <a:lstStyle/>
        <a:p>
          <a:endParaRPr lang="en-US"/>
        </a:p>
      </dgm:t>
    </dgm:pt>
    <dgm:pt modelId="{6D0B9FC0-578C-4D39-BAEF-0F4227E12EF4}" type="pres">
      <dgm:prSet presAssocID="{6147985D-3BF4-478A-88BB-EF5DB40EA2D4}" presName="descendantText" presStyleLbl="alignAcc1" presStyleIdx="2" presStyleCnt="4" custLinFactY="-34921" custLinFactNeighborX="37" custLinFactNeighborY="-100000">
        <dgm:presLayoutVars>
          <dgm:bulletEnabled val="1"/>
        </dgm:presLayoutVars>
      </dgm:prSet>
      <dgm:spPr/>
      <dgm:t>
        <a:bodyPr/>
        <a:lstStyle/>
        <a:p>
          <a:endParaRPr lang="en-US"/>
        </a:p>
      </dgm:t>
    </dgm:pt>
    <dgm:pt modelId="{6A2E8D6C-208E-4AB9-BE3E-6EA47D563AD9}" type="pres">
      <dgm:prSet presAssocID="{9EEEC557-B2C9-43B9-B8A3-661686081E05}" presName="sp" presStyleCnt="0"/>
      <dgm:spPr/>
    </dgm:pt>
    <dgm:pt modelId="{6D1E8D89-15DA-471C-AE93-EA676E2F8B15}" type="pres">
      <dgm:prSet presAssocID="{D1EE5422-D186-48A7-996C-84879483A7E2}" presName="composite" presStyleCnt="0"/>
      <dgm:spPr/>
    </dgm:pt>
    <dgm:pt modelId="{D3B51148-21F6-4542-8567-ED65071545F8}" type="pres">
      <dgm:prSet presAssocID="{D1EE5422-D186-48A7-996C-84879483A7E2}" presName="parentText" presStyleLbl="alignNode1" presStyleIdx="3" presStyleCnt="4">
        <dgm:presLayoutVars>
          <dgm:chMax val="1"/>
          <dgm:bulletEnabled val="1"/>
        </dgm:presLayoutVars>
      </dgm:prSet>
      <dgm:spPr/>
      <dgm:t>
        <a:bodyPr/>
        <a:lstStyle/>
        <a:p>
          <a:endParaRPr lang="en-US"/>
        </a:p>
      </dgm:t>
    </dgm:pt>
    <dgm:pt modelId="{574F5612-CC9B-4DCB-B605-9993E1C45117}" type="pres">
      <dgm:prSet presAssocID="{D1EE5422-D186-48A7-996C-84879483A7E2}" presName="descendantText" presStyleLbl="alignAcc1" presStyleIdx="3" presStyleCnt="4">
        <dgm:presLayoutVars>
          <dgm:bulletEnabled val="1"/>
        </dgm:presLayoutVars>
      </dgm:prSet>
      <dgm:spPr/>
      <dgm:t>
        <a:bodyPr/>
        <a:lstStyle/>
        <a:p>
          <a:endParaRPr lang="en-US"/>
        </a:p>
      </dgm:t>
    </dgm:pt>
  </dgm:ptLst>
  <dgm:cxnLst>
    <dgm:cxn modelId="{7B45D2D6-A2B1-4A35-84C5-D0C14928F6AD}" type="presOf" srcId="{6147985D-3BF4-478A-88BB-EF5DB40EA2D4}" destId="{C194485B-54CA-4195-AC8A-446338315627}" srcOrd="0" destOrd="0" presId="urn:microsoft.com/office/officeart/2005/8/layout/chevron2"/>
    <dgm:cxn modelId="{C33E365A-FAB0-4652-A056-FD10D85913D6}" type="presOf" srcId="{30C1AAFD-8C29-4B72-9568-D6E9A1512C47}" destId="{E45CE29A-6148-48F0-B53B-8FDCCD1F141C}" srcOrd="0" destOrd="0" presId="urn:microsoft.com/office/officeart/2005/8/layout/chevron2"/>
    <dgm:cxn modelId="{055543B5-41ED-4A0E-B325-F5CEA706EB34}" srcId="{06867C74-CF30-4FBE-925B-C5B2D46BA74C}" destId="{DBB44085-A2A6-4D9F-A86C-C6085382E85F}" srcOrd="0" destOrd="0" parTransId="{1BE1131F-73E3-4F80-AEA1-8120B1262A78}" sibTransId="{A414709C-25A9-43F0-8442-B71CCEEA8795}"/>
    <dgm:cxn modelId="{D9A59327-BBA4-47E9-9C90-6E1A6AEDBC99}" type="presOf" srcId="{D1EE5422-D186-48A7-996C-84879483A7E2}" destId="{D3B51148-21F6-4542-8567-ED65071545F8}" srcOrd="0" destOrd="0" presId="urn:microsoft.com/office/officeart/2005/8/layout/chevron2"/>
    <dgm:cxn modelId="{B110F24B-A9E9-4245-A467-A482464FC4EA}" srcId="{30C1AAFD-8C29-4B72-9568-D6E9A1512C47}" destId="{D1EE5422-D186-48A7-996C-84879483A7E2}" srcOrd="3" destOrd="0" parTransId="{39CDB626-34AE-492B-A5C2-D6636472D31C}" sibTransId="{A76BBDF0-FB1B-474A-8055-19E7614A7B28}"/>
    <dgm:cxn modelId="{9D327F2F-9B81-413C-95EF-238784BDBC62}" type="presOf" srcId="{06867C74-CF30-4FBE-925B-C5B2D46BA74C}" destId="{C4BBFBF7-7ADD-4DE2-A340-FC463876C294}" srcOrd="0" destOrd="0" presId="urn:microsoft.com/office/officeart/2005/8/layout/chevron2"/>
    <dgm:cxn modelId="{2A21B721-EDDF-42BB-AD1F-09785568D4EF}" type="presOf" srcId="{571859E8-293E-4EC4-9AC4-621CC2DF5117}" destId="{329DAC6A-3E45-494D-9E78-5F318A621A19}" srcOrd="0" destOrd="0" presId="urn:microsoft.com/office/officeart/2005/8/layout/chevron2"/>
    <dgm:cxn modelId="{ED1F430D-B29B-4BE9-898E-3859FCDCB661}" type="presOf" srcId="{489DBE47-B2BE-423E-B242-44B70113A63A}" destId="{574F5612-CC9B-4DCB-B605-9993E1C45117}" srcOrd="0" destOrd="0" presId="urn:microsoft.com/office/officeart/2005/8/layout/chevron2"/>
    <dgm:cxn modelId="{6FB50A41-B0BD-4F49-BA2A-B8DE504489E0}" srcId="{30C1AAFD-8C29-4B72-9568-D6E9A1512C47}" destId="{6147985D-3BF4-478A-88BB-EF5DB40EA2D4}" srcOrd="2" destOrd="0" parTransId="{C69B6194-4BDE-4FE3-B74B-C83E79C4FE1F}" sibTransId="{9EEEC557-B2C9-43B9-B8A3-661686081E05}"/>
    <dgm:cxn modelId="{F2BD427F-4EB0-403D-8652-7404D3784777}" srcId="{6147985D-3BF4-478A-88BB-EF5DB40EA2D4}" destId="{E47482F2-FAA8-41AE-ACDC-E1545E9C45B8}" srcOrd="0" destOrd="0" parTransId="{5DBF4714-6514-4A4B-B24F-A86295DF73DD}" sibTransId="{2CE9C391-914E-40A7-8795-1DCDD0BA50DB}"/>
    <dgm:cxn modelId="{C198B911-475D-4331-A764-D49B50F0E635}" type="presOf" srcId="{DBB44085-A2A6-4D9F-A86C-C6085382E85F}" destId="{72BA1FE2-C29B-4262-BB0E-8AB1AE241A7A}" srcOrd="0" destOrd="0" presId="urn:microsoft.com/office/officeart/2005/8/layout/chevron2"/>
    <dgm:cxn modelId="{059583CD-D724-44C6-80F9-8104A45B241A}" srcId="{30C1AAFD-8C29-4B72-9568-D6E9A1512C47}" destId="{571859E8-293E-4EC4-9AC4-621CC2DF5117}" srcOrd="0" destOrd="0" parTransId="{04A2FF53-9551-4B1A-AC2D-430897B351A1}" sibTransId="{8C43A969-F748-49EB-A38B-14265D84EFE8}"/>
    <dgm:cxn modelId="{A83F9191-28A1-4EC2-BA92-DF27BED1CD65}" srcId="{571859E8-293E-4EC4-9AC4-621CC2DF5117}" destId="{A5D9CE7C-C004-4F63-95E4-4821A82D78F8}" srcOrd="0" destOrd="0" parTransId="{C3E87BB2-D70B-4359-A8FF-DDE4C02FDD02}" sibTransId="{EC4FD7F3-D8D5-4857-9214-37DDD52EE032}"/>
    <dgm:cxn modelId="{B633B8E8-CB64-4EB0-B8F9-5D10BF81D610}" srcId="{30C1AAFD-8C29-4B72-9568-D6E9A1512C47}" destId="{06867C74-CF30-4FBE-925B-C5B2D46BA74C}" srcOrd="1" destOrd="0" parTransId="{F1561FB3-DAB9-4378-B4C3-F58C83AB554C}" sibTransId="{62D1B665-2A2B-45AF-A08D-34AEB150906D}"/>
    <dgm:cxn modelId="{72566FDE-54BE-41AE-9872-4D5EF40CA564}" type="presOf" srcId="{A5D9CE7C-C004-4F63-95E4-4821A82D78F8}" destId="{0AA33F69-07ED-4D76-B4BB-7871A2931DF9}" srcOrd="0" destOrd="0" presId="urn:microsoft.com/office/officeart/2005/8/layout/chevron2"/>
    <dgm:cxn modelId="{3B5FABDB-85CE-4026-8D0F-4658ACE52548}" type="presOf" srcId="{E47482F2-FAA8-41AE-ACDC-E1545E9C45B8}" destId="{6D0B9FC0-578C-4D39-BAEF-0F4227E12EF4}" srcOrd="0" destOrd="0" presId="urn:microsoft.com/office/officeart/2005/8/layout/chevron2"/>
    <dgm:cxn modelId="{25E03FA8-4374-4C57-94DB-88B4A2A072C8}" srcId="{D1EE5422-D186-48A7-996C-84879483A7E2}" destId="{489DBE47-B2BE-423E-B242-44B70113A63A}" srcOrd="0" destOrd="0" parTransId="{319F0B3C-89B8-44E8-8263-579EFD3DA86C}" sibTransId="{F22233AA-A7C4-4EF4-96C9-6261E3D3E7E8}"/>
    <dgm:cxn modelId="{E8789ECD-0B21-444B-9FF7-5022DA2D163D}" type="presParOf" srcId="{E45CE29A-6148-48F0-B53B-8FDCCD1F141C}" destId="{3331FDA4-AC57-47A5-8997-6955719DAC63}" srcOrd="0" destOrd="0" presId="urn:microsoft.com/office/officeart/2005/8/layout/chevron2"/>
    <dgm:cxn modelId="{D64ACEF7-DBBA-4E3D-A03C-68CC0657C22B}" type="presParOf" srcId="{3331FDA4-AC57-47A5-8997-6955719DAC63}" destId="{329DAC6A-3E45-494D-9E78-5F318A621A19}" srcOrd="0" destOrd="0" presId="urn:microsoft.com/office/officeart/2005/8/layout/chevron2"/>
    <dgm:cxn modelId="{6C7BCCC6-50D5-42B9-A3C8-BF5AB574C714}" type="presParOf" srcId="{3331FDA4-AC57-47A5-8997-6955719DAC63}" destId="{0AA33F69-07ED-4D76-B4BB-7871A2931DF9}" srcOrd="1" destOrd="0" presId="urn:microsoft.com/office/officeart/2005/8/layout/chevron2"/>
    <dgm:cxn modelId="{DF9C620C-D2E0-4482-87AE-3001A4DD5FA7}" type="presParOf" srcId="{E45CE29A-6148-48F0-B53B-8FDCCD1F141C}" destId="{EF9FB661-D691-4026-ADDA-A05B80D62472}" srcOrd="1" destOrd="0" presId="urn:microsoft.com/office/officeart/2005/8/layout/chevron2"/>
    <dgm:cxn modelId="{923CE6DF-0AA2-42E8-9040-482849FDBCD7}" type="presParOf" srcId="{E45CE29A-6148-48F0-B53B-8FDCCD1F141C}" destId="{D0863FC9-087E-4D79-BE40-79C6998CFC57}" srcOrd="2" destOrd="0" presId="urn:microsoft.com/office/officeart/2005/8/layout/chevron2"/>
    <dgm:cxn modelId="{1DB206F3-8DD7-4A96-95A7-71095AC9D7B6}" type="presParOf" srcId="{D0863FC9-087E-4D79-BE40-79C6998CFC57}" destId="{C4BBFBF7-7ADD-4DE2-A340-FC463876C294}" srcOrd="0" destOrd="0" presId="urn:microsoft.com/office/officeart/2005/8/layout/chevron2"/>
    <dgm:cxn modelId="{9D5A626E-25C2-460A-9C8D-FFE9D93D16FB}" type="presParOf" srcId="{D0863FC9-087E-4D79-BE40-79C6998CFC57}" destId="{72BA1FE2-C29B-4262-BB0E-8AB1AE241A7A}" srcOrd="1" destOrd="0" presId="urn:microsoft.com/office/officeart/2005/8/layout/chevron2"/>
    <dgm:cxn modelId="{A10B7BE1-7B0B-47DD-B566-C55D2225D48F}" type="presParOf" srcId="{E45CE29A-6148-48F0-B53B-8FDCCD1F141C}" destId="{C6B47A2F-6617-4E78-8CA7-DDEBDA3C0D00}" srcOrd="3" destOrd="0" presId="urn:microsoft.com/office/officeart/2005/8/layout/chevron2"/>
    <dgm:cxn modelId="{8AE48DCE-262B-4C53-B18B-69218ADB4DE7}" type="presParOf" srcId="{E45CE29A-6148-48F0-B53B-8FDCCD1F141C}" destId="{FDCF9FAE-2BEC-4266-B078-6ACE4B6FCE43}" srcOrd="4" destOrd="0" presId="urn:microsoft.com/office/officeart/2005/8/layout/chevron2"/>
    <dgm:cxn modelId="{BF3EDF23-B1D9-4C5D-AA76-14E932057CFA}" type="presParOf" srcId="{FDCF9FAE-2BEC-4266-B078-6ACE4B6FCE43}" destId="{C194485B-54CA-4195-AC8A-446338315627}" srcOrd="0" destOrd="0" presId="urn:microsoft.com/office/officeart/2005/8/layout/chevron2"/>
    <dgm:cxn modelId="{D025B62D-BEB6-4462-86A3-6FBDAD5B7599}" type="presParOf" srcId="{FDCF9FAE-2BEC-4266-B078-6ACE4B6FCE43}" destId="{6D0B9FC0-578C-4D39-BAEF-0F4227E12EF4}" srcOrd="1" destOrd="0" presId="urn:microsoft.com/office/officeart/2005/8/layout/chevron2"/>
    <dgm:cxn modelId="{6D9D6A03-C678-4197-A963-A1E4FFE15D04}" type="presParOf" srcId="{E45CE29A-6148-48F0-B53B-8FDCCD1F141C}" destId="{6A2E8D6C-208E-4AB9-BE3E-6EA47D563AD9}" srcOrd="5" destOrd="0" presId="urn:microsoft.com/office/officeart/2005/8/layout/chevron2"/>
    <dgm:cxn modelId="{9646BCBE-DC88-415C-A997-1A05285BF16E}" type="presParOf" srcId="{E45CE29A-6148-48F0-B53B-8FDCCD1F141C}" destId="{6D1E8D89-15DA-471C-AE93-EA676E2F8B15}" srcOrd="6" destOrd="0" presId="urn:microsoft.com/office/officeart/2005/8/layout/chevron2"/>
    <dgm:cxn modelId="{C19EFCD7-BC97-4623-82C7-2AFB07CB48A1}" type="presParOf" srcId="{6D1E8D89-15DA-471C-AE93-EA676E2F8B15}" destId="{D3B51148-21F6-4542-8567-ED65071545F8}" srcOrd="0" destOrd="0" presId="urn:microsoft.com/office/officeart/2005/8/layout/chevron2"/>
    <dgm:cxn modelId="{F04854D9-91FA-46DA-857B-A6DA18FB5C27}" type="presParOf" srcId="{6D1E8D89-15DA-471C-AE93-EA676E2F8B15}" destId="{574F5612-CC9B-4DCB-B605-9993E1C4511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0056CF-D1D8-420B-90DA-E5A9CEEE1AE5}" type="doc">
      <dgm:prSet loTypeId="urn:microsoft.com/office/officeart/2005/8/layout/vList3" loCatId="list" qsTypeId="urn:microsoft.com/office/officeart/2005/8/quickstyle/simple1" qsCatId="simple" csTypeId="urn:microsoft.com/office/officeart/2005/8/colors/accent1_2" csCatId="accent1" phldr="1"/>
      <dgm:spPr/>
    </dgm:pt>
    <dgm:pt modelId="{C2FD2F24-201D-48C5-9398-E0CBC86936B0}">
      <dgm:prSet phldrT="[Text]"/>
      <dgm:spPr/>
      <dgm:t>
        <a:bodyPr/>
        <a:lstStyle/>
        <a:p>
          <a:r>
            <a:rPr lang="en-US" b="1" dirty="0"/>
            <a:t>Studying the power consumption of </a:t>
          </a:r>
          <a:r>
            <a:rPr lang="en-US" b="1" dirty="0" err="1"/>
            <a:t>Tetouan</a:t>
          </a:r>
          <a:r>
            <a:rPr lang="en-US" b="1" dirty="0"/>
            <a:t> </a:t>
          </a:r>
          <a:r>
            <a:rPr lang="en-US" b="1" dirty="0" smtClean="0"/>
            <a:t>City</a:t>
          </a:r>
          <a:endParaRPr lang="en-US" b="1" dirty="0"/>
        </a:p>
      </dgm:t>
    </dgm:pt>
    <dgm:pt modelId="{C093AB94-04AC-4D2A-8D95-D78D5B8A29C1}" type="parTrans" cxnId="{C2613EE0-3402-41BB-8E29-A971326163F8}">
      <dgm:prSet/>
      <dgm:spPr/>
      <dgm:t>
        <a:bodyPr/>
        <a:lstStyle/>
        <a:p>
          <a:endParaRPr lang="en-US"/>
        </a:p>
      </dgm:t>
    </dgm:pt>
    <dgm:pt modelId="{DCD63C51-1927-4622-8289-FE206FC83377}" type="sibTrans" cxnId="{C2613EE0-3402-41BB-8E29-A971326163F8}">
      <dgm:prSet/>
      <dgm:spPr/>
      <dgm:t>
        <a:bodyPr/>
        <a:lstStyle/>
        <a:p>
          <a:endParaRPr lang="en-US"/>
        </a:p>
      </dgm:t>
    </dgm:pt>
    <dgm:pt modelId="{01B2F17E-715E-4817-9AD8-07A51FD57128}">
      <dgm:prSet phldrT="[Text]"/>
      <dgm:spPr/>
      <dgm:t>
        <a:bodyPr/>
        <a:lstStyle/>
        <a:p>
          <a:r>
            <a:rPr lang="en-US" b="1" dirty="0"/>
            <a:t>Comparing the achievement of the most accurate machine learning models  to predict the power consumption</a:t>
          </a:r>
        </a:p>
      </dgm:t>
    </dgm:pt>
    <dgm:pt modelId="{3B8F99B9-4FD3-4D73-BCA3-21CE6182CEDB}" type="parTrans" cxnId="{FD170E0B-CB3D-4E3D-BC30-98BD8F66DC0A}">
      <dgm:prSet/>
      <dgm:spPr/>
      <dgm:t>
        <a:bodyPr/>
        <a:lstStyle/>
        <a:p>
          <a:endParaRPr lang="en-US"/>
        </a:p>
      </dgm:t>
    </dgm:pt>
    <dgm:pt modelId="{0EB877FB-CEC6-41A2-9574-6D831FB98695}" type="sibTrans" cxnId="{FD170E0B-CB3D-4E3D-BC30-98BD8F66DC0A}">
      <dgm:prSet/>
      <dgm:spPr/>
      <dgm:t>
        <a:bodyPr/>
        <a:lstStyle/>
        <a:p>
          <a:endParaRPr lang="en-US"/>
        </a:p>
      </dgm:t>
    </dgm:pt>
    <dgm:pt modelId="{A2E1D3F1-20DA-4C1C-A40A-4B774B9F15BF}">
      <dgm:prSet phldrT="[Text]"/>
      <dgm:spPr/>
      <dgm:t>
        <a:bodyPr/>
        <a:lstStyle/>
        <a:p>
          <a:r>
            <a:rPr lang="en-US" b="1" dirty="0"/>
            <a:t>Applying the same study to different </a:t>
          </a:r>
          <a:r>
            <a:rPr lang="en-US" b="1" dirty="0" smtClean="0"/>
            <a:t>Moroccan </a:t>
          </a:r>
          <a:r>
            <a:rPr lang="en-US" b="1" dirty="0"/>
            <a:t>power </a:t>
          </a:r>
          <a:r>
            <a:rPr lang="en-US" b="1" dirty="0" smtClean="0"/>
            <a:t>suppliers </a:t>
          </a:r>
          <a:r>
            <a:rPr lang="en-US" b="1" dirty="0"/>
            <a:t>and distribution companies </a:t>
          </a:r>
          <a:r>
            <a:rPr lang="en-US" b="1" dirty="0" smtClean="0"/>
            <a:t>including </a:t>
          </a:r>
          <a:r>
            <a:rPr lang="en-US" b="1" dirty="0"/>
            <a:t>one’s of renewable </a:t>
          </a:r>
          <a:r>
            <a:rPr lang="en-US" b="1" dirty="0" smtClean="0"/>
            <a:t>energy</a:t>
          </a:r>
          <a:r>
            <a:rPr lang="en-US" dirty="0" smtClean="0"/>
            <a:t> </a:t>
          </a:r>
          <a:endParaRPr lang="en-US" dirty="0"/>
        </a:p>
      </dgm:t>
    </dgm:pt>
    <dgm:pt modelId="{11B7827C-23A8-4E36-8D5E-4EB373471AEF}" type="parTrans" cxnId="{3BA500BC-5C9A-4020-88A0-DC766A6048ED}">
      <dgm:prSet/>
      <dgm:spPr/>
      <dgm:t>
        <a:bodyPr/>
        <a:lstStyle/>
        <a:p>
          <a:endParaRPr lang="en-US"/>
        </a:p>
      </dgm:t>
    </dgm:pt>
    <dgm:pt modelId="{977D7D39-BB01-40B5-9D9E-226156F8684C}" type="sibTrans" cxnId="{3BA500BC-5C9A-4020-88A0-DC766A6048ED}">
      <dgm:prSet/>
      <dgm:spPr/>
      <dgm:t>
        <a:bodyPr/>
        <a:lstStyle/>
        <a:p>
          <a:endParaRPr lang="en-US"/>
        </a:p>
      </dgm:t>
    </dgm:pt>
    <dgm:pt modelId="{13F9A928-31AF-4D7F-8A9B-A5392D3EFFAC}">
      <dgm:prSet phldrT="[Text]"/>
      <dgm:spPr/>
      <dgm:t>
        <a:bodyPr/>
        <a:lstStyle/>
        <a:p>
          <a:r>
            <a:rPr lang="en-US" b="1" dirty="0"/>
            <a:t>Planning  to give a financial study and measure the economic </a:t>
          </a:r>
          <a:r>
            <a:rPr lang="en-US" b="1" dirty="0" smtClean="0"/>
            <a:t>impacts</a:t>
          </a:r>
          <a:endParaRPr lang="en-US" b="1" dirty="0"/>
        </a:p>
      </dgm:t>
    </dgm:pt>
    <dgm:pt modelId="{BF2FA0D8-265E-4F5C-B359-2E86560038DA}" type="parTrans" cxnId="{5611831B-81C4-40E0-B680-C75B497305BA}">
      <dgm:prSet/>
      <dgm:spPr/>
      <dgm:t>
        <a:bodyPr/>
        <a:lstStyle/>
        <a:p>
          <a:endParaRPr lang="en-US"/>
        </a:p>
      </dgm:t>
    </dgm:pt>
    <dgm:pt modelId="{49E919B8-0A76-40D6-87C8-6FAE424F8B8B}" type="sibTrans" cxnId="{5611831B-81C4-40E0-B680-C75B497305BA}">
      <dgm:prSet/>
      <dgm:spPr/>
      <dgm:t>
        <a:bodyPr/>
        <a:lstStyle/>
        <a:p>
          <a:endParaRPr lang="en-US"/>
        </a:p>
      </dgm:t>
    </dgm:pt>
    <dgm:pt modelId="{A2F973E9-610D-47D8-9E8F-307265D83FB1}">
      <dgm:prSet phldrT="[Text]"/>
      <dgm:spPr/>
      <dgm:t>
        <a:bodyPr/>
        <a:lstStyle/>
        <a:p>
          <a:r>
            <a:rPr lang="en-US" b="1" dirty="0"/>
            <a:t>Finding that random forest model outperformed its counterpart in our case study</a:t>
          </a:r>
        </a:p>
      </dgm:t>
    </dgm:pt>
    <dgm:pt modelId="{266059A3-D82E-4BBD-AD58-40C4EF155E47}" type="parTrans" cxnId="{5F794FA7-4AB1-4B2D-B7AF-67F2A947F64E}">
      <dgm:prSet/>
      <dgm:spPr/>
      <dgm:t>
        <a:bodyPr/>
        <a:lstStyle/>
        <a:p>
          <a:endParaRPr lang="en-US"/>
        </a:p>
      </dgm:t>
    </dgm:pt>
    <dgm:pt modelId="{45C25803-10E1-4F67-9FB2-46CF3FE3DB46}" type="sibTrans" cxnId="{5F794FA7-4AB1-4B2D-B7AF-67F2A947F64E}">
      <dgm:prSet/>
      <dgm:spPr/>
      <dgm:t>
        <a:bodyPr/>
        <a:lstStyle/>
        <a:p>
          <a:endParaRPr lang="en-US"/>
        </a:p>
      </dgm:t>
    </dgm:pt>
    <dgm:pt modelId="{692CE19C-B611-4AD1-B139-2A95B562EB4E}" type="pres">
      <dgm:prSet presAssocID="{B40056CF-D1D8-420B-90DA-E5A9CEEE1AE5}" presName="linearFlow" presStyleCnt="0">
        <dgm:presLayoutVars>
          <dgm:dir/>
          <dgm:resizeHandles val="exact"/>
        </dgm:presLayoutVars>
      </dgm:prSet>
      <dgm:spPr/>
    </dgm:pt>
    <dgm:pt modelId="{8D566BA1-222D-419C-93C8-02423067D0EC}" type="pres">
      <dgm:prSet presAssocID="{C2FD2F24-201D-48C5-9398-E0CBC86936B0}" presName="composite" presStyleCnt="0"/>
      <dgm:spPr/>
    </dgm:pt>
    <dgm:pt modelId="{2671F594-796F-4075-8EEB-3FAA35F05225}" type="pres">
      <dgm:prSet presAssocID="{C2FD2F24-201D-48C5-9398-E0CBC86936B0}" presName="imgShp" presStyleLbl="fgImgPlace1" presStyleIdx="0" presStyleCnt="5"/>
      <dgm:spPr/>
    </dgm:pt>
    <dgm:pt modelId="{030451F6-5356-46B4-A899-56EE568AAC83}" type="pres">
      <dgm:prSet presAssocID="{C2FD2F24-201D-48C5-9398-E0CBC86936B0}" presName="txShp" presStyleLbl="node1" presStyleIdx="0" presStyleCnt="5">
        <dgm:presLayoutVars>
          <dgm:bulletEnabled val="1"/>
        </dgm:presLayoutVars>
      </dgm:prSet>
      <dgm:spPr/>
      <dgm:t>
        <a:bodyPr/>
        <a:lstStyle/>
        <a:p>
          <a:endParaRPr lang="en-US"/>
        </a:p>
      </dgm:t>
    </dgm:pt>
    <dgm:pt modelId="{49889284-8CA5-4D7A-A1BA-6FB605629A79}" type="pres">
      <dgm:prSet presAssocID="{DCD63C51-1927-4622-8289-FE206FC83377}" presName="spacing" presStyleCnt="0"/>
      <dgm:spPr/>
    </dgm:pt>
    <dgm:pt modelId="{F5E799A5-D15A-4C84-B456-8FFF499E49FC}" type="pres">
      <dgm:prSet presAssocID="{01B2F17E-715E-4817-9AD8-07A51FD57128}" presName="composite" presStyleCnt="0"/>
      <dgm:spPr/>
    </dgm:pt>
    <dgm:pt modelId="{E08CEBB8-9B91-4220-BBD6-80E802372D88}" type="pres">
      <dgm:prSet presAssocID="{01B2F17E-715E-4817-9AD8-07A51FD57128}" presName="imgShp" presStyleLbl="fgImgPlace1" presStyleIdx="1" presStyleCnt="5"/>
      <dgm:spPr/>
    </dgm:pt>
    <dgm:pt modelId="{EE48220B-5753-488D-818D-E173DC7D95A7}" type="pres">
      <dgm:prSet presAssocID="{01B2F17E-715E-4817-9AD8-07A51FD57128}" presName="txShp" presStyleLbl="node1" presStyleIdx="1" presStyleCnt="5">
        <dgm:presLayoutVars>
          <dgm:bulletEnabled val="1"/>
        </dgm:presLayoutVars>
      </dgm:prSet>
      <dgm:spPr/>
      <dgm:t>
        <a:bodyPr/>
        <a:lstStyle/>
        <a:p>
          <a:endParaRPr lang="en-US"/>
        </a:p>
      </dgm:t>
    </dgm:pt>
    <dgm:pt modelId="{70BE3B6B-B268-47A5-8D19-9053DE555FEE}" type="pres">
      <dgm:prSet presAssocID="{0EB877FB-CEC6-41A2-9574-6D831FB98695}" presName="spacing" presStyleCnt="0"/>
      <dgm:spPr/>
    </dgm:pt>
    <dgm:pt modelId="{615E4A32-CB98-4F4D-96BD-084C3D64B7D1}" type="pres">
      <dgm:prSet presAssocID="{A2F973E9-610D-47D8-9E8F-307265D83FB1}" presName="composite" presStyleCnt="0"/>
      <dgm:spPr/>
    </dgm:pt>
    <dgm:pt modelId="{8FBED838-67D2-4DB0-B15D-3140B8F3A0F5}" type="pres">
      <dgm:prSet presAssocID="{A2F973E9-610D-47D8-9E8F-307265D83FB1}" presName="imgShp" presStyleLbl="fgImgPlace1" presStyleIdx="2" presStyleCnt="5"/>
      <dgm:spPr/>
    </dgm:pt>
    <dgm:pt modelId="{D8EAFF79-9D72-4C7E-82B2-7CB722843A11}" type="pres">
      <dgm:prSet presAssocID="{A2F973E9-610D-47D8-9E8F-307265D83FB1}" presName="txShp" presStyleLbl="node1" presStyleIdx="2" presStyleCnt="5">
        <dgm:presLayoutVars>
          <dgm:bulletEnabled val="1"/>
        </dgm:presLayoutVars>
      </dgm:prSet>
      <dgm:spPr/>
      <dgm:t>
        <a:bodyPr/>
        <a:lstStyle/>
        <a:p>
          <a:endParaRPr lang="en-US"/>
        </a:p>
      </dgm:t>
    </dgm:pt>
    <dgm:pt modelId="{B3509CA3-DA10-482D-9A8E-3B2C2F327444}" type="pres">
      <dgm:prSet presAssocID="{45C25803-10E1-4F67-9FB2-46CF3FE3DB46}" presName="spacing" presStyleCnt="0"/>
      <dgm:spPr/>
    </dgm:pt>
    <dgm:pt modelId="{9E671056-BBDC-4006-9F74-0F413CF6C1BB}" type="pres">
      <dgm:prSet presAssocID="{A2E1D3F1-20DA-4C1C-A40A-4B774B9F15BF}" presName="composite" presStyleCnt="0"/>
      <dgm:spPr/>
    </dgm:pt>
    <dgm:pt modelId="{D4D366BB-D698-4442-AB43-54CE6048CEF4}" type="pres">
      <dgm:prSet presAssocID="{A2E1D3F1-20DA-4C1C-A40A-4B774B9F15BF}" presName="imgShp" presStyleLbl="fgImgPlace1" presStyleIdx="3" presStyleCnt="5"/>
      <dgm:spPr/>
    </dgm:pt>
    <dgm:pt modelId="{2557F6F0-421C-40B4-94B3-11F367DDEDD3}" type="pres">
      <dgm:prSet presAssocID="{A2E1D3F1-20DA-4C1C-A40A-4B774B9F15BF}" presName="txShp" presStyleLbl="node1" presStyleIdx="3" presStyleCnt="5">
        <dgm:presLayoutVars>
          <dgm:bulletEnabled val="1"/>
        </dgm:presLayoutVars>
      </dgm:prSet>
      <dgm:spPr/>
      <dgm:t>
        <a:bodyPr/>
        <a:lstStyle/>
        <a:p>
          <a:endParaRPr lang="en-US"/>
        </a:p>
      </dgm:t>
    </dgm:pt>
    <dgm:pt modelId="{24238017-7D75-4855-99D9-53D20A4EEA78}" type="pres">
      <dgm:prSet presAssocID="{977D7D39-BB01-40B5-9D9E-226156F8684C}" presName="spacing" presStyleCnt="0"/>
      <dgm:spPr/>
    </dgm:pt>
    <dgm:pt modelId="{298CCA84-59AC-4887-93AB-EB30ED75778C}" type="pres">
      <dgm:prSet presAssocID="{13F9A928-31AF-4D7F-8A9B-A5392D3EFFAC}" presName="composite" presStyleCnt="0"/>
      <dgm:spPr/>
    </dgm:pt>
    <dgm:pt modelId="{D017671E-FBE1-417F-A5A9-C1CE8FCFCCC1}" type="pres">
      <dgm:prSet presAssocID="{13F9A928-31AF-4D7F-8A9B-A5392D3EFFAC}" presName="imgShp" presStyleLbl="fgImgPlace1" presStyleIdx="4" presStyleCnt="5"/>
      <dgm:spPr/>
    </dgm:pt>
    <dgm:pt modelId="{26A2E512-3C65-4E2F-B75E-F448C2A3B609}" type="pres">
      <dgm:prSet presAssocID="{13F9A928-31AF-4D7F-8A9B-A5392D3EFFAC}" presName="txShp" presStyleLbl="node1" presStyleIdx="4" presStyleCnt="5">
        <dgm:presLayoutVars>
          <dgm:bulletEnabled val="1"/>
        </dgm:presLayoutVars>
      </dgm:prSet>
      <dgm:spPr/>
      <dgm:t>
        <a:bodyPr/>
        <a:lstStyle/>
        <a:p>
          <a:endParaRPr lang="en-US"/>
        </a:p>
      </dgm:t>
    </dgm:pt>
  </dgm:ptLst>
  <dgm:cxnLst>
    <dgm:cxn modelId="{FD170E0B-CB3D-4E3D-BC30-98BD8F66DC0A}" srcId="{B40056CF-D1D8-420B-90DA-E5A9CEEE1AE5}" destId="{01B2F17E-715E-4817-9AD8-07A51FD57128}" srcOrd="1" destOrd="0" parTransId="{3B8F99B9-4FD3-4D73-BCA3-21CE6182CEDB}" sibTransId="{0EB877FB-CEC6-41A2-9574-6D831FB98695}"/>
    <dgm:cxn modelId="{69136305-56C5-407C-8E09-061B4DEFC869}" type="presOf" srcId="{01B2F17E-715E-4817-9AD8-07A51FD57128}" destId="{EE48220B-5753-488D-818D-E173DC7D95A7}" srcOrd="0" destOrd="0" presId="urn:microsoft.com/office/officeart/2005/8/layout/vList3"/>
    <dgm:cxn modelId="{3BA500BC-5C9A-4020-88A0-DC766A6048ED}" srcId="{B40056CF-D1D8-420B-90DA-E5A9CEEE1AE5}" destId="{A2E1D3F1-20DA-4C1C-A40A-4B774B9F15BF}" srcOrd="3" destOrd="0" parTransId="{11B7827C-23A8-4E36-8D5E-4EB373471AEF}" sibTransId="{977D7D39-BB01-40B5-9D9E-226156F8684C}"/>
    <dgm:cxn modelId="{5611831B-81C4-40E0-B680-C75B497305BA}" srcId="{B40056CF-D1D8-420B-90DA-E5A9CEEE1AE5}" destId="{13F9A928-31AF-4D7F-8A9B-A5392D3EFFAC}" srcOrd="4" destOrd="0" parTransId="{BF2FA0D8-265E-4F5C-B359-2E86560038DA}" sibTransId="{49E919B8-0A76-40D6-87C8-6FAE424F8B8B}"/>
    <dgm:cxn modelId="{B2BCF391-CBA6-48B0-8095-819CBB4EF5CC}" type="presOf" srcId="{C2FD2F24-201D-48C5-9398-E0CBC86936B0}" destId="{030451F6-5356-46B4-A899-56EE568AAC83}" srcOrd="0" destOrd="0" presId="urn:microsoft.com/office/officeart/2005/8/layout/vList3"/>
    <dgm:cxn modelId="{C2613EE0-3402-41BB-8E29-A971326163F8}" srcId="{B40056CF-D1D8-420B-90DA-E5A9CEEE1AE5}" destId="{C2FD2F24-201D-48C5-9398-E0CBC86936B0}" srcOrd="0" destOrd="0" parTransId="{C093AB94-04AC-4D2A-8D95-D78D5B8A29C1}" sibTransId="{DCD63C51-1927-4622-8289-FE206FC83377}"/>
    <dgm:cxn modelId="{CA4BBD1B-42A3-4386-ACCA-B0508D992032}" type="presOf" srcId="{B40056CF-D1D8-420B-90DA-E5A9CEEE1AE5}" destId="{692CE19C-B611-4AD1-B139-2A95B562EB4E}" srcOrd="0" destOrd="0" presId="urn:microsoft.com/office/officeart/2005/8/layout/vList3"/>
    <dgm:cxn modelId="{4C2F6445-F58E-415E-A59B-274D6E58FE3F}" type="presOf" srcId="{13F9A928-31AF-4D7F-8A9B-A5392D3EFFAC}" destId="{26A2E512-3C65-4E2F-B75E-F448C2A3B609}" srcOrd="0" destOrd="0" presId="urn:microsoft.com/office/officeart/2005/8/layout/vList3"/>
    <dgm:cxn modelId="{06F8E753-2147-479E-9E91-E227627D873F}" type="presOf" srcId="{A2E1D3F1-20DA-4C1C-A40A-4B774B9F15BF}" destId="{2557F6F0-421C-40B4-94B3-11F367DDEDD3}" srcOrd="0" destOrd="0" presId="urn:microsoft.com/office/officeart/2005/8/layout/vList3"/>
    <dgm:cxn modelId="{CE27C1BC-D7DB-4B8B-8834-DC95BC0547AA}" type="presOf" srcId="{A2F973E9-610D-47D8-9E8F-307265D83FB1}" destId="{D8EAFF79-9D72-4C7E-82B2-7CB722843A11}" srcOrd="0" destOrd="0" presId="urn:microsoft.com/office/officeart/2005/8/layout/vList3"/>
    <dgm:cxn modelId="{5F794FA7-4AB1-4B2D-B7AF-67F2A947F64E}" srcId="{B40056CF-D1D8-420B-90DA-E5A9CEEE1AE5}" destId="{A2F973E9-610D-47D8-9E8F-307265D83FB1}" srcOrd="2" destOrd="0" parTransId="{266059A3-D82E-4BBD-AD58-40C4EF155E47}" sibTransId="{45C25803-10E1-4F67-9FB2-46CF3FE3DB46}"/>
    <dgm:cxn modelId="{35EC57DB-3582-4C19-9E42-328A0ED76720}" type="presParOf" srcId="{692CE19C-B611-4AD1-B139-2A95B562EB4E}" destId="{8D566BA1-222D-419C-93C8-02423067D0EC}" srcOrd="0" destOrd="0" presId="urn:microsoft.com/office/officeart/2005/8/layout/vList3"/>
    <dgm:cxn modelId="{B46E8587-8DF9-41C4-A560-37425DE1878C}" type="presParOf" srcId="{8D566BA1-222D-419C-93C8-02423067D0EC}" destId="{2671F594-796F-4075-8EEB-3FAA35F05225}" srcOrd="0" destOrd="0" presId="urn:microsoft.com/office/officeart/2005/8/layout/vList3"/>
    <dgm:cxn modelId="{9270C2D8-0BBA-4074-BB10-1D59C9D591F1}" type="presParOf" srcId="{8D566BA1-222D-419C-93C8-02423067D0EC}" destId="{030451F6-5356-46B4-A899-56EE568AAC83}" srcOrd="1" destOrd="0" presId="urn:microsoft.com/office/officeart/2005/8/layout/vList3"/>
    <dgm:cxn modelId="{228F8AC6-9948-424A-98DA-9D8C3EE63470}" type="presParOf" srcId="{692CE19C-B611-4AD1-B139-2A95B562EB4E}" destId="{49889284-8CA5-4D7A-A1BA-6FB605629A79}" srcOrd="1" destOrd="0" presId="urn:microsoft.com/office/officeart/2005/8/layout/vList3"/>
    <dgm:cxn modelId="{D0B1A361-6BAD-48D5-9387-3424A9194366}" type="presParOf" srcId="{692CE19C-B611-4AD1-B139-2A95B562EB4E}" destId="{F5E799A5-D15A-4C84-B456-8FFF499E49FC}" srcOrd="2" destOrd="0" presId="urn:microsoft.com/office/officeart/2005/8/layout/vList3"/>
    <dgm:cxn modelId="{D30D223E-4465-476E-90B0-C2CDCA48ABFC}" type="presParOf" srcId="{F5E799A5-D15A-4C84-B456-8FFF499E49FC}" destId="{E08CEBB8-9B91-4220-BBD6-80E802372D88}" srcOrd="0" destOrd="0" presId="urn:microsoft.com/office/officeart/2005/8/layout/vList3"/>
    <dgm:cxn modelId="{1604F094-DDC6-4887-B108-E06AF5149A15}" type="presParOf" srcId="{F5E799A5-D15A-4C84-B456-8FFF499E49FC}" destId="{EE48220B-5753-488D-818D-E173DC7D95A7}" srcOrd="1" destOrd="0" presId="urn:microsoft.com/office/officeart/2005/8/layout/vList3"/>
    <dgm:cxn modelId="{26255E91-0061-498C-B07E-4570995CEA55}" type="presParOf" srcId="{692CE19C-B611-4AD1-B139-2A95B562EB4E}" destId="{70BE3B6B-B268-47A5-8D19-9053DE555FEE}" srcOrd="3" destOrd="0" presId="urn:microsoft.com/office/officeart/2005/8/layout/vList3"/>
    <dgm:cxn modelId="{A769A3A1-CF10-4250-B077-BD513C2F5E38}" type="presParOf" srcId="{692CE19C-B611-4AD1-B139-2A95B562EB4E}" destId="{615E4A32-CB98-4F4D-96BD-084C3D64B7D1}" srcOrd="4" destOrd="0" presId="urn:microsoft.com/office/officeart/2005/8/layout/vList3"/>
    <dgm:cxn modelId="{A2C9BD61-1ABC-4E92-8547-8FAA8E7AA12A}" type="presParOf" srcId="{615E4A32-CB98-4F4D-96BD-084C3D64B7D1}" destId="{8FBED838-67D2-4DB0-B15D-3140B8F3A0F5}" srcOrd="0" destOrd="0" presId="urn:microsoft.com/office/officeart/2005/8/layout/vList3"/>
    <dgm:cxn modelId="{F09A99D9-930B-4F4A-AB12-DC0509E295E7}" type="presParOf" srcId="{615E4A32-CB98-4F4D-96BD-084C3D64B7D1}" destId="{D8EAFF79-9D72-4C7E-82B2-7CB722843A11}" srcOrd="1" destOrd="0" presId="urn:microsoft.com/office/officeart/2005/8/layout/vList3"/>
    <dgm:cxn modelId="{1BA71C35-3E4C-49AD-A04B-103FEA011237}" type="presParOf" srcId="{692CE19C-B611-4AD1-B139-2A95B562EB4E}" destId="{B3509CA3-DA10-482D-9A8E-3B2C2F327444}" srcOrd="5" destOrd="0" presId="urn:microsoft.com/office/officeart/2005/8/layout/vList3"/>
    <dgm:cxn modelId="{9BA700EF-4B37-4605-B6D5-3211B9C09130}" type="presParOf" srcId="{692CE19C-B611-4AD1-B139-2A95B562EB4E}" destId="{9E671056-BBDC-4006-9F74-0F413CF6C1BB}" srcOrd="6" destOrd="0" presId="urn:microsoft.com/office/officeart/2005/8/layout/vList3"/>
    <dgm:cxn modelId="{5C27A1B1-62AF-46A0-8BB6-8DE08B34F489}" type="presParOf" srcId="{9E671056-BBDC-4006-9F74-0F413CF6C1BB}" destId="{D4D366BB-D698-4442-AB43-54CE6048CEF4}" srcOrd="0" destOrd="0" presId="urn:microsoft.com/office/officeart/2005/8/layout/vList3"/>
    <dgm:cxn modelId="{765AC249-00F4-47AA-9C5F-7C0C728D0B61}" type="presParOf" srcId="{9E671056-BBDC-4006-9F74-0F413CF6C1BB}" destId="{2557F6F0-421C-40B4-94B3-11F367DDEDD3}" srcOrd="1" destOrd="0" presId="urn:microsoft.com/office/officeart/2005/8/layout/vList3"/>
    <dgm:cxn modelId="{AC7B0991-4312-4E63-9894-B77F79A924F1}" type="presParOf" srcId="{692CE19C-B611-4AD1-B139-2A95B562EB4E}" destId="{24238017-7D75-4855-99D9-53D20A4EEA78}" srcOrd="7" destOrd="0" presId="urn:microsoft.com/office/officeart/2005/8/layout/vList3"/>
    <dgm:cxn modelId="{75253163-9D40-4117-A2CC-7B20F1B9B726}" type="presParOf" srcId="{692CE19C-B611-4AD1-B139-2A95B562EB4E}" destId="{298CCA84-59AC-4887-93AB-EB30ED75778C}" srcOrd="8" destOrd="0" presId="urn:microsoft.com/office/officeart/2005/8/layout/vList3"/>
    <dgm:cxn modelId="{33A76265-D9B1-44D7-99AD-42F1674FE946}" type="presParOf" srcId="{298CCA84-59AC-4887-93AB-EB30ED75778C}" destId="{D017671E-FBE1-417F-A5A9-C1CE8FCFCCC1}" srcOrd="0" destOrd="0" presId="urn:microsoft.com/office/officeart/2005/8/layout/vList3"/>
    <dgm:cxn modelId="{502B4DE3-0EBD-45B7-8FB0-F1BF6826960C}" type="presParOf" srcId="{298CCA84-59AC-4887-93AB-EB30ED75778C}" destId="{26A2E512-3C65-4E2F-B75E-F448C2A3B60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D513C-DA77-4B40-B067-50ADD7561C99}">
      <dsp:nvSpPr>
        <dsp:cNvPr id="0" name=""/>
        <dsp:cNvSpPr/>
      </dsp:nvSpPr>
      <dsp:spPr>
        <a:xfrm>
          <a:off x="-6388875" y="-977958"/>
          <a:ext cx="7610324" cy="7610324"/>
        </a:xfrm>
        <a:prstGeom prst="blockArc">
          <a:avLst>
            <a:gd name="adj1" fmla="val 18900000"/>
            <a:gd name="adj2" fmla="val 2700000"/>
            <a:gd name="adj3" fmla="val 284"/>
          </a:avLst>
        </a:pr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50A9AF-F685-4759-ACCF-31DF57E8AE76}">
      <dsp:nvSpPr>
        <dsp:cNvPr id="0" name=""/>
        <dsp:cNvSpPr/>
      </dsp:nvSpPr>
      <dsp:spPr>
        <a:xfrm>
          <a:off x="396656" y="257049"/>
          <a:ext cx="6794402" cy="513872"/>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7886" tIns="58420" rIns="58420" bIns="58420" numCol="1" spcCol="1270" anchor="ctr" anchorCtr="0">
          <a:noAutofit/>
        </a:bodyPr>
        <a:lstStyle/>
        <a:p>
          <a:pPr lvl="0" algn="l" defTabSz="1022350">
            <a:lnSpc>
              <a:spcPct val="90000"/>
            </a:lnSpc>
            <a:spcBef>
              <a:spcPct val="0"/>
            </a:spcBef>
            <a:spcAft>
              <a:spcPct val="35000"/>
            </a:spcAft>
          </a:pPr>
          <a:r>
            <a:rPr lang="en-US" sz="2300" b="1" kern="1200" dirty="0"/>
            <a:t>OBJECTIVES</a:t>
          </a:r>
          <a:endParaRPr lang="en-US" sz="2300" kern="1200" dirty="0"/>
        </a:p>
      </dsp:txBody>
      <dsp:txXfrm>
        <a:off x="396656" y="257049"/>
        <a:ext cx="6794402" cy="513872"/>
      </dsp:txXfrm>
    </dsp:sp>
    <dsp:sp modelId="{19B81967-6B78-4339-BEEA-689FD4AC6273}">
      <dsp:nvSpPr>
        <dsp:cNvPr id="0" name=""/>
        <dsp:cNvSpPr/>
      </dsp:nvSpPr>
      <dsp:spPr>
        <a:xfrm>
          <a:off x="75486" y="192815"/>
          <a:ext cx="642340" cy="64234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39CE72-E351-4D9D-A494-B5EF4E1EA11C}">
      <dsp:nvSpPr>
        <dsp:cNvPr id="0" name=""/>
        <dsp:cNvSpPr/>
      </dsp:nvSpPr>
      <dsp:spPr>
        <a:xfrm>
          <a:off x="862014" y="1028310"/>
          <a:ext cx="6329045" cy="513872"/>
        </a:xfrm>
        <a:prstGeom prst="rect">
          <a:avLst/>
        </a:prstGeom>
        <a:solidFill>
          <a:schemeClr val="accent1">
            <a:shade val="80000"/>
            <a:hueOff val="45211"/>
            <a:satOff val="863"/>
            <a:lumOff val="38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7886" tIns="58420" rIns="58420" bIns="58420" numCol="1" spcCol="1270" anchor="ctr" anchorCtr="0">
          <a:noAutofit/>
        </a:bodyPr>
        <a:lstStyle/>
        <a:p>
          <a:pPr lvl="0" algn="l" defTabSz="1022350">
            <a:lnSpc>
              <a:spcPct val="90000"/>
            </a:lnSpc>
            <a:spcBef>
              <a:spcPct val="0"/>
            </a:spcBef>
            <a:spcAft>
              <a:spcPct val="35000"/>
            </a:spcAft>
          </a:pPr>
          <a:r>
            <a:rPr lang="en-US" sz="2300" b="1" kern="1200" dirty="0"/>
            <a:t>INTRODUCTION</a:t>
          </a:r>
        </a:p>
      </dsp:txBody>
      <dsp:txXfrm>
        <a:off x="862014" y="1028310"/>
        <a:ext cx="6329045" cy="513872"/>
      </dsp:txXfrm>
    </dsp:sp>
    <dsp:sp modelId="{9C0E80CB-B68F-4BDF-BE3E-E806F7F34D31}">
      <dsp:nvSpPr>
        <dsp:cNvPr id="0" name=""/>
        <dsp:cNvSpPr/>
      </dsp:nvSpPr>
      <dsp:spPr>
        <a:xfrm>
          <a:off x="540844" y="964076"/>
          <a:ext cx="642340" cy="642340"/>
        </a:xfrm>
        <a:prstGeom prst="ellipse">
          <a:avLst/>
        </a:prstGeom>
        <a:solidFill>
          <a:schemeClr val="lt1">
            <a:hueOff val="0"/>
            <a:satOff val="0"/>
            <a:lumOff val="0"/>
            <a:alphaOff val="0"/>
          </a:schemeClr>
        </a:solidFill>
        <a:ln w="12700" cap="flat" cmpd="sng" algn="ctr">
          <a:solidFill>
            <a:schemeClr val="accent1">
              <a:shade val="80000"/>
              <a:hueOff val="45211"/>
              <a:satOff val="863"/>
              <a:lumOff val="38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8F8B8C-CB32-4332-96C7-3C5D3FC14AA0}">
      <dsp:nvSpPr>
        <dsp:cNvPr id="0" name=""/>
        <dsp:cNvSpPr/>
      </dsp:nvSpPr>
      <dsp:spPr>
        <a:xfrm>
          <a:off x="1117028" y="1799006"/>
          <a:ext cx="6074031" cy="513872"/>
        </a:xfrm>
        <a:prstGeom prst="rect">
          <a:avLst/>
        </a:prstGeom>
        <a:solidFill>
          <a:schemeClr val="accent1">
            <a:shade val="80000"/>
            <a:hueOff val="90422"/>
            <a:satOff val="1725"/>
            <a:lumOff val="76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7886" tIns="58420" rIns="58420" bIns="58420" numCol="1" spcCol="1270" anchor="ctr" anchorCtr="0">
          <a:noAutofit/>
        </a:bodyPr>
        <a:lstStyle/>
        <a:p>
          <a:pPr lvl="0" algn="l" defTabSz="1022350">
            <a:lnSpc>
              <a:spcPct val="90000"/>
            </a:lnSpc>
            <a:spcBef>
              <a:spcPct val="0"/>
            </a:spcBef>
            <a:spcAft>
              <a:spcPct val="35000"/>
            </a:spcAft>
          </a:pPr>
          <a:r>
            <a:rPr lang="en-US" sz="2300" b="1" kern="1200" dirty="0"/>
            <a:t>CASE STUDY</a:t>
          </a:r>
        </a:p>
      </dsp:txBody>
      <dsp:txXfrm>
        <a:off x="1117028" y="1799006"/>
        <a:ext cx="6074031" cy="513872"/>
      </dsp:txXfrm>
    </dsp:sp>
    <dsp:sp modelId="{5FF512B8-5C0E-4291-A0DF-D220ECD7341F}">
      <dsp:nvSpPr>
        <dsp:cNvPr id="0" name=""/>
        <dsp:cNvSpPr/>
      </dsp:nvSpPr>
      <dsp:spPr>
        <a:xfrm>
          <a:off x="795857" y="1734772"/>
          <a:ext cx="642340" cy="642340"/>
        </a:xfrm>
        <a:prstGeom prst="ellipse">
          <a:avLst/>
        </a:prstGeom>
        <a:solidFill>
          <a:schemeClr val="lt1">
            <a:hueOff val="0"/>
            <a:satOff val="0"/>
            <a:lumOff val="0"/>
            <a:alphaOff val="0"/>
          </a:schemeClr>
        </a:solidFill>
        <a:ln w="12700" cap="flat" cmpd="sng" algn="ctr">
          <a:solidFill>
            <a:schemeClr val="accent1">
              <a:shade val="80000"/>
              <a:hueOff val="90422"/>
              <a:satOff val="1725"/>
              <a:lumOff val="76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CF1C80-DFB0-49BB-8BFE-5F3F69A78421}">
      <dsp:nvSpPr>
        <dsp:cNvPr id="0" name=""/>
        <dsp:cNvSpPr/>
      </dsp:nvSpPr>
      <dsp:spPr>
        <a:xfrm>
          <a:off x="1198451" y="2570267"/>
          <a:ext cx="5992607" cy="513872"/>
        </a:xfrm>
        <a:prstGeom prst="rect">
          <a:avLst/>
        </a:prstGeom>
        <a:solidFill>
          <a:schemeClr val="accent1">
            <a:shade val="80000"/>
            <a:hueOff val="135633"/>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7886" tIns="58420" rIns="58420" bIns="58420" numCol="1" spcCol="1270" anchor="ctr" anchorCtr="0">
          <a:noAutofit/>
        </a:bodyPr>
        <a:lstStyle/>
        <a:p>
          <a:pPr lvl="0" algn="l" defTabSz="1022350">
            <a:lnSpc>
              <a:spcPct val="90000"/>
            </a:lnSpc>
            <a:spcBef>
              <a:spcPct val="0"/>
            </a:spcBef>
            <a:spcAft>
              <a:spcPct val="35000"/>
            </a:spcAft>
          </a:pPr>
          <a:r>
            <a:rPr lang="en-US" sz="2300" b="1" kern="1200" dirty="0"/>
            <a:t>COMPARATIVE MACHINE LEARNING MODELS</a:t>
          </a:r>
        </a:p>
      </dsp:txBody>
      <dsp:txXfrm>
        <a:off x="1198451" y="2570267"/>
        <a:ext cx="5992607" cy="513872"/>
      </dsp:txXfrm>
    </dsp:sp>
    <dsp:sp modelId="{E3A8BB92-D3EF-45C8-ABB0-94A6D8D15794}">
      <dsp:nvSpPr>
        <dsp:cNvPr id="0" name=""/>
        <dsp:cNvSpPr/>
      </dsp:nvSpPr>
      <dsp:spPr>
        <a:xfrm>
          <a:off x="877281" y="2506033"/>
          <a:ext cx="642340" cy="642340"/>
        </a:xfrm>
        <a:prstGeom prst="ellipse">
          <a:avLst/>
        </a:prstGeom>
        <a:solidFill>
          <a:schemeClr val="lt1">
            <a:hueOff val="0"/>
            <a:satOff val="0"/>
            <a:lumOff val="0"/>
            <a:alphaOff val="0"/>
          </a:schemeClr>
        </a:solidFill>
        <a:ln w="12700" cap="flat" cmpd="sng" algn="ctr">
          <a:solidFill>
            <a:schemeClr val="accent1">
              <a:shade val="80000"/>
              <a:hueOff val="135633"/>
              <a:satOff val="2588"/>
              <a:lumOff val="114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9E5534-38CC-40A7-86D7-C2D1E1534415}">
      <dsp:nvSpPr>
        <dsp:cNvPr id="0" name=""/>
        <dsp:cNvSpPr/>
      </dsp:nvSpPr>
      <dsp:spPr>
        <a:xfrm>
          <a:off x="1117028" y="3341528"/>
          <a:ext cx="6074031" cy="513872"/>
        </a:xfrm>
        <a:prstGeom prst="rect">
          <a:avLst/>
        </a:prstGeom>
        <a:solidFill>
          <a:schemeClr val="accent1">
            <a:shade val="80000"/>
            <a:hueOff val="180844"/>
            <a:satOff val="3450"/>
            <a:lumOff val="15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7886" tIns="58420" rIns="58420" bIns="58420" numCol="1" spcCol="1270" anchor="ctr" anchorCtr="0">
          <a:noAutofit/>
        </a:bodyPr>
        <a:lstStyle/>
        <a:p>
          <a:pPr lvl="0" algn="l" defTabSz="1022350">
            <a:lnSpc>
              <a:spcPct val="90000"/>
            </a:lnSpc>
            <a:spcBef>
              <a:spcPct val="0"/>
            </a:spcBef>
            <a:spcAft>
              <a:spcPct val="35000"/>
            </a:spcAft>
          </a:pPr>
          <a:r>
            <a:rPr lang="en-US" sz="2300" b="1" kern="1200" dirty="0"/>
            <a:t>METHODOLOGY</a:t>
          </a:r>
        </a:p>
      </dsp:txBody>
      <dsp:txXfrm>
        <a:off x="1117028" y="3341528"/>
        <a:ext cx="6074031" cy="513872"/>
      </dsp:txXfrm>
    </dsp:sp>
    <dsp:sp modelId="{C9EB735C-07DA-4B12-8EAB-09FEA7F8765D}">
      <dsp:nvSpPr>
        <dsp:cNvPr id="0" name=""/>
        <dsp:cNvSpPr/>
      </dsp:nvSpPr>
      <dsp:spPr>
        <a:xfrm>
          <a:off x="795857" y="3277294"/>
          <a:ext cx="642340" cy="642340"/>
        </a:xfrm>
        <a:prstGeom prst="ellipse">
          <a:avLst/>
        </a:prstGeom>
        <a:solidFill>
          <a:schemeClr val="lt1">
            <a:hueOff val="0"/>
            <a:satOff val="0"/>
            <a:lumOff val="0"/>
            <a:alphaOff val="0"/>
          </a:schemeClr>
        </a:solidFill>
        <a:ln w="12700" cap="flat" cmpd="sng" algn="ctr">
          <a:solidFill>
            <a:schemeClr val="accent1">
              <a:shade val="80000"/>
              <a:hueOff val="180844"/>
              <a:satOff val="3450"/>
              <a:lumOff val="152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77380B-2981-480B-89EA-075D1A62332B}">
      <dsp:nvSpPr>
        <dsp:cNvPr id="0" name=""/>
        <dsp:cNvSpPr/>
      </dsp:nvSpPr>
      <dsp:spPr>
        <a:xfrm>
          <a:off x="862014" y="4112224"/>
          <a:ext cx="6329045" cy="513872"/>
        </a:xfrm>
        <a:prstGeom prst="rect">
          <a:avLst/>
        </a:prstGeom>
        <a:solidFill>
          <a:schemeClr val="accent1">
            <a:shade val="80000"/>
            <a:hueOff val="226054"/>
            <a:satOff val="4313"/>
            <a:lumOff val="190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7886" tIns="58420" rIns="58420" bIns="58420" numCol="1" spcCol="1270" anchor="ctr" anchorCtr="0">
          <a:noAutofit/>
        </a:bodyPr>
        <a:lstStyle/>
        <a:p>
          <a:pPr lvl="0" algn="l" defTabSz="1022350">
            <a:lnSpc>
              <a:spcPct val="90000"/>
            </a:lnSpc>
            <a:spcBef>
              <a:spcPct val="0"/>
            </a:spcBef>
            <a:spcAft>
              <a:spcPct val="35000"/>
            </a:spcAft>
          </a:pPr>
          <a:r>
            <a:rPr lang="en-US" sz="2300" b="1" kern="1200" dirty="0"/>
            <a:t>RESULTS AND EXPERIMENTS</a:t>
          </a:r>
        </a:p>
      </dsp:txBody>
      <dsp:txXfrm>
        <a:off x="862014" y="4112224"/>
        <a:ext cx="6329045" cy="513872"/>
      </dsp:txXfrm>
    </dsp:sp>
    <dsp:sp modelId="{879430A2-1B13-4197-ABCB-03736C9C6C98}">
      <dsp:nvSpPr>
        <dsp:cNvPr id="0" name=""/>
        <dsp:cNvSpPr/>
      </dsp:nvSpPr>
      <dsp:spPr>
        <a:xfrm>
          <a:off x="540844" y="4047990"/>
          <a:ext cx="642340" cy="642340"/>
        </a:xfrm>
        <a:prstGeom prst="ellipse">
          <a:avLst/>
        </a:prstGeom>
        <a:solidFill>
          <a:schemeClr val="lt1">
            <a:hueOff val="0"/>
            <a:satOff val="0"/>
            <a:lumOff val="0"/>
            <a:alphaOff val="0"/>
          </a:schemeClr>
        </a:solidFill>
        <a:ln w="12700" cap="flat" cmpd="sng" algn="ctr">
          <a:solidFill>
            <a:schemeClr val="accent1">
              <a:shade val="80000"/>
              <a:hueOff val="226054"/>
              <a:satOff val="4313"/>
              <a:lumOff val="190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BB7520-2C1B-4B65-B48C-9846BFC70245}">
      <dsp:nvSpPr>
        <dsp:cNvPr id="0" name=""/>
        <dsp:cNvSpPr/>
      </dsp:nvSpPr>
      <dsp:spPr>
        <a:xfrm>
          <a:off x="396656" y="4883486"/>
          <a:ext cx="6794402" cy="513872"/>
        </a:xfrm>
        <a:prstGeom prst="rect">
          <a:avLst/>
        </a:prstGeom>
        <a:solidFill>
          <a:schemeClr val="accent1">
            <a:shade val="80000"/>
            <a:hueOff val="271265"/>
            <a:satOff val="5175"/>
            <a:lumOff val="228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7886" tIns="58420" rIns="58420" bIns="58420" numCol="1" spcCol="1270" anchor="ctr" anchorCtr="0">
          <a:noAutofit/>
        </a:bodyPr>
        <a:lstStyle/>
        <a:p>
          <a:pPr lvl="0" algn="l" defTabSz="1022350">
            <a:lnSpc>
              <a:spcPct val="90000"/>
            </a:lnSpc>
            <a:spcBef>
              <a:spcPct val="0"/>
            </a:spcBef>
            <a:spcAft>
              <a:spcPct val="35000"/>
            </a:spcAft>
          </a:pPr>
          <a:r>
            <a:rPr lang="en-US" sz="2300" b="1" kern="1200" dirty="0" smtClean="0"/>
            <a:t>CONCLUSION </a:t>
          </a:r>
          <a:r>
            <a:rPr lang="en-US" sz="2300" b="1" kern="1200" dirty="0"/>
            <a:t>AND FUTURE WORK</a:t>
          </a:r>
        </a:p>
      </dsp:txBody>
      <dsp:txXfrm>
        <a:off x="396656" y="4883486"/>
        <a:ext cx="6794402" cy="513872"/>
      </dsp:txXfrm>
    </dsp:sp>
    <dsp:sp modelId="{FD2EA39C-0122-496C-BCAB-4DD3EB54F86A}">
      <dsp:nvSpPr>
        <dsp:cNvPr id="0" name=""/>
        <dsp:cNvSpPr/>
      </dsp:nvSpPr>
      <dsp:spPr>
        <a:xfrm>
          <a:off x="75486" y="4819251"/>
          <a:ext cx="642340" cy="642340"/>
        </a:xfrm>
        <a:prstGeom prst="ellipse">
          <a:avLst/>
        </a:prstGeom>
        <a:solidFill>
          <a:schemeClr val="lt1">
            <a:hueOff val="0"/>
            <a:satOff val="0"/>
            <a:lumOff val="0"/>
            <a:alphaOff val="0"/>
          </a:schemeClr>
        </a:solidFill>
        <a:ln w="12700" cap="flat" cmpd="sng" algn="ctr">
          <a:solidFill>
            <a:schemeClr val="accent1">
              <a:shade val="80000"/>
              <a:hueOff val="271265"/>
              <a:satOff val="5175"/>
              <a:lumOff val="2285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DAC6A-3E45-494D-9E78-5F318A621A19}">
      <dsp:nvSpPr>
        <dsp:cNvPr id="0" name=""/>
        <dsp:cNvSpPr/>
      </dsp:nvSpPr>
      <dsp:spPr>
        <a:xfrm rot="5400000">
          <a:off x="-179402" y="180142"/>
          <a:ext cx="1196015" cy="8372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dirty="0"/>
        </a:p>
      </dsp:txBody>
      <dsp:txXfrm rot="-5400000">
        <a:off x="1" y="419346"/>
        <a:ext cx="837211" cy="358804"/>
      </dsp:txXfrm>
    </dsp:sp>
    <dsp:sp modelId="{0AA33F69-07ED-4D76-B4BB-7871A2931DF9}">
      <dsp:nvSpPr>
        <dsp:cNvPr id="0" name=""/>
        <dsp:cNvSpPr/>
      </dsp:nvSpPr>
      <dsp:spPr>
        <a:xfrm rot="5400000">
          <a:off x="5710359" y="-4872408"/>
          <a:ext cx="777410" cy="105237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Selecting the most accurate machine learning models to predict the electricity power </a:t>
          </a:r>
          <a:r>
            <a:rPr lang="en-US" sz="2400" kern="1200" smtClean="0"/>
            <a:t>consumption for </a:t>
          </a:r>
          <a:r>
            <a:rPr lang="en-US" sz="2400" kern="1200" dirty="0"/>
            <a:t>every 10 minutes, and/or every hour</a:t>
          </a:r>
        </a:p>
      </dsp:txBody>
      <dsp:txXfrm rot="-5400000">
        <a:off x="837211" y="38690"/>
        <a:ext cx="10485757" cy="701510"/>
      </dsp:txXfrm>
    </dsp:sp>
    <dsp:sp modelId="{C4BBFBF7-7ADD-4DE2-A340-FC463876C294}">
      <dsp:nvSpPr>
        <dsp:cNvPr id="0" name=""/>
        <dsp:cNvSpPr/>
      </dsp:nvSpPr>
      <dsp:spPr>
        <a:xfrm rot="5400000">
          <a:off x="-179402" y="1228637"/>
          <a:ext cx="1196015" cy="8372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dirty="0"/>
            <a:t>.</a:t>
          </a:r>
        </a:p>
      </dsp:txBody>
      <dsp:txXfrm rot="-5400000">
        <a:off x="1" y="1467841"/>
        <a:ext cx="837211" cy="358804"/>
      </dsp:txXfrm>
    </dsp:sp>
    <dsp:sp modelId="{72BA1FE2-C29B-4262-BB0E-8AB1AE241A7A}">
      <dsp:nvSpPr>
        <dsp:cNvPr id="0" name=""/>
        <dsp:cNvSpPr/>
      </dsp:nvSpPr>
      <dsp:spPr>
        <a:xfrm rot="5400000">
          <a:off x="5710359" y="-2775039"/>
          <a:ext cx="777410" cy="105237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Reducing the cost of electricity for both producer and consumer</a:t>
          </a:r>
        </a:p>
      </dsp:txBody>
      <dsp:txXfrm rot="-5400000">
        <a:off x="837211" y="2136059"/>
        <a:ext cx="10485757" cy="701510"/>
      </dsp:txXfrm>
    </dsp:sp>
    <dsp:sp modelId="{C194485B-54CA-4195-AC8A-446338315627}">
      <dsp:nvSpPr>
        <dsp:cNvPr id="0" name=""/>
        <dsp:cNvSpPr/>
      </dsp:nvSpPr>
      <dsp:spPr>
        <a:xfrm rot="5400000">
          <a:off x="-179402" y="2277131"/>
          <a:ext cx="1196015" cy="8372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dirty="0"/>
        </a:p>
      </dsp:txBody>
      <dsp:txXfrm rot="-5400000">
        <a:off x="1" y="2516335"/>
        <a:ext cx="837211" cy="358804"/>
      </dsp:txXfrm>
    </dsp:sp>
    <dsp:sp modelId="{6D0B9FC0-578C-4D39-BAEF-0F4227E12EF4}">
      <dsp:nvSpPr>
        <dsp:cNvPr id="0" name=""/>
        <dsp:cNvSpPr/>
      </dsp:nvSpPr>
      <dsp:spPr>
        <a:xfrm rot="5400000">
          <a:off x="5710359" y="-3824309"/>
          <a:ext cx="777410" cy="105237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Decreasing or increasing the power production according to the consumer consumption</a:t>
          </a:r>
        </a:p>
      </dsp:txBody>
      <dsp:txXfrm rot="-5400000">
        <a:off x="837211" y="1086789"/>
        <a:ext cx="10485757" cy="701510"/>
      </dsp:txXfrm>
    </dsp:sp>
    <dsp:sp modelId="{D3B51148-21F6-4542-8567-ED65071545F8}">
      <dsp:nvSpPr>
        <dsp:cNvPr id="0" name=""/>
        <dsp:cNvSpPr/>
      </dsp:nvSpPr>
      <dsp:spPr>
        <a:xfrm rot="5400000">
          <a:off x="-179402" y="3325626"/>
          <a:ext cx="1196015" cy="8372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dirty="0"/>
        </a:p>
      </dsp:txBody>
      <dsp:txXfrm rot="-5400000">
        <a:off x="1" y="3564830"/>
        <a:ext cx="837211" cy="358804"/>
      </dsp:txXfrm>
    </dsp:sp>
    <dsp:sp modelId="{574F5612-CC9B-4DCB-B605-9993E1C45117}">
      <dsp:nvSpPr>
        <dsp:cNvPr id="0" name=""/>
        <dsp:cNvSpPr/>
      </dsp:nvSpPr>
      <dsp:spPr>
        <a:xfrm rot="5400000">
          <a:off x="5710359" y="-1726924"/>
          <a:ext cx="777410" cy="1052370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Conserving the environment by reducing the Gases emitted from power </a:t>
          </a:r>
          <a:r>
            <a:rPr lang="en-US" sz="2400" kern="1200" dirty="0" smtClean="0"/>
            <a:t>plants</a:t>
          </a:r>
          <a:endParaRPr lang="en-US" sz="2400" kern="1200" dirty="0"/>
        </a:p>
      </dsp:txBody>
      <dsp:txXfrm rot="-5400000">
        <a:off x="837211" y="3184174"/>
        <a:ext cx="10485757" cy="701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451F6-5356-46B4-A899-56EE568AAC83}">
      <dsp:nvSpPr>
        <dsp:cNvPr id="0" name=""/>
        <dsp:cNvSpPr/>
      </dsp:nvSpPr>
      <dsp:spPr>
        <a:xfrm rot="10800000">
          <a:off x="3044233" y="2323"/>
          <a:ext cx="11299680" cy="79229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380" tIns="83820" rIns="156464" bIns="83820" numCol="1" spcCol="1270" anchor="ctr" anchorCtr="0">
          <a:noAutofit/>
        </a:bodyPr>
        <a:lstStyle/>
        <a:p>
          <a:pPr lvl="0" algn="ctr" defTabSz="977900">
            <a:lnSpc>
              <a:spcPct val="90000"/>
            </a:lnSpc>
            <a:spcBef>
              <a:spcPct val="0"/>
            </a:spcBef>
            <a:spcAft>
              <a:spcPct val="35000"/>
            </a:spcAft>
          </a:pPr>
          <a:r>
            <a:rPr lang="en-US" sz="2200" b="1" kern="1200" dirty="0"/>
            <a:t>Studying the power consumption of </a:t>
          </a:r>
          <a:r>
            <a:rPr lang="en-US" sz="2200" b="1" kern="1200" dirty="0" err="1"/>
            <a:t>Tetouan</a:t>
          </a:r>
          <a:r>
            <a:rPr lang="en-US" sz="2200" b="1" kern="1200" dirty="0"/>
            <a:t> </a:t>
          </a:r>
          <a:r>
            <a:rPr lang="en-US" sz="2200" b="1" kern="1200" dirty="0" smtClean="0"/>
            <a:t>City</a:t>
          </a:r>
          <a:endParaRPr lang="en-US" sz="2200" b="1" kern="1200" dirty="0"/>
        </a:p>
      </dsp:txBody>
      <dsp:txXfrm rot="10800000">
        <a:off x="3242307" y="2323"/>
        <a:ext cx="11101606" cy="792295"/>
      </dsp:txXfrm>
    </dsp:sp>
    <dsp:sp modelId="{2671F594-796F-4075-8EEB-3FAA35F05225}">
      <dsp:nvSpPr>
        <dsp:cNvPr id="0" name=""/>
        <dsp:cNvSpPr/>
      </dsp:nvSpPr>
      <dsp:spPr>
        <a:xfrm>
          <a:off x="2648086" y="2323"/>
          <a:ext cx="792295" cy="79229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48220B-5753-488D-818D-E173DC7D95A7}">
      <dsp:nvSpPr>
        <dsp:cNvPr id="0" name=""/>
        <dsp:cNvSpPr/>
      </dsp:nvSpPr>
      <dsp:spPr>
        <a:xfrm rot="10800000">
          <a:off x="3044233" y="992692"/>
          <a:ext cx="11299680" cy="79229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380" tIns="83820" rIns="156464" bIns="83820" numCol="1" spcCol="1270" anchor="ctr" anchorCtr="0">
          <a:noAutofit/>
        </a:bodyPr>
        <a:lstStyle/>
        <a:p>
          <a:pPr lvl="0" algn="ctr" defTabSz="977900">
            <a:lnSpc>
              <a:spcPct val="90000"/>
            </a:lnSpc>
            <a:spcBef>
              <a:spcPct val="0"/>
            </a:spcBef>
            <a:spcAft>
              <a:spcPct val="35000"/>
            </a:spcAft>
          </a:pPr>
          <a:r>
            <a:rPr lang="en-US" sz="2200" b="1" kern="1200" dirty="0"/>
            <a:t>Comparing the achievement of the most accurate machine learning models  to predict the power consumption</a:t>
          </a:r>
        </a:p>
      </dsp:txBody>
      <dsp:txXfrm rot="10800000">
        <a:off x="3242307" y="992692"/>
        <a:ext cx="11101606" cy="792295"/>
      </dsp:txXfrm>
    </dsp:sp>
    <dsp:sp modelId="{E08CEBB8-9B91-4220-BBD6-80E802372D88}">
      <dsp:nvSpPr>
        <dsp:cNvPr id="0" name=""/>
        <dsp:cNvSpPr/>
      </dsp:nvSpPr>
      <dsp:spPr>
        <a:xfrm>
          <a:off x="2648086" y="992692"/>
          <a:ext cx="792295" cy="79229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EAFF79-9D72-4C7E-82B2-7CB722843A11}">
      <dsp:nvSpPr>
        <dsp:cNvPr id="0" name=""/>
        <dsp:cNvSpPr/>
      </dsp:nvSpPr>
      <dsp:spPr>
        <a:xfrm rot="10800000">
          <a:off x="3044233" y="1983062"/>
          <a:ext cx="11299680" cy="79229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380" tIns="83820" rIns="156464" bIns="83820" numCol="1" spcCol="1270" anchor="ctr" anchorCtr="0">
          <a:noAutofit/>
        </a:bodyPr>
        <a:lstStyle/>
        <a:p>
          <a:pPr lvl="0" algn="ctr" defTabSz="977900">
            <a:lnSpc>
              <a:spcPct val="90000"/>
            </a:lnSpc>
            <a:spcBef>
              <a:spcPct val="0"/>
            </a:spcBef>
            <a:spcAft>
              <a:spcPct val="35000"/>
            </a:spcAft>
          </a:pPr>
          <a:r>
            <a:rPr lang="en-US" sz="2200" b="1" kern="1200" dirty="0"/>
            <a:t>Finding that random forest model outperformed its counterpart in our case study</a:t>
          </a:r>
        </a:p>
      </dsp:txBody>
      <dsp:txXfrm rot="10800000">
        <a:off x="3242307" y="1983062"/>
        <a:ext cx="11101606" cy="792295"/>
      </dsp:txXfrm>
    </dsp:sp>
    <dsp:sp modelId="{8FBED838-67D2-4DB0-B15D-3140B8F3A0F5}">
      <dsp:nvSpPr>
        <dsp:cNvPr id="0" name=""/>
        <dsp:cNvSpPr/>
      </dsp:nvSpPr>
      <dsp:spPr>
        <a:xfrm>
          <a:off x="2648086" y="1983062"/>
          <a:ext cx="792295" cy="79229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57F6F0-421C-40B4-94B3-11F367DDEDD3}">
      <dsp:nvSpPr>
        <dsp:cNvPr id="0" name=""/>
        <dsp:cNvSpPr/>
      </dsp:nvSpPr>
      <dsp:spPr>
        <a:xfrm rot="10800000">
          <a:off x="3044233" y="2973431"/>
          <a:ext cx="11299680" cy="79229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380" tIns="83820" rIns="156464" bIns="83820" numCol="1" spcCol="1270" anchor="ctr" anchorCtr="0">
          <a:noAutofit/>
        </a:bodyPr>
        <a:lstStyle/>
        <a:p>
          <a:pPr lvl="0" algn="ctr" defTabSz="977900">
            <a:lnSpc>
              <a:spcPct val="90000"/>
            </a:lnSpc>
            <a:spcBef>
              <a:spcPct val="0"/>
            </a:spcBef>
            <a:spcAft>
              <a:spcPct val="35000"/>
            </a:spcAft>
          </a:pPr>
          <a:r>
            <a:rPr lang="en-US" sz="2200" b="1" kern="1200" dirty="0"/>
            <a:t>Applying the same study to different </a:t>
          </a:r>
          <a:r>
            <a:rPr lang="en-US" sz="2200" b="1" kern="1200" dirty="0" smtClean="0"/>
            <a:t>Moroccan </a:t>
          </a:r>
          <a:r>
            <a:rPr lang="en-US" sz="2200" b="1" kern="1200" dirty="0"/>
            <a:t>power </a:t>
          </a:r>
          <a:r>
            <a:rPr lang="en-US" sz="2200" b="1" kern="1200" dirty="0" smtClean="0"/>
            <a:t>suppliers </a:t>
          </a:r>
          <a:r>
            <a:rPr lang="en-US" sz="2200" b="1" kern="1200" dirty="0"/>
            <a:t>and distribution companies </a:t>
          </a:r>
          <a:r>
            <a:rPr lang="en-US" sz="2200" b="1" kern="1200" dirty="0" smtClean="0"/>
            <a:t>including </a:t>
          </a:r>
          <a:r>
            <a:rPr lang="en-US" sz="2200" b="1" kern="1200" dirty="0"/>
            <a:t>one’s of renewable </a:t>
          </a:r>
          <a:r>
            <a:rPr lang="en-US" sz="2200" b="1" kern="1200" dirty="0" smtClean="0"/>
            <a:t>energy</a:t>
          </a:r>
          <a:r>
            <a:rPr lang="en-US" sz="2200" kern="1200" dirty="0" smtClean="0"/>
            <a:t> </a:t>
          </a:r>
          <a:endParaRPr lang="en-US" sz="2200" kern="1200" dirty="0"/>
        </a:p>
      </dsp:txBody>
      <dsp:txXfrm rot="10800000">
        <a:off x="3242307" y="2973431"/>
        <a:ext cx="11101606" cy="792295"/>
      </dsp:txXfrm>
    </dsp:sp>
    <dsp:sp modelId="{D4D366BB-D698-4442-AB43-54CE6048CEF4}">
      <dsp:nvSpPr>
        <dsp:cNvPr id="0" name=""/>
        <dsp:cNvSpPr/>
      </dsp:nvSpPr>
      <dsp:spPr>
        <a:xfrm>
          <a:off x="2648086" y="2973431"/>
          <a:ext cx="792295" cy="79229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A2E512-3C65-4E2F-B75E-F448C2A3B609}">
      <dsp:nvSpPr>
        <dsp:cNvPr id="0" name=""/>
        <dsp:cNvSpPr/>
      </dsp:nvSpPr>
      <dsp:spPr>
        <a:xfrm rot="10800000">
          <a:off x="3044233" y="3963801"/>
          <a:ext cx="11299680" cy="79229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380" tIns="83820" rIns="156464" bIns="83820" numCol="1" spcCol="1270" anchor="ctr" anchorCtr="0">
          <a:noAutofit/>
        </a:bodyPr>
        <a:lstStyle/>
        <a:p>
          <a:pPr lvl="0" algn="ctr" defTabSz="977900">
            <a:lnSpc>
              <a:spcPct val="90000"/>
            </a:lnSpc>
            <a:spcBef>
              <a:spcPct val="0"/>
            </a:spcBef>
            <a:spcAft>
              <a:spcPct val="35000"/>
            </a:spcAft>
          </a:pPr>
          <a:r>
            <a:rPr lang="en-US" sz="2200" b="1" kern="1200" dirty="0"/>
            <a:t>Planning  to give a financial study and measure the economic </a:t>
          </a:r>
          <a:r>
            <a:rPr lang="en-US" sz="2200" b="1" kern="1200" dirty="0" smtClean="0"/>
            <a:t>impacts</a:t>
          </a:r>
          <a:endParaRPr lang="en-US" sz="2200" b="1" kern="1200" dirty="0"/>
        </a:p>
      </dsp:txBody>
      <dsp:txXfrm rot="10800000">
        <a:off x="3242307" y="3963801"/>
        <a:ext cx="11101606" cy="792295"/>
      </dsp:txXfrm>
    </dsp:sp>
    <dsp:sp modelId="{D017671E-FBE1-417F-A5A9-C1CE8FCFCCC1}">
      <dsp:nvSpPr>
        <dsp:cNvPr id="0" name=""/>
        <dsp:cNvSpPr/>
      </dsp:nvSpPr>
      <dsp:spPr>
        <a:xfrm>
          <a:off x="2648086" y="3963801"/>
          <a:ext cx="792295" cy="79229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0A1F8-FED7-48E5-95DA-833C5FD8E6E1}" type="datetimeFigureOut">
              <a:rPr lang="en-US" smtClean="0"/>
              <a:t>12/12/18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38BFD-6762-4222-9C06-4021136A3B52}" type="slidenum">
              <a:rPr lang="en-US" smtClean="0"/>
              <a:t>‹#›</a:t>
            </a:fld>
            <a:endParaRPr lang="en-US"/>
          </a:p>
        </p:txBody>
      </p:sp>
    </p:spTree>
    <p:extLst>
      <p:ext uri="{BB962C8B-B14F-4D97-AF65-F5344CB8AC3E}">
        <p14:creationId xmlns:p14="http://schemas.microsoft.com/office/powerpoint/2010/main" val="8020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r>
              <a:rPr lang="en-US" sz="1000" dirty="0" err="1"/>
              <a:t>Greating</a:t>
            </a:r>
            <a:r>
              <a:rPr lang="en-US" sz="1000" dirty="0"/>
              <a:t>, my name , I belong to … faculty   university  ….. I will present my</a:t>
            </a:r>
            <a:r>
              <a:rPr lang="en-US" sz="1000" baseline="0" dirty="0"/>
              <a:t> paper which is about ……</a:t>
            </a:r>
            <a:endParaRPr sz="1000" dirty="0"/>
          </a:p>
        </p:txBody>
      </p:sp>
    </p:spTree>
    <p:extLst>
      <p:ext uri="{BB962C8B-B14F-4D97-AF65-F5344CB8AC3E}">
        <p14:creationId xmlns:p14="http://schemas.microsoft.com/office/powerpoint/2010/main" val="1875561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 consider as</a:t>
            </a:r>
            <a:r>
              <a:rPr lang="en-US" baseline="0" dirty="0"/>
              <a:t> one of the simplest algorithm.it used as if conditions with respect to input. Explanation of figure.</a:t>
            </a:r>
            <a:endParaRPr lang="en-US" dirty="0"/>
          </a:p>
          <a:p>
            <a:r>
              <a:rPr lang="en-US" dirty="0">
                <a:solidFill>
                  <a:srgbClr val="FF0000"/>
                </a:solidFill>
              </a:rPr>
              <a:t>Types of DT:</a:t>
            </a:r>
            <a:r>
              <a:rPr lang="en-US" baseline="0" dirty="0">
                <a:solidFill>
                  <a:srgbClr val="FF0000"/>
                </a:solidFill>
              </a:rPr>
              <a:t> ID3,c4.5, </a:t>
            </a:r>
            <a:r>
              <a:rPr lang="en-US" baseline="0" dirty="0" smtClean="0">
                <a:solidFill>
                  <a:srgbClr val="FF0000"/>
                </a:solidFill>
              </a:rPr>
              <a:t>CART(Classification and regression trees Algorithm ).</a:t>
            </a:r>
            <a:endParaRPr lang="en-US" baseline="0" dirty="0">
              <a:solidFill>
                <a:srgbClr val="FF0000"/>
              </a:solidFill>
            </a:endParaRPr>
          </a:p>
          <a:p>
            <a:r>
              <a:rPr lang="en-US" sz="1200" b="1" i="0" kern="1200" dirty="0">
                <a:solidFill>
                  <a:schemeClr val="tx1"/>
                </a:solidFill>
                <a:effectLst/>
                <a:latin typeface="+mn-lt"/>
                <a:ea typeface="+mn-ea"/>
                <a:cs typeface="+mn-cs"/>
              </a:rPr>
              <a:t>Criterion, max_depth, </a:t>
            </a:r>
            <a:r>
              <a:rPr lang="en-US" sz="1200" b="1" i="0" kern="1200" dirty="0" err="1">
                <a:solidFill>
                  <a:schemeClr val="tx1"/>
                </a:solidFill>
                <a:effectLst/>
                <a:latin typeface="+mn-lt"/>
                <a:ea typeface="+mn-ea"/>
                <a:cs typeface="+mn-cs"/>
              </a:rPr>
              <a:t>min_samples_split</a:t>
            </a:r>
            <a:r>
              <a:rPr lang="en-US" sz="1200" b="1" i="0" kern="1200" dirty="0">
                <a:solidFill>
                  <a:schemeClr val="tx1"/>
                </a:solidFill>
                <a:effectLst/>
                <a:latin typeface="+mn-lt"/>
                <a:ea typeface="+mn-ea"/>
                <a:cs typeface="+mn-cs"/>
              </a:rPr>
              <a:t> , min_samples_leaf, </a:t>
            </a:r>
            <a:r>
              <a:rPr lang="en-US" sz="1200" b="1" i="0" kern="1200" dirty="0" err="1">
                <a:solidFill>
                  <a:schemeClr val="tx1"/>
                </a:solidFill>
                <a:effectLst/>
                <a:latin typeface="+mn-lt"/>
                <a:ea typeface="+mn-ea"/>
                <a:cs typeface="+mn-cs"/>
              </a:rPr>
              <a:t>max_features</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Problem(high variance)</a:t>
            </a:r>
          </a:p>
          <a:p>
            <a:r>
              <a:rPr lang="en-US" dirty="0"/>
              <a:t>Random forest:</a:t>
            </a:r>
          </a:p>
          <a:p>
            <a:r>
              <a:rPr lang="en-US" dirty="0"/>
              <a:t>Uncorrelated(</a:t>
            </a:r>
            <a:r>
              <a:rPr lang="en-US" dirty="0" err="1"/>
              <a:t>ensamble</a:t>
            </a:r>
            <a:r>
              <a:rPr lang="en-US" dirty="0"/>
              <a:t>)</a:t>
            </a:r>
            <a:r>
              <a:rPr lang="en-US" baseline="0" dirty="0"/>
              <a:t> decision trees,</a:t>
            </a:r>
          </a:p>
          <a:p>
            <a:r>
              <a:rPr lang="en-US" baseline="0" dirty="0"/>
              <a:t>It use to reduce the high covariance of Decision tree.</a:t>
            </a:r>
          </a:p>
          <a:p>
            <a:r>
              <a:rPr lang="en-US" baseline="0" dirty="0"/>
              <a:t>Beside the parameters of decision tree we use the number of trees in random forest.</a:t>
            </a:r>
            <a:endParaRPr lang="en-US" dirty="0"/>
          </a:p>
        </p:txBody>
      </p:sp>
      <p:sp>
        <p:nvSpPr>
          <p:cNvPr id="4" name="Slide Number Placeholder 3"/>
          <p:cNvSpPr>
            <a:spLocks noGrp="1"/>
          </p:cNvSpPr>
          <p:nvPr>
            <p:ph type="sldNum" sz="quarter" idx="10"/>
          </p:nvPr>
        </p:nvSpPr>
        <p:spPr/>
        <p:txBody>
          <a:bodyPr/>
          <a:lstStyle/>
          <a:p>
            <a:fld id="{45438BFD-6762-4222-9C06-4021136A3B52}" type="slidenum">
              <a:rPr lang="en-US" smtClean="0"/>
              <a:t>10</a:t>
            </a:fld>
            <a:endParaRPr lang="en-US"/>
          </a:p>
        </p:txBody>
      </p:sp>
    </p:spTree>
    <p:extLst>
      <p:ext uri="{BB962C8B-B14F-4D97-AF65-F5344CB8AC3E}">
        <p14:creationId xmlns:p14="http://schemas.microsoft.com/office/powerpoint/2010/main" val="77224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 consider as</a:t>
            </a:r>
            <a:r>
              <a:rPr lang="en-US" baseline="0" dirty="0"/>
              <a:t> one of the simplest algorithm.it used as if conditions with respect to input. Explanation of figure.</a:t>
            </a:r>
            <a:endParaRPr lang="en-US" dirty="0"/>
          </a:p>
          <a:p>
            <a:r>
              <a:rPr lang="en-US" dirty="0">
                <a:solidFill>
                  <a:srgbClr val="FF0000"/>
                </a:solidFill>
              </a:rPr>
              <a:t>Types of DT:</a:t>
            </a:r>
            <a:r>
              <a:rPr lang="en-US" baseline="0" dirty="0">
                <a:solidFill>
                  <a:srgbClr val="FF0000"/>
                </a:solidFill>
              </a:rPr>
              <a:t> ID3,c4.5, CART.</a:t>
            </a:r>
          </a:p>
          <a:p>
            <a:r>
              <a:rPr lang="en-US" sz="1200" b="1" i="0" kern="1200" dirty="0">
                <a:solidFill>
                  <a:schemeClr val="tx1"/>
                </a:solidFill>
                <a:effectLst/>
                <a:latin typeface="+mn-lt"/>
                <a:ea typeface="+mn-ea"/>
                <a:cs typeface="+mn-cs"/>
              </a:rPr>
              <a:t>Criterion, max_depth, </a:t>
            </a:r>
            <a:r>
              <a:rPr lang="en-US" sz="1200" b="1" i="0" kern="1200" dirty="0" err="1">
                <a:solidFill>
                  <a:schemeClr val="tx1"/>
                </a:solidFill>
                <a:effectLst/>
                <a:latin typeface="+mn-lt"/>
                <a:ea typeface="+mn-ea"/>
                <a:cs typeface="+mn-cs"/>
              </a:rPr>
              <a:t>min_samples_split</a:t>
            </a:r>
            <a:r>
              <a:rPr lang="en-US" sz="1200" b="1" i="0" kern="1200" dirty="0">
                <a:solidFill>
                  <a:schemeClr val="tx1"/>
                </a:solidFill>
                <a:effectLst/>
                <a:latin typeface="+mn-lt"/>
                <a:ea typeface="+mn-ea"/>
                <a:cs typeface="+mn-cs"/>
              </a:rPr>
              <a:t> , min_samples_leaf, </a:t>
            </a:r>
            <a:r>
              <a:rPr lang="en-US" sz="1200" b="1" i="0" kern="1200" dirty="0" err="1">
                <a:solidFill>
                  <a:schemeClr val="tx1"/>
                </a:solidFill>
                <a:effectLst/>
                <a:latin typeface="+mn-lt"/>
                <a:ea typeface="+mn-ea"/>
                <a:cs typeface="+mn-cs"/>
              </a:rPr>
              <a:t>max_features</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Problem(high variance)</a:t>
            </a:r>
          </a:p>
          <a:p>
            <a:r>
              <a:rPr lang="en-US" dirty="0"/>
              <a:t>Random forest:</a:t>
            </a:r>
          </a:p>
          <a:p>
            <a:r>
              <a:rPr lang="en-US" dirty="0"/>
              <a:t>Uncorrelated(</a:t>
            </a:r>
            <a:r>
              <a:rPr lang="en-US" dirty="0" err="1"/>
              <a:t>ensamble</a:t>
            </a:r>
            <a:r>
              <a:rPr lang="en-US" dirty="0"/>
              <a:t>)</a:t>
            </a:r>
            <a:r>
              <a:rPr lang="en-US" baseline="0" dirty="0"/>
              <a:t> decision trees,</a:t>
            </a:r>
          </a:p>
          <a:p>
            <a:r>
              <a:rPr lang="en-US" baseline="0" dirty="0"/>
              <a:t>It use to reduce the high covariance of Decision tree.</a:t>
            </a:r>
          </a:p>
          <a:p>
            <a:r>
              <a:rPr lang="en-US" baseline="0" dirty="0"/>
              <a:t>Beside the parameters of decision tree we use the number of trees in random forest.</a:t>
            </a:r>
            <a:endParaRPr lang="en-US" dirty="0"/>
          </a:p>
        </p:txBody>
      </p:sp>
      <p:sp>
        <p:nvSpPr>
          <p:cNvPr id="4" name="Slide Number Placeholder 3"/>
          <p:cNvSpPr>
            <a:spLocks noGrp="1"/>
          </p:cNvSpPr>
          <p:nvPr>
            <p:ph type="sldNum" sz="quarter" idx="10"/>
          </p:nvPr>
        </p:nvSpPr>
        <p:spPr/>
        <p:txBody>
          <a:bodyPr/>
          <a:lstStyle/>
          <a:p>
            <a:fld id="{45438BFD-6762-4222-9C06-4021136A3B52}" type="slidenum">
              <a:rPr lang="en-US" smtClean="0"/>
              <a:t>11</a:t>
            </a:fld>
            <a:endParaRPr lang="en-US"/>
          </a:p>
        </p:txBody>
      </p:sp>
    </p:spTree>
    <p:extLst>
      <p:ext uri="{BB962C8B-B14F-4D97-AF65-F5344CB8AC3E}">
        <p14:creationId xmlns:p14="http://schemas.microsoft.com/office/powerpoint/2010/main" val="149538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Feedforward</a:t>
            </a:r>
            <a:r>
              <a:rPr lang="en-US" baseline="0" dirty="0"/>
              <a:t> neural network or multilayer perceptron is type of ANN which consist of input layer hidden layer and output layer. For deep neural network we have more than one hidden layer. Direction- weight- backpropagation-optimizer-initial – bias.</a:t>
            </a:r>
          </a:p>
          <a:p>
            <a:r>
              <a:rPr lang="en-US" baseline="0" dirty="0"/>
              <a:t>Challenge: neurons- layers- optimizer- batch size- learning rate- activation function - epochs – momentum and so on.</a:t>
            </a:r>
          </a:p>
          <a:p>
            <a:r>
              <a:rPr lang="en-US" baseline="0" dirty="0"/>
              <a:t>We optimize all those parameter by grid search</a:t>
            </a:r>
            <a:r>
              <a:rPr lang="en-US" baseline="0" dirty="0" smtClean="0"/>
              <a:t>.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5438BFD-6762-4222-9C06-4021136A3B52}" type="slidenum">
              <a:rPr lang="en-US" smtClean="0"/>
              <a:t>12</a:t>
            </a:fld>
            <a:endParaRPr lang="en-US"/>
          </a:p>
        </p:txBody>
      </p:sp>
    </p:spTree>
    <p:extLst>
      <p:ext uri="{BB962C8B-B14F-4D97-AF65-F5344CB8AC3E}">
        <p14:creationId xmlns:p14="http://schemas.microsoft.com/office/powerpoint/2010/main" val="11500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Methodology</a:t>
            </a:r>
            <a:r>
              <a:rPr lang="en-US" baseline="0" dirty="0"/>
              <a:t> (after extract and transfer and load data from the resources) we have to study the importance of variable  and their effective to prediction</a:t>
            </a:r>
            <a:endParaRPr lang="en-US" strike="noStrike" dirty="0"/>
          </a:p>
          <a:p>
            <a:r>
              <a:rPr lang="en-US" strike="noStrike" dirty="0"/>
              <a:t>We have many variables that came form data of power consumption(colander variables) and weather data  but in prediction </a:t>
            </a:r>
            <a:r>
              <a:rPr lang="en-US" b="1" strike="noStrike" dirty="0"/>
              <a:t>some variable may increase the accuracy of the prediction and other may not</a:t>
            </a:r>
            <a:r>
              <a:rPr lang="en-US" strike="noStrike" dirty="0"/>
              <a:t>.</a:t>
            </a:r>
            <a:r>
              <a:rPr lang="en-US" strike="noStrike" baseline="0" dirty="0"/>
              <a:t> </a:t>
            </a:r>
            <a:r>
              <a:rPr lang="en-US" b="1" strike="noStrike" baseline="0" dirty="0"/>
              <a:t>So we check the importance </a:t>
            </a:r>
            <a:r>
              <a:rPr lang="en-US" strike="noStrike" baseline="0" dirty="0"/>
              <a:t>of the variables for the three distribution. </a:t>
            </a:r>
          </a:p>
          <a:p>
            <a:r>
              <a:rPr lang="en-US" strike="noStrike" baseline="0" dirty="0"/>
              <a:t>Important of variable can be </a:t>
            </a:r>
            <a:r>
              <a:rPr lang="en-US" b="1" strike="noStrike" baseline="0" dirty="0"/>
              <a:t>classified into three categories </a:t>
            </a:r>
            <a:r>
              <a:rPr lang="en-US" strike="noStrike" baseline="0" dirty="0"/>
              <a:t>filter methods(correlation), wrapper(</a:t>
            </a:r>
            <a:r>
              <a:rPr lang="en-US" sz="1200" b="0" i="0" kern="1200" dirty="0">
                <a:solidFill>
                  <a:schemeClr val="tx1"/>
                </a:solidFill>
                <a:effectLst/>
                <a:latin typeface="+mn-lt"/>
                <a:ea typeface="+mn-ea"/>
                <a:cs typeface="+mn-cs"/>
              </a:rPr>
              <a:t>stepwise methods in linear regression.</a:t>
            </a:r>
            <a:r>
              <a:rPr lang="en-US" strike="noStrike" baseline="0" dirty="0"/>
              <a:t>) and embedded(random forest)</a:t>
            </a:r>
          </a:p>
          <a:p>
            <a:r>
              <a:rPr lang="en-US" strike="noStrike" baseline="0" dirty="0"/>
              <a:t>We can see that all parameter have the affection but hour and temperature in quads distribution </a:t>
            </a:r>
          </a:p>
          <a:p>
            <a:endParaRPr lang="en-US" strike="noStrike" baseline="0" dirty="0"/>
          </a:p>
          <a:p>
            <a:r>
              <a:rPr lang="en-US" strike="noStrike" baseline="0" dirty="0"/>
              <a:t>Actually feather selection play another role </a:t>
            </a:r>
            <a:r>
              <a:rPr lang="en-US" b="1" strike="noStrike" baseline="0" dirty="0"/>
              <a:t>speed up </a:t>
            </a:r>
            <a:r>
              <a:rPr lang="en-US" strike="noStrike" baseline="0" dirty="0"/>
              <a:t>the algorithms by get red of unimportant variables and reduce the data </a:t>
            </a:r>
            <a:endParaRPr lang="en-US" strike="noStrike" dirty="0"/>
          </a:p>
        </p:txBody>
      </p:sp>
      <p:sp>
        <p:nvSpPr>
          <p:cNvPr id="4" name="Slide Number Placeholder 3"/>
          <p:cNvSpPr>
            <a:spLocks noGrp="1"/>
          </p:cNvSpPr>
          <p:nvPr>
            <p:ph type="sldNum" sz="quarter" idx="10"/>
          </p:nvPr>
        </p:nvSpPr>
        <p:spPr/>
        <p:txBody>
          <a:bodyPr/>
          <a:lstStyle/>
          <a:p>
            <a:fld id="{45438BFD-6762-4222-9C06-4021136A3B52}" type="slidenum">
              <a:rPr lang="en-US" smtClean="0"/>
              <a:t>13</a:t>
            </a:fld>
            <a:endParaRPr lang="en-US"/>
          </a:p>
        </p:txBody>
      </p:sp>
    </p:spTree>
    <p:extLst>
      <p:ext uri="{BB962C8B-B14F-4D97-AF65-F5344CB8AC3E}">
        <p14:creationId xmlns:p14="http://schemas.microsoft.com/office/powerpoint/2010/main" val="2741249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latin typeface="+mn-lt"/>
                <a:ea typeface="+mn-ea"/>
                <a:cs typeface="+mn-cs"/>
              </a:rPr>
              <a:t>We normalize the data by the </a:t>
            </a:r>
            <a:r>
              <a:rPr lang="en-US" sz="1200" b="0" i="0" kern="1200" baseline="0" dirty="0" smtClean="0">
                <a:solidFill>
                  <a:schemeClr val="tx1"/>
                </a:solidFill>
                <a:effectLst/>
                <a:latin typeface="+mn-lt"/>
                <a:ea typeface="+mn-ea"/>
                <a:cs typeface="+mn-cs"/>
              </a:rPr>
              <a:t>equation </a:t>
            </a:r>
            <a:r>
              <a:rPr lang="en-US" sz="1200" b="0" i="0" kern="1200" baseline="0" dirty="0">
                <a:solidFill>
                  <a:schemeClr val="tx1"/>
                </a:solidFill>
                <a:effectLst/>
                <a:latin typeface="+mn-lt"/>
                <a:ea typeface="+mn-ea"/>
                <a:cs typeface="+mn-cs"/>
              </a:rPr>
              <a:t>above. The data will be in range between 0 and 1. actually some models depends on rescaling the data like the neural network . But some does not such as decision tree.</a:t>
            </a:r>
          </a:p>
          <a:p>
            <a:r>
              <a:rPr lang="en-US" sz="1200" b="1" i="0" kern="1200" dirty="0">
                <a:solidFill>
                  <a:schemeClr val="tx1"/>
                </a:solidFill>
                <a:effectLst/>
                <a:latin typeface="+mn-lt"/>
                <a:ea typeface="+mn-ea"/>
                <a:cs typeface="+mn-cs"/>
              </a:rPr>
              <a:t>searching for the ideal model architecture is referred to as </a:t>
            </a:r>
            <a:r>
              <a:rPr lang="en-US" sz="1200" b="1" i="1" kern="1200" dirty="0" err="1">
                <a:solidFill>
                  <a:schemeClr val="tx1"/>
                </a:solidFill>
                <a:effectLst/>
                <a:latin typeface="+mn-lt"/>
                <a:ea typeface="+mn-ea"/>
                <a:cs typeface="+mn-cs"/>
              </a:rPr>
              <a:t>hyperparameter</a:t>
            </a:r>
            <a:r>
              <a:rPr lang="en-US" sz="1200" b="1" i="1" kern="1200" dirty="0">
                <a:solidFill>
                  <a:schemeClr val="tx1"/>
                </a:solidFill>
                <a:effectLst/>
                <a:latin typeface="+mn-lt"/>
                <a:ea typeface="+mn-ea"/>
                <a:cs typeface="+mn-cs"/>
              </a:rPr>
              <a:t> tuning</a:t>
            </a:r>
            <a:r>
              <a:rPr lang="en-US" sz="1200" b="1" i="0" kern="1200" dirty="0">
                <a:solidFill>
                  <a:schemeClr val="tx1"/>
                </a:solidFill>
                <a:effectLst/>
                <a:latin typeface="+mn-lt"/>
                <a:ea typeface="+mn-ea"/>
                <a:cs typeface="+mn-cs"/>
              </a:rPr>
              <a:t>. As we described the ML models which </a:t>
            </a:r>
            <a:r>
              <a:rPr lang="en-US" sz="1200" b="1" i="0" kern="1200" baseline="0" dirty="0">
                <a:solidFill>
                  <a:schemeClr val="tx1"/>
                </a:solidFill>
                <a:effectLst/>
                <a:latin typeface="+mn-lt"/>
                <a:ea typeface="+mn-ea"/>
                <a:cs typeface="+mn-cs"/>
              </a:rPr>
              <a:t>depend on many hyperparameters.</a:t>
            </a:r>
          </a:p>
          <a:p>
            <a:r>
              <a:rPr lang="en-US" sz="1200" b="1" i="0" kern="1200" baseline="0" dirty="0">
                <a:solidFill>
                  <a:schemeClr val="tx1"/>
                </a:solidFill>
                <a:effectLst/>
                <a:latin typeface="+mn-lt"/>
                <a:ea typeface="+mn-ea"/>
                <a:cs typeface="+mn-cs"/>
              </a:rPr>
              <a:t>There are many methods used but we choose grid search which </a:t>
            </a:r>
            <a:r>
              <a:rPr lang="en-US" sz="1200" b="0" i="0" kern="1200" dirty="0">
                <a:solidFill>
                  <a:schemeClr val="tx1"/>
                </a:solidFill>
                <a:effectLst/>
                <a:latin typeface="+mn-lt"/>
                <a:ea typeface="+mn-ea"/>
                <a:cs typeface="+mn-cs"/>
              </a:rPr>
              <a:t>simply build a model for each possible combination of all of the </a:t>
            </a:r>
            <a:r>
              <a:rPr lang="en-US" sz="1200" b="0" i="0" kern="1200" dirty="0" err="1">
                <a:solidFill>
                  <a:schemeClr val="tx1"/>
                </a:solidFill>
                <a:effectLst/>
                <a:latin typeface="+mn-lt"/>
                <a:ea typeface="+mn-ea"/>
                <a:cs typeface="+mn-cs"/>
              </a:rPr>
              <a:t>hyperparameter</a:t>
            </a:r>
            <a:r>
              <a:rPr lang="en-US" sz="1200" b="0" i="0" kern="1200" dirty="0">
                <a:solidFill>
                  <a:schemeClr val="tx1"/>
                </a:solidFill>
                <a:effectLst/>
                <a:latin typeface="+mn-lt"/>
                <a:ea typeface="+mn-ea"/>
                <a:cs typeface="+mn-cs"/>
              </a:rPr>
              <a:t> values provided, evaluating each model, and selecting the architecture which produces the best results.</a:t>
            </a:r>
            <a:endParaRPr lang="en-US" b="1" dirty="0"/>
          </a:p>
        </p:txBody>
      </p:sp>
      <p:sp>
        <p:nvSpPr>
          <p:cNvPr id="4" name="Slide Number Placeholder 3"/>
          <p:cNvSpPr>
            <a:spLocks noGrp="1"/>
          </p:cNvSpPr>
          <p:nvPr>
            <p:ph type="sldNum" sz="quarter" idx="10"/>
          </p:nvPr>
        </p:nvSpPr>
        <p:spPr/>
        <p:txBody>
          <a:bodyPr/>
          <a:lstStyle/>
          <a:p>
            <a:fld id="{45438BFD-6762-4222-9C06-4021136A3B52}" type="slidenum">
              <a:rPr lang="en-US" smtClean="0"/>
              <a:t>14</a:t>
            </a:fld>
            <a:endParaRPr lang="en-US"/>
          </a:p>
        </p:txBody>
      </p:sp>
    </p:spTree>
    <p:extLst>
      <p:ext uri="{BB962C8B-B14F-4D97-AF65-F5344CB8AC3E}">
        <p14:creationId xmlns:p14="http://schemas.microsoft.com/office/powerpoint/2010/main" val="2891125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38BFD-6762-4222-9C06-4021136A3B52}" type="slidenum">
              <a:rPr lang="en-US" smtClean="0"/>
              <a:t>15</a:t>
            </a:fld>
            <a:endParaRPr lang="en-US"/>
          </a:p>
        </p:txBody>
      </p:sp>
    </p:spTree>
    <p:extLst>
      <p:ext uri="{BB962C8B-B14F-4D97-AF65-F5344CB8AC3E}">
        <p14:creationId xmlns:p14="http://schemas.microsoft.com/office/powerpoint/2010/main" val="1896409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RMSE: Root Mean Square Error </a:t>
            </a:r>
          </a:p>
          <a:p>
            <a:r>
              <a:rPr lang="en-US" dirty="0" smtClean="0"/>
              <a:t>Mean absolute error (MAE)</a:t>
            </a:r>
          </a:p>
          <a:p>
            <a:endParaRPr lang="en-US" dirty="0" smtClean="0"/>
          </a:p>
          <a:p>
            <a:r>
              <a:rPr lang="en-US" dirty="0" smtClean="0"/>
              <a:t>RMSE &amp; MAE Evaluation</a:t>
            </a:r>
            <a:r>
              <a:rPr lang="en-US" baseline="0" dirty="0" smtClean="0"/>
              <a:t> use for regression methods. </a:t>
            </a:r>
          </a:p>
          <a:p>
            <a:endParaRPr lang="en-US" baseline="0" dirty="0"/>
          </a:p>
          <a:p>
            <a:r>
              <a:rPr lang="en-US" baseline="0" dirty="0" smtClean="0"/>
              <a:t>Why Aggregation?</a:t>
            </a:r>
          </a:p>
          <a:p>
            <a:r>
              <a:rPr lang="en-US" baseline="0" dirty="0" smtClean="0"/>
              <a:t>For comparing subsets.</a:t>
            </a:r>
          </a:p>
          <a:p>
            <a:r>
              <a:rPr lang="en-US" baseline="0" dirty="0" smtClean="0"/>
              <a:t>For deducing reasons why subgroup differ.</a:t>
            </a:r>
          </a:p>
          <a:p>
            <a:r>
              <a:rPr lang="en-US" baseline="0" dirty="0" smtClean="0"/>
              <a:t>To subset data data for analysis.</a:t>
            </a:r>
          </a:p>
          <a:p>
            <a:endParaRPr lang="en-US" baseline="0" dirty="0" smtClean="0"/>
          </a:p>
        </p:txBody>
      </p:sp>
      <p:sp>
        <p:nvSpPr>
          <p:cNvPr id="4" name="Slide Number Placeholder 3"/>
          <p:cNvSpPr>
            <a:spLocks noGrp="1"/>
          </p:cNvSpPr>
          <p:nvPr>
            <p:ph type="sldNum" sz="quarter" idx="10"/>
          </p:nvPr>
        </p:nvSpPr>
        <p:spPr/>
        <p:txBody>
          <a:bodyPr/>
          <a:lstStyle/>
          <a:p>
            <a:fld id="{45438BFD-6762-4222-9C06-4021136A3B52}" type="slidenum">
              <a:rPr lang="en-US" smtClean="0"/>
              <a:t>16</a:t>
            </a:fld>
            <a:endParaRPr lang="en-US"/>
          </a:p>
        </p:txBody>
      </p:sp>
    </p:spTree>
    <p:extLst>
      <p:ext uri="{BB962C8B-B14F-4D97-AF65-F5344CB8AC3E}">
        <p14:creationId xmlns:p14="http://schemas.microsoft.com/office/powerpoint/2010/main" val="2330982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38BFD-6762-4222-9C06-4021136A3B52}" type="slidenum">
              <a:rPr lang="en-US" smtClean="0"/>
              <a:t>17</a:t>
            </a:fld>
            <a:endParaRPr lang="en-US"/>
          </a:p>
        </p:txBody>
      </p:sp>
    </p:spTree>
    <p:extLst>
      <p:ext uri="{BB962C8B-B14F-4D97-AF65-F5344CB8AC3E}">
        <p14:creationId xmlns:p14="http://schemas.microsoft.com/office/powerpoint/2010/main" val="1786385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38BFD-6762-4222-9C06-4021136A3B52}" type="slidenum">
              <a:rPr lang="en-US" smtClean="0"/>
              <a:t>18</a:t>
            </a:fld>
            <a:endParaRPr lang="en-US"/>
          </a:p>
        </p:txBody>
      </p:sp>
    </p:spTree>
    <p:extLst>
      <p:ext uri="{BB962C8B-B14F-4D97-AF65-F5344CB8AC3E}">
        <p14:creationId xmlns:p14="http://schemas.microsoft.com/office/powerpoint/2010/main" val="1520202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438BFD-6762-4222-9C06-4021136A3B52}" type="slidenum">
              <a:rPr lang="en-US" smtClean="0"/>
              <a:t>19</a:t>
            </a:fld>
            <a:endParaRPr lang="en-US"/>
          </a:p>
        </p:txBody>
      </p:sp>
    </p:spTree>
    <p:extLst>
      <p:ext uri="{BB962C8B-B14F-4D97-AF65-F5344CB8AC3E}">
        <p14:creationId xmlns:p14="http://schemas.microsoft.com/office/powerpoint/2010/main" val="102099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ar-YE" dirty="0"/>
          </a:p>
        </p:txBody>
      </p:sp>
      <p:sp>
        <p:nvSpPr>
          <p:cNvPr id="4" name="Slide Number Placeholder 3"/>
          <p:cNvSpPr>
            <a:spLocks noGrp="1"/>
          </p:cNvSpPr>
          <p:nvPr>
            <p:ph type="sldNum" sz="quarter" idx="10"/>
          </p:nvPr>
        </p:nvSpPr>
        <p:spPr/>
        <p:txBody>
          <a:bodyPr/>
          <a:lstStyle/>
          <a:p>
            <a:fld id="{45438BFD-6762-4222-9C06-4021136A3B52}" type="slidenum">
              <a:rPr lang="en-US" smtClean="0"/>
              <a:t>2</a:t>
            </a:fld>
            <a:endParaRPr lang="en-US"/>
          </a:p>
        </p:txBody>
      </p:sp>
    </p:spTree>
    <p:extLst>
      <p:ext uri="{BB962C8B-B14F-4D97-AF65-F5344CB8AC3E}">
        <p14:creationId xmlns:p14="http://schemas.microsoft.com/office/powerpoint/2010/main" val="57872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ar-YE" dirty="0"/>
          </a:p>
        </p:txBody>
      </p:sp>
      <p:sp>
        <p:nvSpPr>
          <p:cNvPr id="4" name="Slide Number Placeholder 3"/>
          <p:cNvSpPr>
            <a:spLocks noGrp="1"/>
          </p:cNvSpPr>
          <p:nvPr>
            <p:ph type="sldNum" sz="quarter" idx="10"/>
          </p:nvPr>
        </p:nvSpPr>
        <p:spPr/>
        <p:txBody>
          <a:bodyPr/>
          <a:lstStyle/>
          <a:p>
            <a:fld id="{45438BFD-6762-4222-9C06-4021136A3B52}" type="slidenum">
              <a:rPr lang="en-US" smtClean="0"/>
              <a:t>3</a:t>
            </a:fld>
            <a:endParaRPr lang="en-US"/>
          </a:p>
        </p:txBody>
      </p:sp>
    </p:spTree>
    <p:extLst>
      <p:ext uri="{BB962C8B-B14F-4D97-AF65-F5344CB8AC3E}">
        <p14:creationId xmlns:p14="http://schemas.microsoft.com/office/powerpoint/2010/main" val="235380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Power system gets more and more</a:t>
            </a:r>
            <a:r>
              <a:rPr lang="en-US" sz="1000" baseline="0" dirty="0"/>
              <a:t> attention by researchers. Many resources are added and how to control and manage it became important </a:t>
            </a:r>
            <a:r>
              <a:rPr lang="en-US" sz="1000" baseline="0" dirty="0">
                <a:solidFill>
                  <a:srgbClr val="FF0000"/>
                </a:solidFill>
              </a:rPr>
              <a:t>to </a:t>
            </a:r>
            <a:r>
              <a:rPr lang="en-US" sz="1000" b="1" baseline="0" dirty="0">
                <a:solidFill>
                  <a:srgbClr val="FF0000"/>
                </a:solidFill>
              </a:rPr>
              <a:t>make the utilities </a:t>
            </a:r>
            <a:r>
              <a:rPr lang="en-US" sz="1000" b="1" baseline="0" dirty="0" smtClean="0">
                <a:solidFill>
                  <a:srgbClr val="FF0000"/>
                </a:solidFill>
              </a:rPr>
              <a:t>work </a:t>
            </a:r>
            <a:r>
              <a:rPr lang="en-US" sz="1000" b="1" baseline="0" dirty="0">
                <a:solidFill>
                  <a:srgbClr val="FF0000"/>
                </a:solidFill>
              </a:rPr>
              <a:t>effectively</a:t>
            </a:r>
            <a:r>
              <a:rPr lang="en-US" sz="1000" baseline="0" dirty="0"/>
              <a:t>. consumer becomes producer .all the system stands for what we have and what we need. We can describe the balance by the equation if the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 ELT is the energy lost in the transportation and 𝑣 is real number. Prediction helps to know the power consumption and the power produced especially that renewable. There are many models that used in prediction and we can classified them into statistics, engineering and artificial intelligence. We use in this work machine learning which is part of AI.</a:t>
            </a:r>
          </a:p>
          <a:p>
            <a:endParaRPr lang="en-US" sz="1200" b="1" i="0" u="none" strike="noStrike" kern="1200" baseline="0" dirty="0">
              <a:solidFill>
                <a:schemeClr val="tx1"/>
              </a:solidFill>
              <a:latin typeface="+mn-lt"/>
              <a:ea typeface="+mn-ea"/>
              <a:cs typeface="+mn-cs"/>
            </a:endParaRPr>
          </a:p>
          <a:p>
            <a:endParaRPr lang="ar-YE" b="1" dirty="0"/>
          </a:p>
        </p:txBody>
      </p:sp>
      <p:sp>
        <p:nvSpPr>
          <p:cNvPr id="4" name="Slide Number Placeholder 3"/>
          <p:cNvSpPr>
            <a:spLocks noGrp="1"/>
          </p:cNvSpPr>
          <p:nvPr>
            <p:ph type="sldNum" sz="quarter" idx="10"/>
          </p:nvPr>
        </p:nvSpPr>
        <p:spPr/>
        <p:txBody>
          <a:bodyPr/>
          <a:lstStyle/>
          <a:p>
            <a:fld id="{45438BFD-6762-4222-9C06-4021136A3B52}" type="slidenum">
              <a:rPr lang="en-US" smtClean="0"/>
              <a:t>4</a:t>
            </a:fld>
            <a:endParaRPr lang="en-US"/>
          </a:p>
        </p:txBody>
      </p:sp>
    </p:spTree>
    <p:extLst>
      <p:ext uri="{BB962C8B-B14F-4D97-AF65-F5344CB8AC3E}">
        <p14:creationId xmlns:p14="http://schemas.microsoft.com/office/powerpoint/2010/main" val="349076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t>
            </a:r>
            <a:r>
              <a:rPr lang="en-US" dirty="0" smtClean="0"/>
              <a:t>case</a:t>
            </a:r>
            <a:r>
              <a:rPr lang="en-US" baseline="0" dirty="0" smtClean="0"/>
              <a:t> </a:t>
            </a:r>
            <a:r>
              <a:rPr lang="en-US" baseline="0" dirty="0"/>
              <a:t>study is about the power consumption of Tetouan city which is located in the north of morocco.</a:t>
            </a:r>
          </a:p>
          <a:p>
            <a:r>
              <a:rPr lang="en-US" sz="1200" b="0" i="0" u="none" strike="noStrike" kern="1200" baseline="0" dirty="0">
                <a:solidFill>
                  <a:schemeClr val="tx1"/>
                </a:solidFill>
                <a:latin typeface="+mn-lt"/>
                <a:ea typeface="+mn-ea"/>
                <a:cs typeface="+mn-cs"/>
              </a:rPr>
              <a:t>The power consumption data was collected from Supervisory Control and Data Acquisition System (SCADA) of Amendis which is a public service operator and in charge of the distribution of drinking water and electricity </a:t>
            </a:r>
            <a:endParaRPr lang="ar-YE" dirty="0"/>
          </a:p>
        </p:txBody>
      </p:sp>
      <p:sp>
        <p:nvSpPr>
          <p:cNvPr id="4" name="Slide Number Placeholder 3"/>
          <p:cNvSpPr>
            <a:spLocks noGrp="1"/>
          </p:cNvSpPr>
          <p:nvPr>
            <p:ph type="sldNum" sz="quarter" idx="10"/>
          </p:nvPr>
        </p:nvSpPr>
        <p:spPr/>
        <p:txBody>
          <a:bodyPr/>
          <a:lstStyle/>
          <a:p>
            <a:fld id="{45438BFD-6762-4222-9C06-4021136A3B52}" type="slidenum">
              <a:rPr lang="en-US" smtClean="0"/>
              <a:t>5</a:t>
            </a:fld>
            <a:endParaRPr lang="en-US"/>
          </a:p>
        </p:txBody>
      </p:sp>
    </p:spTree>
    <p:extLst>
      <p:ext uri="{BB962C8B-B14F-4D97-AF65-F5344CB8AC3E}">
        <p14:creationId xmlns:p14="http://schemas.microsoft.com/office/powerpoint/2010/main" val="256273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consumption of three distribution networks.</a:t>
            </a:r>
            <a:r>
              <a:rPr lang="en-US" baseline="0" dirty="0"/>
              <a:t>  Period of 2017 for every 10 minutes. </a:t>
            </a:r>
          </a:p>
          <a:p>
            <a:r>
              <a:rPr lang="en-US" baseline="0" dirty="0"/>
              <a:t>There is no missing data for the three distribution.</a:t>
            </a:r>
          </a:p>
          <a:p>
            <a:r>
              <a:rPr lang="en-US" baseline="0" dirty="0"/>
              <a:t>As we can see the power consumption is increased in summer according to hot weather and vacation time </a:t>
            </a:r>
            <a:endParaRPr lang="ar-YE" dirty="0"/>
          </a:p>
        </p:txBody>
      </p:sp>
      <p:sp>
        <p:nvSpPr>
          <p:cNvPr id="4" name="Slide Number Placeholder 3"/>
          <p:cNvSpPr>
            <a:spLocks noGrp="1"/>
          </p:cNvSpPr>
          <p:nvPr>
            <p:ph type="sldNum" sz="quarter" idx="10"/>
          </p:nvPr>
        </p:nvSpPr>
        <p:spPr/>
        <p:txBody>
          <a:bodyPr/>
          <a:lstStyle/>
          <a:p>
            <a:fld id="{45438BFD-6762-4222-9C06-4021136A3B52}" type="slidenum">
              <a:rPr lang="en-US" smtClean="0"/>
              <a:t>6</a:t>
            </a:fld>
            <a:endParaRPr lang="en-US"/>
          </a:p>
        </p:txBody>
      </p:sp>
    </p:spTree>
    <p:extLst>
      <p:ext uri="{BB962C8B-B14F-4D97-AF65-F5344CB8AC3E}">
        <p14:creationId xmlns:p14="http://schemas.microsoft.com/office/powerpoint/2010/main" val="221850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 is shown that the power consumption</a:t>
            </a:r>
            <a:r>
              <a:rPr lang="en-US" baseline="0" dirty="0"/>
              <a:t> of Sunday is less than other days. many factors may affect the prediction. We use the date time variables as input and beside them we use the variables of weather such as temperature and humidity and wind speed etc. </a:t>
            </a:r>
          </a:p>
          <a:p>
            <a:r>
              <a:rPr lang="en-US" baseline="0" dirty="0"/>
              <a:t>Weather data is taken from the physic department which has sensors in the guard of collage.</a:t>
            </a:r>
          </a:p>
          <a:p>
            <a:r>
              <a:rPr lang="en-US" baseline="0" dirty="0"/>
              <a:t>This data is taken in each 5 minute and we resample it to be in the same measure of power consumption data.</a:t>
            </a:r>
            <a:endParaRPr lang="ar-YE" dirty="0"/>
          </a:p>
        </p:txBody>
      </p:sp>
      <p:sp>
        <p:nvSpPr>
          <p:cNvPr id="4" name="Slide Number Placeholder 3"/>
          <p:cNvSpPr>
            <a:spLocks noGrp="1"/>
          </p:cNvSpPr>
          <p:nvPr>
            <p:ph type="sldNum" sz="quarter" idx="10"/>
          </p:nvPr>
        </p:nvSpPr>
        <p:spPr/>
        <p:txBody>
          <a:bodyPr/>
          <a:lstStyle/>
          <a:p>
            <a:fld id="{45438BFD-6762-4222-9C06-4021136A3B52}" type="slidenum">
              <a:rPr lang="en-US" smtClean="0"/>
              <a:t>7</a:t>
            </a:fld>
            <a:endParaRPr lang="en-US"/>
          </a:p>
        </p:txBody>
      </p:sp>
    </p:spTree>
    <p:extLst>
      <p:ext uri="{BB962C8B-B14F-4D97-AF65-F5344CB8AC3E}">
        <p14:creationId xmlns:p14="http://schemas.microsoft.com/office/powerpoint/2010/main" val="80504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is broadly classified into </a:t>
            </a:r>
            <a:r>
              <a:rPr lang="en-US" sz="1200" b="1" i="0" kern="1200" dirty="0">
                <a:solidFill>
                  <a:schemeClr val="tx1"/>
                </a:solidFill>
                <a:effectLst/>
                <a:latin typeface="+mn-lt"/>
                <a:ea typeface="+mn-ea"/>
                <a:cs typeface="+mn-cs"/>
              </a:rPr>
              <a:t>Supervised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Unsupervised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Semi-supervised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Supervised is divided into regression and classification. </a:t>
            </a:r>
            <a:r>
              <a:rPr lang="en-US" sz="1200" b="1" i="0" kern="1200" dirty="0">
                <a:solidFill>
                  <a:schemeClr val="tx1"/>
                </a:solidFill>
                <a:effectLst/>
                <a:latin typeface="+mn-lt"/>
                <a:ea typeface="+mn-ea"/>
                <a:cs typeface="+mn-cs"/>
              </a:rPr>
              <a:t>Power prediction is continues variable</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and related to regression</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We compare the most used models in prediction. </a:t>
            </a:r>
            <a:endParaRPr lang="en-US" b="1" dirty="0"/>
          </a:p>
        </p:txBody>
      </p:sp>
      <p:sp>
        <p:nvSpPr>
          <p:cNvPr id="4" name="Slide Number Placeholder 3"/>
          <p:cNvSpPr>
            <a:spLocks noGrp="1"/>
          </p:cNvSpPr>
          <p:nvPr>
            <p:ph type="sldNum" sz="quarter" idx="10"/>
          </p:nvPr>
        </p:nvSpPr>
        <p:spPr/>
        <p:txBody>
          <a:bodyPr/>
          <a:lstStyle/>
          <a:p>
            <a:fld id="{45438BFD-6762-4222-9C06-4021136A3B52}" type="slidenum">
              <a:rPr lang="en-US" smtClean="0"/>
              <a:t>8</a:t>
            </a:fld>
            <a:endParaRPr lang="en-US"/>
          </a:p>
        </p:txBody>
      </p:sp>
    </p:spTree>
    <p:extLst>
      <p:ext uri="{BB962C8B-B14F-4D97-AF65-F5344CB8AC3E}">
        <p14:creationId xmlns:p14="http://schemas.microsoft.com/office/powerpoint/2010/main" val="379766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consider the simplest model</a:t>
            </a:r>
            <a:r>
              <a:rPr lang="en-US" baseline="0" dirty="0"/>
              <a:t> </a:t>
            </a:r>
            <a:r>
              <a:rPr lang="en-US" b="1" baseline="0" dirty="0"/>
              <a:t>and used as a based model</a:t>
            </a:r>
            <a:r>
              <a:rPr lang="en-US" baseline="0" dirty="0"/>
              <a:t>. Above is figure of two variables. And find the best line to fit .</a:t>
            </a:r>
          </a:p>
          <a:p>
            <a:r>
              <a:rPr lang="en-US" dirty="0"/>
              <a:t>Support vector machine was</a:t>
            </a:r>
            <a:r>
              <a:rPr lang="en-US" baseline="0" dirty="0"/>
              <a:t> used </a:t>
            </a:r>
            <a:r>
              <a:rPr lang="en-US" b="1" baseline="0" dirty="0"/>
              <a:t>for classification problem </a:t>
            </a:r>
            <a:r>
              <a:rPr lang="en-US" baseline="0" dirty="0"/>
              <a:t>and it achieves good result in that field then lately it used for regression. </a:t>
            </a:r>
            <a:r>
              <a:rPr lang="en-US" sz="1200" b="0" i="0" kern="1200" dirty="0">
                <a:solidFill>
                  <a:schemeClr val="tx1"/>
                </a:solidFill>
                <a:effectLst/>
                <a:latin typeface="+mn-lt"/>
                <a:ea typeface="+mn-ea"/>
                <a:cs typeface="+mn-cs"/>
              </a:rPr>
              <a:t> the algorithm is more complicated therefore to be taken in consideration. However, the main idea is always the same: </a:t>
            </a:r>
            <a:r>
              <a:rPr lang="en-US" sz="1200" b="1" i="0" kern="1200" dirty="0">
                <a:solidFill>
                  <a:schemeClr val="tx1"/>
                </a:solidFill>
                <a:effectLst/>
                <a:latin typeface="+mn-lt"/>
                <a:ea typeface="+mn-ea"/>
                <a:cs typeface="+mn-cs"/>
              </a:rPr>
              <a:t>to minimize error, individualizing the hyperplane which maximizes the margin,</a:t>
            </a:r>
            <a:endParaRPr lang="en-US" b="1" baseline="0" dirty="0"/>
          </a:p>
          <a:p>
            <a:r>
              <a:rPr lang="en-US" b="1" dirty="0" err="1"/>
              <a:t>Kernal</a:t>
            </a:r>
            <a:r>
              <a:rPr lang="en-US" b="1" dirty="0"/>
              <a:t>: linear,</a:t>
            </a:r>
            <a:r>
              <a:rPr lang="en-US" sz="1200" b="1" i="0" kern="1200" dirty="0">
                <a:solidFill>
                  <a:schemeClr val="tx1"/>
                </a:solidFill>
                <a:effectLst/>
                <a:latin typeface="+mn-lt"/>
                <a:ea typeface="+mn-ea"/>
                <a:cs typeface="+mn-cs"/>
              </a:rPr>
              <a:t> Polynomial, </a:t>
            </a:r>
            <a:r>
              <a:rPr lang="en-US" b="1" dirty="0" smtClean="0"/>
              <a:t>radial</a:t>
            </a:r>
            <a:r>
              <a:rPr lang="en-US" b="1" baseline="0" dirty="0" smtClean="0"/>
              <a:t> basis function</a:t>
            </a:r>
            <a:endParaRPr lang="en-US" b="1" dirty="0"/>
          </a:p>
        </p:txBody>
      </p:sp>
      <p:sp>
        <p:nvSpPr>
          <p:cNvPr id="4" name="Slide Number Placeholder 3"/>
          <p:cNvSpPr>
            <a:spLocks noGrp="1"/>
          </p:cNvSpPr>
          <p:nvPr>
            <p:ph type="sldNum" sz="quarter" idx="10"/>
          </p:nvPr>
        </p:nvSpPr>
        <p:spPr/>
        <p:txBody>
          <a:bodyPr/>
          <a:lstStyle/>
          <a:p>
            <a:fld id="{45438BFD-6762-4222-9C06-4021136A3B52}" type="slidenum">
              <a:rPr lang="en-US" smtClean="0"/>
              <a:t>9</a:t>
            </a:fld>
            <a:endParaRPr lang="en-US"/>
          </a:p>
        </p:txBody>
      </p:sp>
    </p:spTree>
    <p:extLst>
      <p:ext uri="{BB962C8B-B14F-4D97-AF65-F5344CB8AC3E}">
        <p14:creationId xmlns:p14="http://schemas.microsoft.com/office/powerpoint/2010/main" val="27402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466275-8AF3-4A2E-ADC7-46F9149368E3}" type="datetime1">
              <a:rPr lang="en-US" smtClean="0"/>
              <a:t>12/12/18</a:t>
            </a:fld>
            <a:endParaRPr lang="en-US"/>
          </a:p>
        </p:txBody>
      </p:sp>
      <p:sp>
        <p:nvSpPr>
          <p:cNvPr id="5" name="Footer Placeholder 4"/>
          <p:cNvSpPr>
            <a:spLocks noGrp="1"/>
          </p:cNvSpPr>
          <p:nvPr>
            <p:ph type="ftr" sz="quarter" idx="11"/>
          </p:nvPr>
        </p:nvSpPr>
        <p:spPr/>
        <p:txBody>
          <a:bodyPr/>
          <a:lstStyle/>
          <a:p>
            <a:r>
              <a:rPr lang="en-US" dirty="0"/>
              <a:t>Spatial Data Mining</a:t>
            </a:r>
          </a:p>
        </p:txBody>
      </p:sp>
      <p:sp>
        <p:nvSpPr>
          <p:cNvPr id="6" name="Slide Number Placeholder 5"/>
          <p:cNvSpPr>
            <a:spLocks noGrp="1"/>
          </p:cNvSpPr>
          <p:nvPr>
            <p:ph type="sldNum" sz="quarter" idx="12"/>
          </p:nvPr>
        </p:nvSpPr>
        <p:spPr/>
        <p:txBody>
          <a:bodyPr/>
          <a:lstStyle/>
          <a:p>
            <a:r>
              <a:rPr lang="en-US" dirty="0"/>
              <a:t>P : </a:t>
            </a:r>
            <a:fld id="{460EA8B1-0D30-4DBA-B604-B8D8F807F5BF}" type="slidenum">
              <a:rPr lang="en-US" smtClean="0"/>
              <a:pPr/>
              <a:t>‹#›</a:t>
            </a:fld>
            <a:endParaRPr lang="en-US" dirty="0"/>
          </a:p>
        </p:txBody>
      </p:sp>
    </p:spTree>
    <p:extLst>
      <p:ext uri="{BB962C8B-B14F-4D97-AF65-F5344CB8AC3E}">
        <p14:creationId xmlns:p14="http://schemas.microsoft.com/office/powerpoint/2010/main" val="103472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37D04-38BA-47F6-87F1-1A56D9AA8468}" type="datetime1">
              <a:rPr lang="en-US" smtClean="0"/>
              <a:t>12/12/18</a:t>
            </a:fld>
            <a:endParaRPr lang="en-US"/>
          </a:p>
        </p:txBody>
      </p:sp>
      <p:sp>
        <p:nvSpPr>
          <p:cNvPr id="5" name="Footer Placeholder 4"/>
          <p:cNvSpPr>
            <a:spLocks noGrp="1"/>
          </p:cNvSpPr>
          <p:nvPr>
            <p:ph type="ftr" sz="quarter" idx="11"/>
          </p:nvPr>
        </p:nvSpPr>
        <p:spPr/>
        <p:txBody>
          <a:bodyPr/>
          <a:lstStyle/>
          <a:p>
            <a:r>
              <a:rPr lang="en-US"/>
              <a:t>Spatial Data Mining</a:t>
            </a:r>
          </a:p>
        </p:txBody>
      </p:sp>
      <p:sp>
        <p:nvSpPr>
          <p:cNvPr id="6" name="Slide Number Placeholder 5"/>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294554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80604-3166-4CC8-A2FA-78F49847A289}" type="datetime1">
              <a:rPr lang="en-US" smtClean="0"/>
              <a:t>12/12/18</a:t>
            </a:fld>
            <a:endParaRPr lang="en-US"/>
          </a:p>
        </p:txBody>
      </p:sp>
      <p:sp>
        <p:nvSpPr>
          <p:cNvPr id="5" name="Footer Placeholder 4"/>
          <p:cNvSpPr>
            <a:spLocks noGrp="1"/>
          </p:cNvSpPr>
          <p:nvPr>
            <p:ph type="ftr" sz="quarter" idx="11"/>
          </p:nvPr>
        </p:nvSpPr>
        <p:spPr/>
        <p:txBody>
          <a:bodyPr/>
          <a:lstStyle/>
          <a:p>
            <a:r>
              <a:rPr lang="en-US"/>
              <a:t>Spatial Data Mining</a:t>
            </a:r>
          </a:p>
        </p:txBody>
      </p:sp>
      <p:sp>
        <p:nvSpPr>
          <p:cNvPr id="6" name="Slide Number Placeholder 5"/>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1008493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10059309" y="877033"/>
            <a:ext cx="1540507" cy="577200"/>
          </a:xfrm>
          <a:prstGeom prst="triangle">
            <a:avLst>
              <a:gd name="adj" fmla="val 32425"/>
            </a:avLst>
          </a:prstGeom>
          <a:solidFill>
            <a:srgbClr val="263248"/>
          </a:solidFill>
          <a:ln>
            <a:noFill/>
          </a:ln>
        </p:spPr>
        <p:txBody>
          <a:bodyPr wrap="square" lIns="121900" tIns="121900" rIns="121900" bIns="121900" anchor="ctr" anchorCtr="0">
            <a:noAutofit/>
          </a:bodyPr>
          <a:lstStyle/>
          <a:p>
            <a:pPr lvl="0" rtl="0">
              <a:spcBef>
                <a:spcPts val="0"/>
              </a:spcBef>
              <a:buNone/>
            </a:pPr>
            <a:endParaRPr sz="2400">
              <a:latin typeface="Arvo"/>
              <a:ea typeface="Arvo"/>
              <a:cs typeface="Arvo"/>
              <a:sym typeface="Arvo"/>
            </a:endParaRPr>
          </a:p>
        </p:txBody>
      </p:sp>
      <p:grpSp>
        <p:nvGrpSpPr>
          <p:cNvPr id="11" name="Shape 11"/>
          <p:cNvGrpSpPr/>
          <p:nvPr/>
        </p:nvGrpSpPr>
        <p:grpSpPr>
          <a:xfrm>
            <a:off x="-1" y="-11898"/>
            <a:ext cx="12958355" cy="4609961"/>
            <a:chOff x="0" y="-9591"/>
            <a:chExt cx="8661397" cy="5153091"/>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sz="2400"/>
            </a:p>
          </p:txBody>
        </p:sp>
        <p:sp>
          <p:nvSpPr>
            <p:cNvPr id="13" name="Shape 13"/>
            <p:cNvSpPr/>
            <p:nvPr/>
          </p:nvSpPr>
          <p:spPr>
            <a:xfrm rot="10800000" flipH="1">
              <a:off x="3517897" y="-9591"/>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14" name="Shape 14"/>
          <p:cNvGrpSpPr/>
          <p:nvPr/>
        </p:nvGrpSpPr>
        <p:grpSpPr>
          <a:xfrm rot="10800000" flipH="1">
            <a:off x="1" y="1454347"/>
            <a:ext cx="11599816" cy="2856396"/>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sp>
        <p:nvSpPr>
          <p:cNvPr id="22" name="Shape 22"/>
          <p:cNvSpPr txBox="1">
            <a:spLocks noGrp="1"/>
          </p:cNvSpPr>
          <p:nvPr>
            <p:ph type="ctrTitle"/>
          </p:nvPr>
        </p:nvSpPr>
        <p:spPr>
          <a:xfrm>
            <a:off x="914400" y="1454333"/>
            <a:ext cx="7157200" cy="3143730"/>
          </a:xfrm>
          <a:prstGeom prst="rect">
            <a:avLst/>
          </a:prstGeom>
        </p:spPr>
        <p:txBody>
          <a:bodyPr wrap="square" lIns="91425" tIns="91425" rIns="91425" bIns="91425" anchor="ctr" anchorCtr="0"/>
          <a:lstStyle>
            <a:lvl1pPr lvl="0">
              <a:spcBef>
                <a:spcPts val="0"/>
              </a:spcBef>
              <a:buSzPct val="100000"/>
              <a:defRPr sz="6400"/>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endParaRPr dirty="0"/>
          </a:p>
        </p:txBody>
      </p:sp>
      <p:sp>
        <p:nvSpPr>
          <p:cNvPr id="45" name="Shape 93">
            <a:extLst>
              <a:ext uri="{FF2B5EF4-FFF2-40B4-BE49-F238E27FC236}">
                <a16:creationId xmlns="" xmlns:a16="http://schemas.microsoft.com/office/drawing/2014/main" id="{38FA79D1-C4C9-41EA-8F81-A05385B78F45}"/>
              </a:ext>
            </a:extLst>
          </p:cNvPr>
          <p:cNvSpPr/>
          <p:nvPr userDrawn="1"/>
        </p:nvSpPr>
        <p:spPr>
          <a:xfrm flipH="1">
            <a:off x="-2" y="6009364"/>
            <a:ext cx="4526515" cy="539684"/>
          </a:xfrm>
          <a:prstGeom prst="rect">
            <a:avLst/>
          </a:prstGeom>
          <a:solidFill>
            <a:schemeClr val="accent5">
              <a:lumMod val="50000"/>
            </a:schemeClr>
          </a:solidFill>
          <a:ln>
            <a:noFill/>
          </a:ln>
        </p:spPr>
        <p:txBody>
          <a:bodyPr wrap="square" lIns="91425" tIns="91425" rIns="91425" bIns="91425" anchor="ctr" anchorCtr="0">
            <a:noAutofit/>
          </a:bodyPr>
          <a:lstStyle/>
          <a:p>
            <a:pPr lvl="0" rtl="0">
              <a:spcBef>
                <a:spcPts val="0"/>
              </a:spcBef>
              <a:buNone/>
            </a:pPr>
            <a:endParaRPr sz="2400"/>
          </a:p>
        </p:txBody>
      </p:sp>
      <p:sp>
        <p:nvSpPr>
          <p:cNvPr id="50" name="Shape 96">
            <a:extLst>
              <a:ext uri="{FF2B5EF4-FFF2-40B4-BE49-F238E27FC236}">
                <a16:creationId xmlns="" xmlns:a16="http://schemas.microsoft.com/office/drawing/2014/main" id="{59ECE71F-058A-4CBE-A398-7933F6117AA2}"/>
              </a:ext>
            </a:extLst>
          </p:cNvPr>
          <p:cNvSpPr/>
          <p:nvPr/>
        </p:nvSpPr>
        <p:spPr>
          <a:xfrm flipH="1">
            <a:off x="72164" y="5940831"/>
            <a:ext cx="4526515" cy="539684"/>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dirty="0"/>
          </a:p>
        </p:txBody>
      </p:sp>
      <p:sp>
        <p:nvSpPr>
          <p:cNvPr id="53" name="Shape 91">
            <a:extLst>
              <a:ext uri="{FF2B5EF4-FFF2-40B4-BE49-F238E27FC236}">
                <a16:creationId xmlns="" xmlns:a16="http://schemas.microsoft.com/office/drawing/2014/main" id="{5514159E-BB4C-483D-93E3-6A3B1FF2CF5B}"/>
              </a:ext>
            </a:extLst>
          </p:cNvPr>
          <p:cNvSpPr/>
          <p:nvPr/>
        </p:nvSpPr>
        <p:spPr>
          <a:xfrm rot="10800000">
            <a:off x="7094735" y="6396131"/>
            <a:ext cx="912146" cy="247253"/>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54" name="Shape 92">
            <a:extLst>
              <a:ext uri="{FF2B5EF4-FFF2-40B4-BE49-F238E27FC236}">
                <a16:creationId xmlns="" xmlns:a16="http://schemas.microsoft.com/office/drawing/2014/main" id="{F9460080-D7CE-40F8-B30B-A93BE03D2F27}"/>
              </a:ext>
            </a:extLst>
          </p:cNvPr>
          <p:cNvGrpSpPr/>
          <p:nvPr/>
        </p:nvGrpSpPr>
        <p:grpSpPr>
          <a:xfrm flipH="1">
            <a:off x="7404170" y="5595802"/>
            <a:ext cx="4791727" cy="1245980"/>
            <a:chOff x="1297953" y="330075"/>
            <a:chExt cx="5169293" cy="1699505"/>
          </a:xfrm>
          <a:solidFill>
            <a:schemeClr val="accent5">
              <a:lumMod val="50000"/>
            </a:schemeClr>
          </a:solidFill>
        </p:grpSpPr>
        <p:sp>
          <p:nvSpPr>
            <p:cNvPr id="58" name="Shape 93">
              <a:extLst>
                <a:ext uri="{FF2B5EF4-FFF2-40B4-BE49-F238E27FC236}">
                  <a16:creationId xmlns="" xmlns:a16="http://schemas.microsoft.com/office/drawing/2014/main" id="{03FA6F90-6A91-4D42-ADD9-36E7B895E08F}"/>
                </a:ext>
              </a:extLst>
            </p:cNvPr>
            <p:cNvSpPr/>
            <p:nvPr/>
          </p:nvSpPr>
          <p:spPr>
            <a:xfrm>
              <a:off x="1297953" y="330080"/>
              <a:ext cx="3476700" cy="1699500"/>
            </a:xfrm>
            <a:prstGeom prst="rect">
              <a:avLst/>
            </a:prstGeom>
            <a:grpFill/>
            <a:ln>
              <a:noFill/>
            </a:ln>
          </p:spPr>
          <p:txBody>
            <a:bodyPr wrap="square" lIns="91425" tIns="91425" rIns="91425" bIns="91425" anchor="ctr" anchorCtr="0">
              <a:noAutofit/>
            </a:bodyPr>
            <a:lstStyle/>
            <a:p>
              <a:pPr lvl="0" rtl="0">
                <a:spcBef>
                  <a:spcPts val="0"/>
                </a:spcBef>
                <a:buNone/>
              </a:pPr>
              <a:endParaRPr sz="2400"/>
            </a:p>
          </p:txBody>
        </p:sp>
        <p:sp>
          <p:nvSpPr>
            <p:cNvPr id="59" name="Shape 94">
              <a:extLst>
                <a:ext uri="{FF2B5EF4-FFF2-40B4-BE49-F238E27FC236}">
                  <a16:creationId xmlns="" xmlns:a16="http://schemas.microsoft.com/office/drawing/2014/main" id="{CE99B2D7-324A-4315-A95B-70D32107D786}"/>
                </a:ext>
              </a:extLst>
            </p:cNvPr>
            <p:cNvSpPr/>
            <p:nvPr/>
          </p:nvSpPr>
          <p:spPr>
            <a:xfrm>
              <a:off x="4767747" y="330075"/>
              <a:ext cx="1699500" cy="1699500"/>
            </a:xfrm>
            <a:prstGeom prst="rtTriangle">
              <a:avLst/>
            </a:prstGeom>
            <a:grpFill/>
            <a:ln>
              <a:noFill/>
            </a:ln>
          </p:spPr>
          <p:txBody>
            <a:bodyPr wrap="square" lIns="91425" tIns="91425" rIns="91425" bIns="91425" anchor="ctr" anchorCtr="0">
              <a:noAutofit/>
            </a:bodyPr>
            <a:lstStyle/>
            <a:p>
              <a:pPr lvl="0">
                <a:spcBef>
                  <a:spcPts val="0"/>
                </a:spcBef>
                <a:buNone/>
              </a:pPr>
              <a:endParaRPr sz="2400"/>
            </a:p>
          </p:txBody>
        </p:sp>
      </p:grpSp>
      <p:grpSp>
        <p:nvGrpSpPr>
          <p:cNvPr id="55" name="Shape 95">
            <a:extLst>
              <a:ext uri="{FF2B5EF4-FFF2-40B4-BE49-F238E27FC236}">
                <a16:creationId xmlns="" xmlns:a16="http://schemas.microsoft.com/office/drawing/2014/main" id="{82A5D2C7-1B7B-45A4-B6EC-1EC67201E1EB}"/>
              </a:ext>
            </a:extLst>
          </p:cNvPr>
          <p:cNvGrpSpPr/>
          <p:nvPr/>
        </p:nvGrpSpPr>
        <p:grpSpPr>
          <a:xfrm flipH="1">
            <a:off x="7101702" y="5828626"/>
            <a:ext cx="5090298" cy="573087"/>
            <a:chOff x="-5827150" y="330075"/>
            <a:chExt cx="12276015" cy="1699566"/>
          </a:xfrm>
        </p:grpSpPr>
        <p:sp>
          <p:nvSpPr>
            <p:cNvPr id="56" name="Shape 96">
              <a:extLst>
                <a:ext uri="{FF2B5EF4-FFF2-40B4-BE49-F238E27FC236}">
                  <a16:creationId xmlns="" xmlns:a16="http://schemas.microsoft.com/office/drawing/2014/main" id="{3302580D-CC99-45A0-BB89-5027A4E4C58C}"/>
                </a:ext>
              </a:extLst>
            </p:cNvPr>
            <p:cNvSpPr/>
            <p:nvPr/>
          </p:nvSpPr>
          <p:spPr>
            <a:xfrm>
              <a:off x="-5827150" y="330141"/>
              <a:ext cx="10612199"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dirty="0"/>
            </a:p>
          </p:txBody>
        </p:sp>
        <p:sp>
          <p:nvSpPr>
            <p:cNvPr id="57" name="Shape 97">
              <a:extLst>
                <a:ext uri="{FF2B5EF4-FFF2-40B4-BE49-F238E27FC236}">
                  <a16:creationId xmlns="" xmlns:a16="http://schemas.microsoft.com/office/drawing/2014/main" id="{016348CE-F021-48B0-9710-5F2556A14758}"/>
                </a:ext>
              </a:extLst>
            </p:cNvPr>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spTree>
    <p:extLst>
      <p:ext uri="{BB962C8B-B14F-4D97-AF65-F5344CB8AC3E}">
        <p14:creationId xmlns:p14="http://schemas.microsoft.com/office/powerpoint/2010/main" val="2756034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39" name="Shape 84">
            <a:extLst>
              <a:ext uri="{FF2B5EF4-FFF2-40B4-BE49-F238E27FC236}">
                <a16:creationId xmlns="" xmlns:a16="http://schemas.microsoft.com/office/drawing/2014/main" id="{77A82EA1-5706-4BD0-A803-84DF2A241FB2}"/>
              </a:ext>
            </a:extLst>
          </p:cNvPr>
          <p:cNvGrpSpPr/>
          <p:nvPr userDrawn="1"/>
        </p:nvGrpSpPr>
        <p:grpSpPr>
          <a:xfrm flipH="1">
            <a:off x="-13067" y="6543471"/>
            <a:ext cx="11205014" cy="325818"/>
            <a:chOff x="-2168137" y="330075"/>
            <a:chExt cx="8650662" cy="1699506"/>
          </a:xfrm>
        </p:grpSpPr>
        <p:sp>
          <p:nvSpPr>
            <p:cNvPr id="43" name="Shape 85">
              <a:extLst>
                <a:ext uri="{FF2B5EF4-FFF2-40B4-BE49-F238E27FC236}">
                  <a16:creationId xmlns="" xmlns:a16="http://schemas.microsoft.com/office/drawing/2014/main" id="{0C56327C-CB3F-4F29-85B6-2382A915BB2C}"/>
                </a:ext>
              </a:extLst>
            </p:cNvPr>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44" name="Shape 86">
              <a:extLst>
                <a:ext uri="{FF2B5EF4-FFF2-40B4-BE49-F238E27FC236}">
                  <a16:creationId xmlns="" xmlns:a16="http://schemas.microsoft.com/office/drawing/2014/main" id="{E10B1C56-E106-4246-8E90-874708D82BE9}"/>
                </a:ext>
              </a:extLst>
            </p:cNvPr>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3" name="Group 2">
            <a:extLst>
              <a:ext uri="{FF2B5EF4-FFF2-40B4-BE49-F238E27FC236}">
                <a16:creationId xmlns="" xmlns:a16="http://schemas.microsoft.com/office/drawing/2014/main" id="{D4D2E8EF-2D98-4D0A-85E5-CA3C2EAA26A9}"/>
              </a:ext>
            </a:extLst>
          </p:cNvPr>
          <p:cNvGrpSpPr/>
          <p:nvPr/>
        </p:nvGrpSpPr>
        <p:grpSpPr>
          <a:xfrm>
            <a:off x="-13067" y="-13010"/>
            <a:ext cx="10149844" cy="1125784"/>
            <a:chOff x="-13067" y="104557"/>
            <a:chExt cx="9429907" cy="1125784"/>
          </a:xfrm>
        </p:grpSpPr>
        <p:sp>
          <p:nvSpPr>
            <p:cNvPr id="83" name="Shape 83"/>
            <p:cNvSpPr/>
            <p:nvPr/>
          </p:nvSpPr>
          <p:spPr>
            <a:xfrm>
              <a:off x="8377136" y="114480"/>
              <a:ext cx="1039600" cy="235219"/>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nvGrpSpPr>
            <p:cNvPr id="84" name="Shape 84"/>
            <p:cNvGrpSpPr/>
            <p:nvPr/>
          </p:nvGrpSpPr>
          <p:grpSpPr>
            <a:xfrm rot="10800000" flipH="1">
              <a:off x="-13060" y="104557"/>
              <a:ext cx="9008223" cy="112578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87" name="Shape 87"/>
            <p:cNvGrpSpPr/>
            <p:nvPr/>
          </p:nvGrpSpPr>
          <p:grpSpPr>
            <a:xfrm rot="10800000" flipH="1">
              <a:off x="-13067" y="344974"/>
              <a:ext cx="9429907" cy="698725"/>
              <a:chOff x="-9092084" y="330074"/>
              <a:chExt cx="15574609" cy="1699502"/>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89" name="Shape 89"/>
              <p:cNvSpPr/>
              <p:nvPr/>
            </p:nvSpPr>
            <p:spPr>
              <a:xfrm>
                <a:off x="4783024" y="330074"/>
                <a:ext cx="1699501"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grpSp>
        <p:nvGrpSpPr>
          <p:cNvPr id="2" name="Group 1">
            <a:extLst>
              <a:ext uri="{FF2B5EF4-FFF2-40B4-BE49-F238E27FC236}">
                <a16:creationId xmlns="" xmlns:a16="http://schemas.microsoft.com/office/drawing/2014/main" id="{2952CAAE-9FA1-4088-A86D-0F1E66E03E05}"/>
              </a:ext>
            </a:extLst>
          </p:cNvPr>
          <p:cNvGrpSpPr/>
          <p:nvPr/>
        </p:nvGrpSpPr>
        <p:grpSpPr>
          <a:xfrm>
            <a:off x="10737669" y="6181999"/>
            <a:ext cx="1461892" cy="676021"/>
            <a:chOff x="10365897" y="6181999"/>
            <a:chExt cx="1833664" cy="676021"/>
          </a:xfrm>
        </p:grpSpPr>
        <p:sp>
          <p:nvSpPr>
            <p:cNvPr id="91" name="Shape 91"/>
            <p:cNvSpPr/>
            <p:nvPr/>
          </p:nvSpPr>
          <p:spPr>
            <a:xfrm rot="10800000">
              <a:off x="10365897" y="6661316"/>
              <a:ext cx="328137" cy="132424"/>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92" name="Shape 92"/>
            <p:cNvGrpSpPr/>
            <p:nvPr/>
          </p:nvGrpSpPr>
          <p:grpSpPr>
            <a:xfrm flipH="1">
              <a:off x="10498758" y="6181999"/>
              <a:ext cx="1698819" cy="676021"/>
              <a:chOff x="1297953" y="330075"/>
              <a:chExt cx="5169293" cy="1699505"/>
            </a:xfrm>
            <a:solidFill>
              <a:schemeClr val="accent5">
                <a:lumMod val="50000"/>
              </a:schemeClr>
            </a:solidFill>
          </p:grpSpPr>
          <p:sp>
            <p:nvSpPr>
              <p:cNvPr id="93" name="Shape 93"/>
              <p:cNvSpPr/>
              <p:nvPr/>
            </p:nvSpPr>
            <p:spPr>
              <a:xfrm>
                <a:off x="1297953" y="330080"/>
                <a:ext cx="3476700" cy="1699500"/>
              </a:xfrm>
              <a:prstGeom prst="rect">
                <a:avLst/>
              </a:prstGeom>
              <a:grpFill/>
              <a:ln>
                <a:noFill/>
              </a:ln>
            </p:spPr>
            <p:txBody>
              <a:bodyPr wrap="square" lIns="91425" tIns="91425" rIns="91425" bIns="91425" anchor="ctr" anchorCtr="0">
                <a:noAutofit/>
              </a:bodyPr>
              <a:lstStyle/>
              <a:p>
                <a:pPr lvl="0" rtl="0">
                  <a:spcBef>
                    <a:spcPts val="0"/>
                  </a:spcBef>
                  <a:buNone/>
                </a:pPr>
                <a:endParaRPr sz="2400"/>
              </a:p>
            </p:txBody>
          </p:sp>
          <p:sp>
            <p:nvSpPr>
              <p:cNvPr id="94" name="Shape 94"/>
              <p:cNvSpPr/>
              <p:nvPr/>
            </p:nvSpPr>
            <p:spPr>
              <a:xfrm>
                <a:off x="4767747" y="330075"/>
                <a:ext cx="1699500" cy="1699500"/>
              </a:xfrm>
              <a:prstGeom prst="rtTriangle">
                <a:avLst/>
              </a:prstGeom>
              <a:grpFill/>
              <a:ln>
                <a:noFill/>
              </a:ln>
            </p:spPr>
            <p:txBody>
              <a:bodyPr wrap="square" lIns="91425" tIns="91425" rIns="91425" bIns="91425" anchor="ctr" anchorCtr="0">
                <a:noAutofit/>
              </a:bodyPr>
              <a:lstStyle/>
              <a:p>
                <a:pPr lvl="0">
                  <a:spcBef>
                    <a:spcPts val="0"/>
                  </a:spcBef>
                  <a:buNone/>
                </a:pPr>
                <a:endParaRPr sz="2400"/>
              </a:p>
            </p:txBody>
          </p:sp>
        </p:grpSp>
        <p:grpSp>
          <p:nvGrpSpPr>
            <p:cNvPr id="95" name="Shape 95"/>
            <p:cNvGrpSpPr/>
            <p:nvPr/>
          </p:nvGrpSpPr>
          <p:grpSpPr>
            <a:xfrm flipH="1">
              <a:off x="10368367" y="6357370"/>
              <a:ext cx="1831194" cy="306935"/>
              <a:chOff x="-5827150" y="330075"/>
              <a:chExt cx="12276015" cy="1699566"/>
            </a:xfrm>
          </p:grpSpPr>
          <p:sp>
            <p:nvSpPr>
              <p:cNvPr id="96" name="Shape 96"/>
              <p:cNvSpPr/>
              <p:nvPr/>
            </p:nvSpPr>
            <p:spPr>
              <a:xfrm>
                <a:off x="-5827150" y="330141"/>
                <a:ext cx="10612199"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dirty="0"/>
              </a:p>
            </p:txBody>
          </p:sp>
          <p:sp>
            <p:nvSpPr>
              <p:cNvPr id="97" name="Shape 9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98" name="Shape 98"/>
          <p:cNvSpPr txBox="1">
            <a:spLocks noGrp="1"/>
          </p:cNvSpPr>
          <p:nvPr>
            <p:ph type="title"/>
          </p:nvPr>
        </p:nvSpPr>
        <p:spPr>
          <a:xfrm>
            <a:off x="614496" y="221804"/>
            <a:ext cx="8749987" cy="795769"/>
          </a:xfrm>
          <a:prstGeom prst="rect">
            <a:avLst/>
          </a:prstGeom>
        </p:spPr>
        <p:txBody>
          <a:bodyPr wrap="square" lIns="91425" tIns="91425" rIns="91425" bIns="91425" anchor="ctr" anchorCtr="0"/>
          <a:lstStyle>
            <a:lvl1pPr lvl="0">
              <a:spcBef>
                <a:spcPts val="0"/>
              </a:spcBef>
              <a:defRPr b="1">
                <a:solidFill>
                  <a:schemeClr val="bg1"/>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99" name="Shape 99"/>
          <p:cNvSpPr txBox="1">
            <a:spLocks noGrp="1"/>
          </p:cNvSpPr>
          <p:nvPr>
            <p:ph type="body" idx="1"/>
          </p:nvPr>
        </p:nvSpPr>
        <p:spPr>
          <a:xfrm>
            <a:off x="1085700" y="2050649"/>
            <a:ext cx="4504400"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dirty="0"/>
          </a:p>
        </p:txBody>
      </p:sp>
      <p:sp>
        <p:nvSpPr>
          <p:cNvPr id="100" name="Shape 100"/>
          <p:cNvSpPr txBox="1">
            <a:spLocks noGrp="1"/>
          </p:cNvSpPr>
          <p:nvPr>
            <p:ph type="body" idx="2"/>
          </p:nvPr>
        </p:nvSpPr>
        <p:spPr>
          <a:xfrm>
            <a:off x="5861498" y="2050649"/>
            <a:ext cx="4504399"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dirty="0"/>
          </a:p>
        </p:txBody>
      </p:sp>
      <p:sp>
        <p:nvSpPr>
          <p:cNvPr id="101" name="Shape 101"/>
          <p:cNvSpPr txBox="1">
            <a:spLocks noGrp="1"/>
          </p:cNvSpPr>
          <p:nvPr>
            <p:ph type="sldNum" idx="12"/>
          </p:nvPr>
        </p:nvSpPr>
        <p:spPr>
          <a:xfrm>
            <a:off x="11193528" y="6368034"/>
            <a:ext cx="839035" cy="303947"/>
          </a:xfrm>
          <a:prstGeom prst="rect">
            <a:avLst/>
          </a:prstGeom>
          <a:noFill/>
        </p:spPr>
        <p:txBody>
          <a:bodyPr wrap="square" lIns="91425" tIns="91425" rIns="91425" bIns="91425" anchor="ctr" anchorCtr="0">
            <a:noAutofit/>
          </a:bodyPr>
          <a:lstStyle>
            <a:lvl1pPr>
              <a:defRPr sz="1800"/>
            </a:lvl1pPr>
          </a:lstStyle>
          <a:p>
            <a:fld id="{00000000-1234-1234-1234-123412341234}" type="slidenum">
              <a:rPr lang="en" smtClean="0"/>
              <a:pPr/>
              <a:t>‹#›</a:t>
            </a:fld>
            <a:endParaRPr lang="en" dirty="0"/>
          </a:p>
        </p:txBody>
      </p:sp>
      <p:grpSp>
        <p:nvGrpSpPr>
          <p:cNvPr id="22" name="Shape 194">
            <a:extLst>
              <a:ext uri="{FF2B5EF4-FFF2-40B4-BE49-F238E27FC236}">
                <a16:creationId xmlns="" xmlns:a16="http://schemas.microsoft.com/office/drawing/2014/main" id="{2C78F6D4-9CB2-4D07-ABD1-62F5513C63D4}"/>
              </a:ext>
            </a:extLst>
          </p:cNvPr>
          <p:cNvGrpSpPr/>
          <p:nvPr/>
        </p:nvGrpSpPr>
        <p:grpSpPr>
          <a:xfrm>
            <a:off x="163253" y="295695"/>
            <a:ext cx="412055" cy="537496"/>
            <a:chOff x="590250" y="244200"/>
            <a:chExt cx="407975" cy="532175"/>
          </a:xfrm>
        </p:grpSpPr>
        <p:sp>
          <p:nvSpPr>
            <p:cNvPr id="23" name="Shape 195">
              <a:extLst>
                <a:ext uri="{FF2B5EF4-FFF2-40B4-BE49-F238E27FC236}">
                  <a16:creationId xmlns="" xmlns:a16="http://schemas.microsoft.com/office/drawing/2014/main" id="{C89AD568-A788-48A8-B9AE-5A4806E3083F}"/>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4" name="Shape 196">
              <a:extLst>
                <a:ext uri="{FF2B5EF4-FFF2-40B4-BE49-F238E27FC236}">
                  <a16:creationId xmlns="" xmlns:a16="http://schemas.microsoft.com/office/drawing/2014/main" id="{EA6DA1B8-43F6-4250-96FD-E175A7265BB1}"/>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5" name="Shape 197">
              <a:extLst>
                <a:ext uri="{FF2B5EF4-FFF2-40B4-BE49-F238E27FC236}">
                  <a16:creationId xmlns="" xmlns:a16="http://schemas.microsoft.com/office/drawing/2014/main" id="{1DCDEE1A-3E22-4F68-B698-DCFF67D640AF}"/>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6" name="Shape 198">
              <a:extLst>
                <a:ext uri="{FF2B5EF4-FFF2-40B4-BE49-F238E27FC236}">
                  <a16:creationId xmlns="" xmlns:a16="http://schemas.microsoft.com/office/drawing/2014/main" id="{A17F485E-77C2-4F78-93E6-7192A691F058}"/>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7" name="Shape 199">
              <a:extLst>
                <a:ext uri="{FF2B5EF4-FFF2-40B4-BE49-F238E27FC236}">
                  <a16:creationId xmlns="" xmlns:a16="http://schemas.microsoft.com/office/drawing/2014/main" id="{938CF98D-5FF3-40CF-A704-A0E9251CB0D5}"/>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8" name="Shape 200">
              <a:extLst>
                <a:ext uri="{FF2B5EF4-FFF2-40B4-BE49-F238E27FC236}">
                  <a16:creationId xmlns="" xmlns:a16="http://schemas.microsoft.com/office/drawing/2014/main" id="{CD9DAC84-5B50-4A69-A035-10878E88138D}"/>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9" name="Shape 201">
              <a:extLst>
                <a:ext uri="{FF2B5EF4-FFF2-40B4-BE49-F238E27FC236}">
                  <a16:creationId xmlns="" xmlns:a16="http://schemas.microsoft.com/office/drawing/2014/main" id="{FAC6B3FB-DFD7-4844-9FE0-5A9629F1F191}"/>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0" name="Shape 202">
              <a:extLst>
                <a:ext uri="{FF2B5EF4-FFF2-40B4-BE49-F238E27FC236}">
                  <a16:creationId xmlns="" xmlns:a16="http://schemas.microsoft.com/office/drawing/2014/main" id="{6EEDE49A-F7D5-431D-BE54-2C9F52219ACD}"/>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1" name="Shape 203">
              <a:extLst>
                <a:ext uri="{FF2B5EF4-FFF2-40B4-BE49-F238E27FC236}">
                  <a16:creationId xmlns="" xmlns:a16="http://schemas.microsoft.com/office/drawing/2014/main" id="{B2D6A13D-D9EF-4916-B9D0-283BE7BDC32E}"/>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2" name="Shape 204">
              <a:extLst>
                <a:ext uri="{FF2B5EF4-FFF2-40B4-BE49-F238E27FC236}">
                  <a16:creationId xmlns="" xmlns:a16="http://schemas.microsoft.com/office/drawing/2014/main" id="{414DC7A4-C9AD-415C-9A7A-F592C7144325}"/>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3" name="Shape 205">
              <a:extLst>
                <a:ext uri="{FF2B5EF4-FFF2-40B4-BE49-F238E27FC236}">
                  <a16:creationId xmlns="" xmlns:a16="http://schemas.microsoft.com/office/drawing/2014/main" id="{F302C4F4-4342-4298-A98F-C5FF2B269CC5}"/>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4" name="Shape 206">
              <a:extLst>
                <a:ext uri="{FF2B5EF4-FFF2-40B4-BE49-F238E27FC236}">
                  <a16:creationId xmlns="" xmlns:a16="http://schemas.microsoft.com/office/drawing/2014/main" id="{3D995270-3066-4F8C-83D6-59F39A654F18}"/>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5" name="Shape 207">
              <a:extLst>
                <a:ext uri="{FF2B5EF4-FFF2-40B4-BE49-F238E27FC236}">
                  <a16:creationId xmlns="" xmlns:a16="http://schemas.microsoft.com/office/drawing/2014/main" id="{D7B8FF35-C333-4D56-B0A2-3150ED462D55}"/>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6" name="Shape 208">
              <a:extLst>
                <a:ext uri="{FF2B5EF4-FFF2-40B4-BE49-F238E27FC236}">
                  <a16:creationId xmlns="" xmlns:a16="http://schemas.microsoft.com/office/drawing/2014/main" id="{BC8D4CCC-3ECD-4446-8A81-AAFC81226EB7}"/>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240310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 2 columns">
    <p:spTree>
      <p:nvGrpSpPr>
        <p:cNvPr id="1" name="Shape 81"/>
        <p:cNvGrpSpPr/>
        <p:nvPr/>
      </p:nvGrpSpPr>
      <p:grpSpPr>
        <a:xfrm>
          <a:off x="0" y="0"/>
          <a:ext cx="0" cy="0"/>
          <a:chOff x="0" y="0"/>
          <a:chExt cx="0" cy="0"/>
        </a:xfrm>
      </p:grpSpPr>
      <p:grpSp>
        <p:nvGrpSpPr>
          <p:cNvPr id="50" name="Shape 84">
            <a:extLst>
              <a:ext uri="{FF2B5EF4-FFF2-40B4-BE49-F238E27FC236}">
                <a16:creationId xmlns="" xmlns:a16="http://schemas.microsoft.com/office/drawing/2014/main" id="{94FA53D0-F062-44AC-AA69-454096628BA0}"/>
              </a:ext>
            </a:extLst>
          </p:cNvPr>
          <p:cNvGrpSpPr/>
          <p:nvPr userDrawn="1"/>
        </p:nvGrpSpPr>
        <p:grpSpPr>
          <a:xfrm flipH="1">
            <a:off x="-13067" y="6543471"/>
            <a:ext cx="11205014" cy="325818"/>
            <a:chOff x="-2168137" y="330075"/>
            <a:chExt cx="8650662" cy="1699506"/>
          </a:xfrm>
        </p:grpSpPr>
        <p:sp>
          <p:nvSpPr>
            <p:cNvPr id="51" name="Shape 85">
              <a:extLst>
                <a:ext uri="{FF2B5EF4-FFF2-40B4-BE49-F238E27FC236}">
                  <a16:creationId xmlns="" xmlns:a16="http://schemas.microsoft.com/office/drawing/2014/main" id="{0579AFF2-6BCF-46F6-8164-7552C9D1D791}"/>
                </a:ext>
              </a:extLst>
            </p:cNvPr>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52" name="Shape 86">
              <a:extLst>
                <a:ext uri="{FF2B5EF4-FFF2-40B4-BE49-F238E27FC236}">
                  <a16:creationId xmlns="" xmlns:a16="http://schemas.microsoft.com/office/drawing/2014/main" id="{B458A51D-6029-437B-BEF9-AE8DB8D3CA8C}"/>
                </a:ext>
              </a:extLst>
            </p:cNvPr>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3" name="Group 2">
            <a:extLst>
              <a:ext uri="{FF2B5EF4-FFF2-40B4-BE49-F238E27FC236}">
                <a16:creationId xmlns="" xmlns:a16="http://schemas.microsoft.com/office/drawing/2014/main" id="{D4D2E8EF-2D98-4D0A-85E5-CA3C2EAA26A9}"/>
              </a:ext>
            </a:extLst>
          </p:cNvPr>
          <p:cNvGrpSpPr/>
          <p:nvPr/>
        </p:nvGrpSpPr>
        <p:grpSpPr>
          <a:xfrm>
            <a:off x="-13067" y="-13010"/>
            <a:ext cx="10149844" cy="1125784"/>
            <a:chOff x="-13067" y="104557"/>
            <a:chExt cx="9429907" cy="1125784"/>
          </a:xfrm>
        </p:grpSpPr>
        <p:sp>
          <p:nvSpPr>
            <p:cNvPr id="83" name="Shape 83"/>
            <p:cNvSpPr/>
            <p:nvPr/>
          </p:nvSpPr>
          <p:spPr>
            <a:xfrm>
              <a:off x="8377136" y="114480"/>
              <a:ext cx="1039600" cy="235219"/>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nvGrpSpPr>
            <p:cNvPr id="84" name="Shape 84"/>
            <p:cNvGrpSpPr/>
            <p:nvPr/>
          </p:nvGrpSpPr>
          <p:grpSpPr>
            <a:xfrm rot="10800000" flipH="1">
              <a:off x="-13060" y="104557"/>
              <a:ext cx="9008223" cy="112578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nvGrpSpPr>
            <p:cNvPr id="87" name="Shape 87"/>
            <p:cNvGrpSpPr/>
            <p:nvPr/>
          </p:nvGrpSpPr>
          <p:grpSpPr>
            <a:xfrm rot="10800000" flipH="1">
              <a:off x="-13067" y="344974"/>
              <a:ext cx="9429907" cy="698725"/>
              <a:chOff x="-9092084" y="330074"/>
              <a:chExt cx="15574609" cy="1699502"/>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sp>
            <p:nvSpPr>
              <p:cNvPr id="89" name="Shape 89"/>
              <p:cNvSpPr/>
              <p:nvPr/>
            </p:nvSpPr>
            <p:spPr>
              <a:xfrm>
                <a:off x="4783024" y="330074"/>
                <a:ext cx="1699501"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sz="2400">
                  <a:latin typeface="Arvo"/>
                  <a:ea typeface="Arvo"/>
                  <a:cs typeface="Arvo"/>
                  <a:sym typeface="Arvo"/>
                </a:endParaRPr>
              </a:p>
            </p:txBody>
          </p:sp>
        </p:grpSp>
      </p:grpSp>
      <p:grpSp>
        <p:nvGrpSpPr>
          <p:cNvPr id="2" name="Group 1">
            <a:extLst>
              <a:ext uri="{FF2B5EF4-FFF2-40B4-BE49-F238E27FC236}">
                <a16:creationId xmlns="" xmlns:a16="http://schemas.microsoft.com/office/drawing/2014/main" id="{2952CAAE-9FA1-4088-A86D-0F1E66E03E05}"/>
              </a:ext>
            </a:extLst>
          </p:cNvPr>
          <p:cNvGrpSpPr/>
          <p:nvPr/>
        </p:nvGrpSpPr>
        <p:grpSpPr>
          <a:xfrm>
            <a:off x="10737669" y="6181999"/>
            <a:ext cx="1461892" cy="676021"/>
            <a:chOff x="10365897" y="6181999"/>
            <a:chExt cx="1833664" cy="676021"/>
          </a:xfrm>
        </p:grpSpPr>
        <p:sp>
          <p:nvSpPr>
            <p:cNvPr id="91" name="Shape 91"/>
            <p:cNvSpPr/>
            <p:nvPr/>
          </p:nvSpPr>
          <p:spPr>
            <a:xfrm rot="10800000">
              <a:off x="10365897" y="6661316"/>
              <a:ext cx="328137" cy="132424"/>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sz="2400"/>
            </a:p>
          </p:txBody>
        </p:sp>
        <p:grpSp>
          <p:nvGrpSpPr>
            <p:cNvPr id="92" name="Shape 92"/>
            <p:cNvGrpSpPr/>
            <p:nvPr/>
          </p:nvGrpSpPr>
          <p:grpSpPr>
            <a:xfrm flipH="1">
              <a:off x="10498758" y="6181999"/>
              <a:ext cx="1698819" cy="676021"/>
              <a:chOff x="1297953" y="330075"/>
              <a:chExt cx="5169293" cy="1699505"/>
            </a:xfrm>
            <a:solidFill>
              <a:schemeClr val="accent5">
                <a:lumMod val="50000"/>
              </a:schemeClr>
            </a:solidFill>
          </p:grpSpPr>
          <p:sp>
            <p:nvSpPr>
              <p:cNvPr id="93" name="Shape 93"/>
              <p:cNvSpPr/>
              <p:nvPr/>
            </p:nvSpPr>
            <p:spPr>
              <a:xfrm>
                <a:off x="1297953" y="330080"/>
                <a:ext cx="3476700" cy="1699500"/>
              </a:xfrm>
              <a:prstGeom prst="rect">
                <a:avLst/>
              </a:prstGeom>
              <a:grpFill/>
              <a:ln>
                <a:noFill/>
              </a:ln>
            </p:spPr>
            <p:txBody>
              <a:bodyPr wrap="square" lIns="91425" tIns="91425" rIns="91425" bIns="91425" anchor="ctr" anchorCtr="0">
                <a:noAutofit/>
              </a:bodyPr>
              <a:lstStyle/>
              <a:p>
                <a:pPr lvl="0" rtl="0">
                  <a:spcBef>
                    <a:spcPts val="0"/>
                  </a:spcBef>
                  <a:buNone/>
                </a:pPr>
                <a:endParaRPr sz="2400"/>
              </a:p>
            </p:txBody>
          </p:sp>
          <p:sp>
            <p:nvSpPr>
              <p:cNvPr id="94" name="Shape 94"/>
              <p:cNvSpPr/>
              <p:nvPr/>
            </p:nvSpPr>
            <p:spPr>
              <a:xfrm>
                <a:off x="4767747" y="330075"/>
                <a:ext cx="1699500" cy="1699500"/>
              </a:xfrm>
              <a:prstGeom prst="rtTriangle">
                <a:avLst/>
              </a:prstGeom>
              <a:grpFill/>
              <a:ln>
                <a:noFill/>
              </a:ln>
            </p:spPr>
            <p:txBody>
              <a:bodyPr wrap="square" lIns="91425" tIns="91425" rIns="91425" bIns="91425" anchor="ctr" anchorCtr="0">
                <a:noAutofit/>
              </a:bodyPr>
              <a:lstStyle/>
              <a:p>
                <a:pPr lvl="0">
                  <a:spcBef>
                    <a:spcPts val="0"/>
                  </a:spcBef>
                  <a:buNone/>
                </a:pPr>
                <a:endParaRPr sz="2400"/>
              </a:p>
            </p:txBody>
          </p:sp>
        </p:grpSp>
        <p:grpSp>
          <p:nvGrpSpPr>
            <p:cNvPr id="95" name="Shape 95"/>
            <p:cNvGrpSpPr/>
            <p:nvPr/>
          </p:nvGrpSpPr>
          <p:grpSpPr>
            <a:xfrm flipH="1">
              <a:off x="10368367" y="6357370"/>
              <a:ext cx="1831194" cy="306935"/>
              <a:chOff x="-5827150" y="330075"/>
              <a:chExt cx="12276015" cy="1699566"/>
            </a:xfrm>
          </p:grpSpPr>
          <p:sp>
            <p:nvSpPr>
              <p:cNvPr id="96" name="Shape 96"/>
              <p:cNvSpPr/>
              <p:nvPr/>
            </p:nvSpPr>
            <p:spPr>
              <a:xfrm>
                <a:off x="-5827150" y="330141"/>
                <a:ext cx="10612199"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sz="2400" dirty="0"/>
              </a:p>
            </p:txBody>
          </p:sp>
          <p:sp>
            <p:nvSpPr>
              <p:cNvPr id="97" name="Shape 9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sz="2400"/>
              </a:p>
            </p:txBody>
          </p:sp>
        </p:grpSp>
      </p:grpSp>
      <p:sp>
        <p:nvSpPr>
          <p:cNvPr id="98" name="Shape 98"/>
          <p:cNvSpPr txBox="1">
            <a:spLocks noGrp="1"/>
          </p:cNvSpPr>
          <p:nvPr>
            <p:ph type="title"/>
          </p:nvPr>
        </p:nvSpPr>
        <p:spPr>
          <a:xfrm>
            <a:off x="614496" y="221804"/>
            <a:ext cx="8749987" cy="795769"/>
          </a:xfrm>
          <a:prstGeom prst="rect">
            <a:avLst/>
          </a:prstGeom>
        </p:spPr>
        <p:txBody>
          <a:bodyPr wrap="square" lIns="91425" tIns="91425" rIns="91425" bIns="91425" anchor="ctr" anchorCtr="0"/>
          <a:lstStyle>
            <a:lvl1pPr lvl="0">
              <a:spcBef>
                <a:spcPts val="0"/>
              </a:spcBef>
              <a:defRPr b="1">
                <a:solidFill>
                  <a:schemeClr val="bg1"/>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99" name="Shape 99"/>
          <p:cNvSpPr txBox="1">
            <a:spLocks noGrp="1"/>
          </p:cNvSpPr>
          <p:nvPr>
            <p:ph type="body" idx="1"/>
          </p:nvPr>
        </p:nvSpPr>
        <p:spPr>
          <a:xfrm>
            <a:off x="1085699" y="2050649"/>
            <a:ext cx="10106247"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dirty="0"/>
          </a:p>
        </p:txBody>
      </p:sp>
      <p:sp>
        <p:nvSpPr>
          <p:cNvPr id="101" name="Shape 101"/>
          <p:cNvSpPr txBox="1">
            <a:spLocks noGrp="1"/>
          </p:cNvSpPr>
          <p:nvPr>
            <p:ph type="sldNum" idx="12"/>
          </p:nvPr>
        </p:nvSpPr>
        <p:spPr>
          <a:xfrm>
            <a:off x="11193528" y="6368034"/>
            <a:ext cx="839035" cy="303947"/>
          </a:xfrm>
          <a:prstGeom prst="rect">
            <a:avLst/>
          </a:prstGeom>
          <a:noFill/>
        </p:spPr>
        <p:txBody>
          <a:bodyPr wrap="square" lIns="91425" tIns="91425" rIns="91425" bIns="91425" anchor="ctr" anchorCtr="0">
            <a:noAutofit/>
          </a:bodyPr>
          <a:lstStyle>
            <a:lvl1pPr>
              <a:defRPr sz="1800"/>
            </a:lvl1pPr>
          </a:lstStyle>
          <a:p>
            <a:fld id="{00000000-1234-1234-1234-123412341234}" type="slidenum">
              <a:rPr lang="en" smtClean="0"/>
              <a:pPr/>
              <a:t>‹#›</a:t>
            </a:fld>
            <a:endParaRPr lang="en" dirty="0"/>
          </a:p>
        </p:txBody>
      </p:sp>
      <p:grpSp>
        <p:nvGrpSpPr>
          <p:cNvPr id="22" name="Shape 194">
            <a:extLst>
              <a:ext uri="{FF2B5EF4-FFF2-40B4-BE49-F238E27FC236}">
                <a16:creationId xmlns="" xmlns:a16="http://schemas.microsoft.com/office/drawing/2014/main" id="{2C78F6D4-9CB2-4D07-ABD1-62F5513C63D4}"/>
              </a:ext>
            </a:extLst>
          </p:cNvPr>
          <p:cNvGrpSpPr/>
          <p:nvPr/>
        </p:nvGrpSpPr>
        <p:grpSpPr>
          <a:xfrm>
            <a:off x="163253" y="295695"/>
            <a:ext cx="412055" cy="537496"/>
            <a:chOff x="590250" y="244200"/>
            <a:chExt cx="407975" cy="532175"/>
          </a:xfrm>
        </p:grpSpPr>
        <p:sp>
          <p:nvSpPr>
            <p:cNvPr id="23" name="Shape 195">
              <a:extLst>
                <a:ext uri="{FF2B5EF4-FFF2-40B4-BE49-F238E27FC236}">
                  <a16:creationId xmlns="" xmlns:a16="http://schemas.microsoft.com/office/drawing/2014/main" id="{C89AD568-A788-48A8-B9AE-5A4806E3083F}"/>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4" name="Shape 196">
              <a:extLst>
                <a:ext uri="{FF2B5EF4-FFF2-40B4-BE49-F238E27FC236}">
                  <a16:creationId xmlns="" xmlns:a16="http://schemas.microsoft.com/office/drawing/2014/main" id="{EA6DA1B8-43F6-4250-96FD-E175A7265BB1}"/>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5" name="Shape 197">
              <a:extLst>
                <a:ext uri="{FF2B5EF4-FFF2-40B4-BE49-F238E27FC236}">
                  <a16:creationId xmlns="" xmlns:a16="http://schemas.microsoft.com/office/drawing/2014/main" id="{1DCDEE1A-3E22-4F68-B698-DCFF67D640AF}"/>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6" name="Shape 198">
              <a:extLst>
                <a:ext uri="{FF2B5EF4-FFF2-40B4-BE49-F238E27FC236}">
                  <a16:creationId xmlns="" xmlns:a16="http://schemas.microsoft.com/office/drawing/2014/main" id="{A17F485E-77C2-4F78-93E6-7192A691F058}"/>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7" name="Shape 199">
              <a:extLst>
                <a:ext uri="{FF2B5EF4-FFF2-40B4-BE49-F238E27FC236}">
                  <a16:creationId xmlns="" xmlns:a16="http://schemas.microsoft.com/office/drawing/2014/main" id="{938CF98D-5FF3-40CF-A704-A0E9251CB0D5}"/>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8" name="Shape 200">
              <a:extLst>
                <a:ext uri="{FF2B5EF4-FFF2-40B4-BE49-F238E27FC236}">
                  <a16:creationId xmlns="" xmlns:a16="http://schemas.microsoft.com/office/drawing/2014/main" id="{CD9DAC84-5B50-4A69-A035-10878E88138D}"/>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29" name="Shape 201">
              <a:extLst>
                <a:ext uri="{FF2B5EF4-FFF2-40B4-BE49-F238E27FC236}">
                  <a16:creationId xmlns="" xmlns:a16="http://schemas.microsoft.com/office/drawing/2014/main" id="{FAC6B3FB-DFD7-4844-9FE0-5A9629F1F191}"/>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0" name="Shape 202">
              <a:extLst>
                <a:ext uri="{FF2B5EF4-FFF2-40B4-BE49-F238E27FC236}">
                  <a16:creationId xmlns="" xmlns:a16="http://schemas.microsoft.com/office/drawing/2014/main" id="{6EEDE49A-F7D5-431D-BE54-2C9F52219ACD}"/>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1" name="Shape 203">
              <a:extLst>
                <a:ext uri="{FF2B5EF4-FFF2-40B4-BE49-F238E27FC236}">
                  <a16:creationId xmlns="" xmlns:a16="http://schemas.microsoft.com/office/drawing/2014/main" id="{B2D6A13D-D9EF-4916-B9D0-283BE7BDC32E}"/>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2" name="Shape 204">
              <a:extLst>
                <a:ext uri="{FF2B5EF4-FFF2-40B4-BE49-F238E27FC236}">
                  <a16:creationId xmlns="" xmlns:a16="http://schemas.microsoft.com/office/drawing/2014/main" id="{414DC7A4-C9AD-415C-9A7A-F592C7144325}"/>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3" name="Shape 205">
              <a:extLst>
                <a:ext uri="{FF2B5EF4-FFF2-40B4-BE49-F238E27FC236}">
                  <a16:creationId xmlns="" xmlns:a16="http://schemas.microsoft.com/office/drawing/2014/main" id="{F302C4F4-4342-4298-A98F-C5FF2B269CC5}"/>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4" name="Shape 206">
              <a:extLst>
                <a:ext uri="{FF2B5EF4-FFF2-40B4-BE49-F238E27FC236}">
                  <a16:creationId xmlns="" xmlns:a16="http://schemas.microsoft.com/office/drawing/2014/main" id="{3D995270-3066-4F8C-83D6-59F39A654F18}"/>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5" name="Shape 207">
              <a:extLst>
                <a:ext uri="{FF2B5EF4-FFF2-40B4-BE49-F238E27FC236}">
                  <a16:creationId xmlns="" xmlns:a16="http://schemas.microsoft.com/office/drawing/2014/main" id="{D7B8FF35-C333-4D56-B0A2-3150ED462D55}"/>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sp>
          <p:nvSpPr>
            <p:cNvPr id="36" name="Shape 208">
              <a:extLst>
                <a:ext uri="{FF2B5EF4-FFF2-40B4-BE49-F238E27FC236}">
                  <a16:creationId xmlns="" xmlns:a16="http://schemas.microsoft.com/office/drawing/2014/main" id="{BC8D4CCC-3ECD-4446-8A81-AAFC81226EB7}"/>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67730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49F428-FD88-43CD-B4AA-EFA8011D3223}" type="datetime1">
              <a:rPr lang="en-US" smtClean="0"/>
              <a:t>12/12/18</a:t>
            </a:fld>
            <a:endParaRPr lang="en-US"/>
          </a:p>
        </p:txBody>
      </p:sp>
      <p:sp>
        <p:nvSpPr>
          <p:cNvPr id="5" name="Footer Placeholder 4"/>
          <p:cNvSpPr>
            <a:spLocks noGrp="1"/>
          </p:cNvSpPr>
          <p:nvPr>
            <p:ph type="ftr" sz="quarter" idx="11"/>
          </p:nvPr>
        </p:nvSpPr>
        <p:spPr/>
        <p:txBody>
          <a:bodyPr/>
          <a:lstStyle/>
          <a:p>
            <a:r>
              <a:rPr lang="en-US"/>
              <a:t>Spatial Data Mining</a:t>
            </a:r>
          </a:p>
        </p:txBody>
      </p:sp>
      <p:sp>
        <p:nvSpPr>
          <p:cNvPr id="6" name="Slide Number Placeholder 5"/>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16638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0BBEC-0841-4A45-B609-753914309C2A}" type="datetime1">
              <a:rPr lang="en-US" smtClean="0"/>
              <a:t>12/12/18</a:t>
            </a:fld>
            <a:endParaRPr lang="en-US"/>
          </a:p>
        </p:txBody>
      </p:sp>
      <p:sp>
        <p:nvSpPr>
          <p:cNvPr id="5" name="Footer Placeholder 4"/>
          <p:cNvSpPr>
            <a:spLocks noGrp="1"/>
          </p:cNvSpPr>
          <p:nvPr>
            <p:ph type="ftr" sz="quarter" idx="11"/>
          </p:nvPr>
        </p:nvSpPr>
        <p:spPr/>
        <p:txBody>
          <a:bodyPr/>
          <a:lstStyle/>
          <a:p>
            <a:r>
              <a:rPr lang="en-US"/>
              <a:t>Spatial Data Mining</a:t>
            </a:r>
          </a:p>
        </p:txBody>
      </p:sp>
      <p:sp>
        <p:nvSpPr>
          <p:cNvPr id="6" name="Slide Number Placeholder 5"/>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370662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76BC60-A5CF-4112-8793-698D12457902}" type="datetime1">
              <a:rPr lang="en-US" smtClean="0"/>
              <a:t>12/12/18</a:t>
            </a:fld>
            <a:endParaRPr lang="en-US"/>
          </a:p>
        </p:txBody>
      </p:sp>
      <p:sp>
        <p:nvSpPr>
          <p:cNvPr id="6" name="Footer Placeholder 5"/>
          <p:cNvSpPr>
            <a:spLocks noGrp="1"/>
          </p:cNvSpPr>
          <p:nvPr>
            <p:ph type="ftr" sz="quarter" idx="11"/>
          </p:nvPr>
        </p:nvSpPr>
        <p:spPr/>
        <p:txBody>
          <a:bodyPr/>
          <a:lstStyle/>
          <a:p>
            <a:r>
              <a:rPr lang="en-US"/>
              <a:t>Spatial Data Mining</a:t>
            </a:r>
          </a:p>
        </p:txBody>
      </p:sp>
      <p:sp>
        <p:nvSpPr>
          <p:cNvPr id="7" name="Slide Number Placeholder 6"/>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94329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4C8436-9154-4020-9F9D-305E954D8FD6}" type="datetime1">
              <a:rPr lang="en-US" smtClean="0"/>
              <a:t>12/12/18</a:t>
            </a:fld>
            <a:endParaRPr lang="en-US"/>
          </a:p>
        </p:txBody>
      </p:sp>
      <p:sp>
        <p:nvSpPr>
          <p:cNvPr id="8" name="Footer Placeholder 7"/>
          <p:cNvSpPr>
            <a:spLocks noGrp="1"/>
          </p:cNvSpPr>
          <p:nvPr>
            <p:ph type="ftr" sz="quarter" idx="11"/>
          </p:nvPr>
        </p:nvSpPr>
        <p:spPr/>
        <p:txBody>
          <a:bodyPr/>
          <a:lstStyle/>
          <a:p>
            <a:r>
              <a:rPr lang="en-US"/>
              <a:t>Spatial Data Mining</a:t>
            </a:r>
          </a:p>
        </p:txBody>
      </p:sp>
      <p:sp>
        <p:nvSpPr>
          <p:cNvPr id="9" name="Slide Number Placeholder 8"/>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360483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B9A1F5-C6EE-45B6-AA98-8C5C510D9ED1}" type="datetime1">
              <a:rPr lang="en-US" smtClean="0"/>
              <a:t>12/12/18</a:t>
            </a:fld>
            <a:endParaRPr lang="en-US"/>
          </a:p>
        </p:txBody>
      </p:sp>
      <p:sp>
        <p:nvSpPr>
          <p:cNvPr id="4" name="Footer Placeholder 3"/>
          <p:cNvSpPr>
            <a:spLocks noGrp="1"/>
          </p:cNvSpPr>
          <p:nvPr>
            <p:ph type="ftr" sz="quarter" idx="11"/>
          </p:nvPr>
        </p:nvSpPr>
        <p:spPr/>
        <p:txBody>
          <a:bodyPr/>
          <a:lstStyle/>
          <a:p>
            <a:r>
              <a:rPr lang="en-US"/>
              <a:t>Spatial Data Mining</a:t>
            </a:r>
          </a:p>
        </p:txBody>
      </p:sp>
      <p:sp>
        <p:nvSpPr>
          <p:cNvPr id="5" name="Slide Number Placeholder 4"/>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307353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F528A-8B8B-4F3F-B112-B8FC6190AFC3}" type="datetime1">
              <a:rPr lang="en-US" smtClean="0"/>
              <a:t>12/12/18</a:t>
            </a:fld>
            <a:endParaRPr lang="en-US"/>
          </a:p>
        </p:txBody>
      </p:sp>
      <p:sp>
        <p:nvSpPr>
          <p:cNvPr id="3" name="Footer Placeholder 2"/>
          <p:cNvSpPr>
            <a:spLocks noGrp="1"/>
          </p:cNvSpPr>
          <p:nvPr>
            <p:ph type="ftr" sz="quarter" idx="11"/>
          </p:nvPr>
        </p:nvSpPr>
        <p:spPr/>
        <p:txBody>
          <a:bodyPr/>
          <a:lstStyle/>
          <a:p>
            <a:r>
              <a:rPr lang="en-US"/>
              <a:t>Spatial Data Mining</a:t>
            </a:r>
          </a:p>
        </p:txBody>
      </p:sp>
      <p:sp>
        <p:nvSpPr>
          <p:cNvPr id="4" name="Slide Number Placeholder 3"/>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120328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3833FD-A8CF-4164-B045-940F040762EC}" type="datetime1">
              <a:rPr lang="en-US" smtClean="0"/>
              <a:t>12/12/18</a:t>
            </a:fld>
            <a:endParaRPr lang="en-US"/>
          </a:p>
        </p:txBody>
      </p:sp>
      <p:sp>
        <p:nvSpPr>
          <p:cNvPr id="6" name="Footer Placeholder 5"/>
          <p:cNvSpPr>
            <a:spLocks noGrp="1"/>
          </p:cNvSpPr>
          <p:nvPr>
            <p:ph type="ftr" sz="quarter" idx="11"/>
          </p:nvPr>
        </p:nvSpPr>
        <p:spPr/>
        <p:txBody>
          <a:bodyPr/>
          <a:lstStyle/>
          <a:p>
            <a:r>
              <a:rPr lang="en-US"/>
              <a:t>Spatial Data Mining</a:t>
            </a:r>
          </a:p>
        </p:txBody>
      </p:sp>
      <p:sp>
        <p:nvSpPr>
          <p:cNvPr id="7" name="Slide Number Placeholder 6"/>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35430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FE9F7B-1979-4646-8E88-B2BD60890F31}" type="datetime1">
              <a:rPr lang="en-US" smtClean="0"/>
              <a:t>12/12/18</a:t>
            </a:fld>
            <a:endParaRPr lang="en-US"/>
          </a:p>
        </p:txBody>
      </p:sp>
      <p:sp>
        <p:nvSpPr>
          <p:cNvPr id="6" name="Footer Placeholder 5"/>
          <p:cNvSpPr>
            <a:spLocks noGrp="1"/>
          </p:cNvSpPr>
          <p:nvPr>
            <p:ph type="ftr" sz="quarter" idx="11"/>
          </p:nvPr>
        </p:nvSpPr>
        <p:spPr/>
        <p:txBody>
          <a:bodyPr/>
          <a:lstStyle/>
          <a:p>
            <a:r>
              <a:rPr lang="en-US"/>
              <a:t>Spatial Data Mining</a:t>
            </a:r>
          </a:p>
        </p:txBody>
      </p:sp>
      <p:sp>
        <p:nvSpPr>
          <p:cNvPr id="7" name="Slide Number Placeholder 6"/>
          <p:cNvSpPr>
            <a:spLocks noGrp="1"/>
          </p:cNvSpPr>
          <p:nvPr>
            <p:ph type="sldNum" sz="quarter" idx="12"/>
          </p:nvPr>
        </p:nvSpPr>
        <p:spPr/>
        <p:txBody>
          <a:bodyPr/>
          <a:lstStyle/>
          <a:p>
            <a:fld id="{460EA8B1-0D30-4DBA-B604-B8D8F807F5BF}" type="slidenum">
              <a:rPr lang="en-US" smtClean="0"/>
              <a:t>‹#›</a:t>
            </a:fld>
            <a:endParaRPr lang="en-US"/>
          </a:p>
        </p:txBody>
      </p:sp>
    </p:spTree>
    <p:extLst>
      <p:ext uri="{BB962C8B-B14F-4D97-AF65-F5344CB8AC3E}">
        <p14:creationId xmlns:p14="http://schemas.microsoft.com/office/powerpoint/2010/main" val="21933089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3200400" cy="365125"/>
          </a:xfrm>
          <a:prstGeom prst="rect">
            <a:avLst/>
          </a:prstGeom>
          <a:solidFill>
            <a:schemeClr val="bg1">
              <a:lumMod val="95000"/>
            </a:schemeClr>
          </a:solidFill>
          <a:ln>
            <a:noFill/>
          </a:ln>
        </p:spPr>
        <p:style>
          <a:lnRef idx="2">
            <a:schemeClr val="dk1"/>
          </a:lnRef>
          <a:fillRef idx="1">
            <a:schemeClr val="lt1"/>
          </a:fillRef>
          <a:effectRef idx="0">
            <a:schemeClr val="dk1"/>
          </a:effectRef>
          <a:fontRef idx="none"/>
        </p:style>
        <p:txBody>
          <a:bodyPr vert="horz" lIns="91440" tIns="45720" rIns="91440" bIns="45720" rtlCol="0" anchor="ctr"/>
          <a:lstStyle>
            <a:lvl1pPr algn="ctr">
              <a:defRPr sz="1200" b="0" cap="none" spc="0">
                <a:ln w="0"/>
                <a:solidFill>
                  <a:schemeClr val="tx1"/>
                </a:solidFill>
                <a:effectLst>
                  <a:outerShdw blurRad="38100" dist="19050" dir="2700000" algn="tl" rotWithShape="0">
                    <a:schemeClr val="dk1">
                      <a:alpha val="40000"/>
                    </a:schemeClr>
                  </a:outerShdw>
                </a:effectLst>
              </a:defRPr>
            </a:lvl1pPr>
          </a:lstStyle>
          <a:p>
            <a:fld id="{0A9BB4BA-B352-45F7-9D59-7C284C769907}" type="datetime1">
              <a:rPr lang="en-US" smtClean="0"/>
              <a:t>12/12/18</a:t>
            </a:fld>
            <a:endParaRPr lang="en-US"/>
          </a:p>
        </p:txBody>
      </p:sp>
      <p:sp>
        <p:nvSpPr>
          <p:cNvPr id="5" name="Footer Placeholder 4"/>
          <p:cNvSpPr>
            <a:spLocks noGrp="1"/>
          </p:cNvSpPr>
          <p:nvPr>
            <p:ph type="ftr" sz="quarter" idx="3"/>
          </p:nvPr>
        </p:nvSpPr>
        <p:spPr>
          <a:xfrm>
            <a:off x="4038600" y="6356350"/>
            <a:ext cx="4114800" cy="365125"/>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none"/>
        </p:style>
        <p:txBody>
          <a:bodyPr vert="horz" lIns="91440" tIns="45720" rIns="91440" bIns="45720" rtlCol="0" anchor="ctr"/>
          <a:lstStyle>
            <a:lvl1pPr algn="ctr">
              <a:defRPr sz="1200" b="0" cap="none" spc="0">
                <a:ln w="0"/>
                <a:solidFill>
                  <a:schemeClr val="tx1"/>
                </a:solidFill>
                <a:effectLst>
                  <a:outerShdw blurRad="38100" dist="19050" dir="2700000" algn="tl" rotWithShape="0">
                    <a:schemeClr val="dk1">
                      <a:alpha val="40000"/>
                    </a:schemeClr>
                  </a:outerShdw>
                </a:effectLst>
              </a:defRPr>
            </a:lvl1pPr>
          </a:lstStyle>
          <a:p>
            <a:r>
              <a:rPr lang="en-US" dirty="0"/>
              <a:t>Spatial Data Mining ( SDM )</a:t>
            </a:r>
          </a:p>
        </p:txBody>
      </p:sp>
      <p:sp>
        <p:nvSpPr>
          <p:cNvPr id="6" name="Slide Number Placeholder 5"/>
          <p:cNvSpPr>
            <a:spLocks noGrp="1"/>
          </p:cNvSpPr>
          <p:nvPr>
            <p:ph type="sldNum" sz="quarter" idx="4"/>
          </p:nvPr>
        </p:nvSpPr>
        <p:spPr>
          <a:xfrm>
            <a:off x="8153400" y="6356350"/>
            <a:ext cx="3200400" cy="365125"/>
          </a:xfrm>
          <a:prstGeom prst="rect">
            <a:avLst/>
          </a:prstGeom>
          <a:solidFill>
            <a:schemeClr val="bg1">
              <a:lumMod val="95000"/>
            </a:schemeClr>
          </a:solidFill>
          <a:ln>
            <a:noFill/>
          </a:ln>
        </p:spPr>
        <p:style>
          <a:lnRef idx="2">
            <a:schemeClr val="dk1"/>
          </a:lnRef>
          <a:fillRef idx="1">
            <a:schemeClr val="lt1"/>
          </a:fillRef>
          <a:effectRef idx="0">
            <a:schemeClr val="dk1"/>
          </a:effectRef>
          <a:fontRef idx="none"/>
        </p:style>
        <p:txBody>
          <a:bodyPr vert="horz" lIns="91440" tIns="45720" rIns="91440" bIns="45720" rtlCol="0" anchor="ctr"/>
          <a:lstStyle>
            <a:lvl1pPr algn="ctr">
              <a:defRPr sz="1200" b="0" cap="none" spc="0">
                <a:ln w="0"/>
                <a:solidFill>
                  <a:schemeClr val="tx1"/>
                </a:solidFill>
                <a:effectLst>
                  <a:outerShdw blurRad="38100" dist="19050" dir="2700000" algn="tl" rotWithShape="0">
                    <a:schemeClr val="dk1">
                      <a:alpha val="40000"/>
                    </a:schemeClr>
                  </a:outerShdw>
                </a:effectLst>
              </a:defRPr>
            </a:lvl1pPr>
          </a:lstStyle>
          <a:p>
            <a:r>
              <a:rPr lang="en-US" dirty="0"/>
              <a:t>Page : </a:t>
            </a:r>
            <a:fld id="{460EA8B1-0D30-4DBA-B604-B8D8F807F5BF}" type="slidenum">
              <a:rPr lang="en-US" smtClean="0"/>
              <a:pPr/>
              <a:t>‹#›</a:t>
            </a:fld>
            <a:endParaRPr lang="en-US" dirty="0"/>
          </a:p>
        </p:txBody>
      </p:sp>
    </p:spTree>
    <p:extLst>
      <p:ext uri="{BB962C8B-B14F-4D97-AF65-F5344CB8AC3E}">
        <p14:creationId xmlns:p14="http://schemas.microsoft.com/office/powerpoint/2010/main" val="235322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jp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1900" y="1452190"/>
            <a:ext cx="9846365" cy="2793516"/>
          </a:xfrm>
          <a:prstGeom prst="rect">
            <a:avLst/>
          </a:prstGeom>
        </p:spPr>
        <p:txBody>
          <a:bodyPr vert="horz" wrap="square" lIns="121900" tIns="121900" rIns="121900" bIns="121900" rtlCol="0" anchor="ctr" anchorCtr="0">
            <a:noAutofit/>
          </a:bodyPr>
          <a:lstStyle/>
          <a:p>
            <a:pPr algn="ctr"/>
            <a:r>
              <a:rPr lang="en-US" sz="40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t>Comparison of Machine Learning Algorithms</a:t>
            </a:r>
            <a:br>
              <a:rPr lang="en-US" sz="40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br>
            <a:r>
              <a:rPr lang="en-US" sz="40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t> for the Power Consumption Prediction</a:t>
            </a:r>
            <a:br>
              <a:rPr lang="en-US" sz="40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br>
            <a:r>
              <a:rPr lang="en-US" sz="32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t>- Case Study of </a:t>
            </a:r>
            <a:r>
              <a:rPr lang="en-US" sz="3200" b="1" cap="small" dirty="0" err="1">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t>Tetouan</a:t>
            </a:r>
            <a:r>
              <a:rPr lang="en-US" sz="32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t> </a:t>
            </a:r>
            <a:r>
              <a:rPr lang="en-US" sz="3200" b="1" cap="small" dirty="0" smtClean="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t>City / Morocco </a:t>
            </a:r>
            <a:r>
              <a:rPr lang="en-US" sz="32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t/>
            </a:r>
            <a:br>
              <a:rPr lang="en-US" sz="32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rPr>
            </a:br>
            <a:endParaRPr lang="en-US" sz="3200" b="1" cap="small" dirty="0">
              <a:solidFill>
                <a:schemeClr val="bg1"/>
              </a:solidFill>
              <a:effectLst>
                <a:glow>
                  <a:srgbClr val="000000"/>
                </a:glow>
                <a:outerShdw blurRad="38100" dist="38100" dir="2700000" sx="0" sy="0" algn="tl">
                  <a:srgbClr val="000000">
                    <a:alpha val="43137"/>
                  </a:srgbClr>
                </a:outerShdw>
                <a:reflection stA="0" endPos="0" fadeDir="0" sx="0" sy="0"/>
              </a:effectLst>
              <a:latin typeface="Arial Narrow" panose="020B0606020202030204" pitchFamily="34" charset="0"/>
            </a:endParaRPr>
          </a:p>
        </p:txBody>
      </p:sp>
      <p:sp>
        <p:nvSpPr>
          <p:cNvPr id="6" name="Subtitle 2">
            <a:extLst>
              <a:ext uri="{FF2B5EF4-FFF2-40B4-BE49-F238E27FC236}">
                <a16:creationId xmlns="" xmlns:a16="http://schemas.microsoft.com/office/drawing/2014/main" id="{05654C38-4F0C-4FE1-8DFE-9B0A237A913C}"/>
              </a:ext>
            </a:extLst>
          </p:cNvPr>
          <p:cNvSpPr txBox="1">
            <a:spLocks/>
          </p:cNvSpPr>
          <p:nvPr/>
        </p:nvSpPr>
        <p:spPr>
          <a:xfrm>
            <a:off x="0" y="5494612"/>
            <a:ext cx="3488788" cy="451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200" b="1" dirty="0">
              <a:latin typeface="Cambria" panose="02040503050406030204" pitchFamily="18" charset="0"/>
            </a:endParaRPr>
          </a:p>
        </p:txBody>
      </p:sp>
      <p:sp>
        <p:nvSpPr>
          <p:cNvPr id="8" name="Rectangle 7">
            <a:extLst>
              <a:ext uri="{FF2B5EF4-FFF2-40B4-BE49-F238E27FC236}">
                <a16:creationId xmlns="" xmlns:a16="http://schemas.microsoft.com/office/drawing/2014/main" id="{234E1699-7F57-414A-9179-674E77163605}"/>
              </a:ext>
            </a:extLst>
          </p:cNvPr>
          <p:cNvSpPr/>
          <p:nvPr/>
        </p:nvSpPr>
        <p:spPr>
          <a:xfrm>
            <a:off x="1093649" y="496758"/>
            <a:ext cx="7170639" cy="461665"/>
          </a:xfrm>
          <a:prstGeom prst="rect">
            <a:avLst/>
          </a:prstGeom>
        </p:spPr>
        <p:txBody>
          <a:bodyPr wrap="square">
            <a:spAutoFit/>
          </a:bodyPr>
          <a:lstStyle/>
          <a:p>
            <a:pPr algn="ctr"/>
            <a:r>
              <a:rPr lang="en-US" sz="2400" b="1" dirty="0" smtClean="0">
                <a:latin typeface="Bell MT" panose="02020503060305020303" pitchFamily="18" charset="0"/>
              </a:rPr>
              <a:t>New England Institute of Technology</a:t>
            </a:r>
            <a:endParaRPr lang="en-US" sz="2400" b="1" dirty="0">
              <a:latin typeface="Bell MT" panose="02020503060305020303" pitchFamily="18" charset="0"/>
            </a:endParaRPr>
          </a:p>
        </p:txBody>
      </p:sp>
      <p:sp>
        <p:nvSpPr>
          <p:cNvPr id="2" name="Rectangle 1">
            <a:extLst>
              <a:ext uri="{FF2B5EF4-FFF2-40B4-BE49-F238E27FC236}">
                <a16:creationId xmlns="" xmlns:a16="http://schemas.microsoft.com/office/drawing/2014/main" id="{83BDA55E-6FE3-48A7-9A42-5A8A471E5A76}"/>
              </a:ext>
            </a:extLst>
          </p:cNvPr>
          <p:cNvSpPr/>
          <p:nvPr/>
        </p:nvSpPr>
        <p:spPr>
          <a:xfrm>
            <a:off x="7819700" y="6457890"/>
            <a:ext cx="4300959" cy="369332"/>
          </a:xfrm>
          <a:prstGeom prst="rect">
            <a:avLst/>
          </a:prstGeom>
        </p:spPr>
        <p:txBody>
          <a:bodyPr wrap="square">
            <a:spAutoFit/>
          </a:bodyPr>
          <a:lstStyle/>
          <a:p>
            <a:r>
              <a:rPr lang="en-US" b="1" dirty="0" smtClean="0">
                <a:solidFill>
                  <a:schemeClr val="bg1"/>
                </a:solidFill>
                <a:latin typeface="Arial" panose="020B0604020202020204" pitchFamily="34" charset="0"/>
                <a:cs typeface="Arial" panose="020B0604020202020204" pitchFamily="34" charset="0"/>
              </a:rPr>
              <a:t>		December 12, </a:t>
            </a:r>
            <a:r>
              <a:rPr lang="en-US" b="1" dirty="0">
                <a:solidFill>
                  <a:schemeClr val="bg1"/>
                </a:solidFill>
                <a:latin typeface="Arial" panose="020B0604020202020204" pitchFamily="34" charset="0"/>
                <a:cs typeface="Arial" panose="020B0604020202020204" pitchFamily="34" charset="0"/>
              </a:rPr>
              <a:t>2018, </a:t>
            </a:r>
          </a:p>
        </p:txBody>
      </p:sp>
      <p:sp>
        <p:nvSpPr>
          <p:cNvPr id="4" name="Rectangle 3">
            <a:extLst>
              <a:ext uri="{FF2B5EF4-FFF2-40B4-BE49-F238E27FC236}">
                <a16:creationId xmlns="" xmlns:a16="http://schemas.microsoft.com/office/drawing/2014/main" id="{3C60D68B-0B6C-4E7E-8517-7671703F8CEC}"/>
              </a:ext>
            </a:extLst>
          </p:cNvPr>
          <p:cNvSpPr/>
          <p:nvPr/>
        </p:nvSpPr>
        <p:spPr>
          <a:xfrm>
            <a:off x="8119564" y="4097243"/>
            <a:ext cx="3742130" cy="1200328"/>
          </a:xfrm>
          <a:prstGeom prst="rect">
            <a:avLst/>
          </a:prstGeom>
        </p:spPr>
        <p:txBody>
          <a:bodyPr wrap="none">
            <a:spAutoFit/>
          </a:bodyPr>
          <a:lstStyle/>
          <a:p>
            <a:r>
              <a:rPr lang="en-US" sz="2400" b="1" dirty="0">
                <a:latin typeface="Cambria" panose="02040503050406030204" pitchFamily="18" charset="0"/>
              </a:rPr>
              <a:t> </a:t>
            </a:r>
            <a:r>
              <a:rPr lang="en-US" sz="2400" b="1" dirty="0" smtClean="0">
                <a:latin typeface="Cambria" panose="02040503050406030204" pitchFamily="18" charset="0"/>
              </a:rPr>
              <a:t>   Mohamed El-</a:t>
            </a:r>
            <a:r>
              <a:rPr lang="en-US" sz="2400" b="1" dirty="0" err="1" smtClean="0">
                <a:latin typeface="Cambria" panose="02040503050406030204" pitchFamily="18" charset="0"/>
              </a:rPr>
              <a:t>hassnaoui</a:t>
            </a:r>
            <a:endParaRPr lang="en-US" sz="2400" b="1" dirty="0">
              <a:latin typeface="Cambria" panose="02040503050406030204" pitchFamily="18" charset="0"/>
            </a:endParaRPr>
          </a:p>
          <a:p>
            <a:r>
              <a:rPr lang="en-US" sz="2400" b="1" dirty="0">
                <a:latin typeface="Cambria" panose="02040503050406030204" pitchFamily="18" charset="0"/>
              </a:rPr>
              <a:t>Prof. </a:t>
            </a:r>
            <a:r>
              <a:rPr lang="en-US" sz="2400" b="1" dirty="0" smtClean="0">
                <a:latin typeface="Cambria" panose="02040503050406030204" pitchFamily="18" charset="0"/>
              </a:rPr>
              <a:t>Tim Henry</a:t>
            </a:r>
            <a:endParaRPr lang="en-US" sz="2400" b="1" dirty="0">
              <a:latin typeface="Cambria" panose="02040503050406030204" pitchFamily="18" charset="0"/>
            </a:endParaRPr>
          </a:p>
          <a:p>
            <a:endParaRPr lang="en-US" sz="2400" b="1" dirty="0">
              <a:latin typeface="Cambria" panose="02040503050406030204" pitchFamily="18" charset="0"/>
            </a:endParaRPr>
          </a:p>
        </p:txBody>
      </p:sp>
      <p:pic>
        <p:nvPicPr>
          <p:cNvPr id="5" name="Picture 4"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844" y="2014"/>
            <a:ext cx="1467556" cy="1467556"/>
          </a:xfrm>
          <a:prstGeom prst="rect">
            <a:avLst/>
          </a:prstGeom>
        </p:spPr>
      </p:pic>
    </p:spTree>
    <p:extLst>
      <p:ext uri="{BB962C8B-B14F-4D97-AF65-F5344CB8AC3E}">
        <p14:creationId xmlns:p14="http://schemas.microsoft.com/office/powerpoint/2010/main" val="93223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88" y="1655379"/>
            <a:ext cx="12090139" cy="4135253"/>
          </a:xfrm>
          <a:prstGeom prst="rect">
            <a:avLst/>
          </a:prstGeom>
        </p:spPr>
      </p:pic>
      <p:sp>
        <p:nvSpPr>
          <p:cNvPr id="7" name="Title 6">
            <a:extLst>
              <a:ext uri="{FF2B5EF4-FFF2-40B4-BE49-F238E27FC236}">
                <a16:creationId xmlns="" xmlns:a16="http://schemas.microsoft.com/office/drawing/2014/main" id="{957EA28C-05F8-4D76-9EBF-959B3A7FA340}"/>
              </a:ext>
            </a:extLst>
          </p:cNvPr>
          <p:cNvSpPr>
            <a:spLocks noGrp="1"/>
          </p:cNvSpPr>
          <p:nvPr>
            <p:ph type="title"/>
          </p:nvPr>
        </p:nvSpPr>
        <p:spPr/>
        <p:txBody>
          <a:bodyPr>
            <a:normAutofit fontScale="90000"/>
          </a:bodyPr>
          <a:lstStyle/>
          <a:p>
            <a:r>
              <a:rPr lang="en-US" dirty="0"/>
              <a:t>Comparative Machine </a:t>
            </a:r>
            <a:r>
              <a:rPr lang="en-US" dirty="0" smtClean="0"/>
              <a:t>Learning </a:t>
            </a:r>
            <a:r>
              <a:rPr lang="en-US" dirty="0"/>
              <a:t>Models</a:t>
            </a:r>
          </a:p>
        </p:txBody>
      </p:sp>
      <p:sp>
        <p:nvSpPr>
          <p:cNvPr id="5" name="Slide Number Placeholder 4">
            <a:extLst>
              <a:ext uri="{FF2B5EF4-FFF2-40B4-BE49-F238E27FC236}">
                <a16:creationId xmlns="" xmlns:a16="http://schemas.microsoft.com/office/drawing/2014/main" id="{C4595367-34A7-4C02-A901-57E8D847E6EC}"/>
              </a:ext>
            </a:extLst>
          </p:cNvPr>
          <p:cNvSpPr>
            <a:spLocks noGrp="1"/>
          </p:cNvSpPr>
          <p:nvPr>
            <p:ph type="sldNum" idx="12"/>
          </p:nvPr>
        </p:nvSpPr>
        <p:spPr/>
        <p:txBody>
          <a:bodyPr/>
          <a:lstStyle/>
          <a:p>
            <a:fld id="{00000000-1234-1234-1234-123412341234}" type="slidenum">
              <a:rPr lang="en" smtClean="0"/>
              <a:pPr/>
              <a:t>10</a:t>
            </a:fld>
            <a:endParaRPr lang="en" dirty="0"/>
          </a:p>
        </p:txBody>
      </p:sp>
      <p:sp>
        <p:nvSpPr>
          <p:cNvPr id="73" name="Title 5"/>
          <p:cNvSpPr txBox="1">
            <a:spLocks/>
          </p:cNvSpPr>
          <p:nvPr/>
        </p:nvSpPr>
        <p:spPr>
          <a:xfrm>
            <a:off x="72749" y="1275495"/>
            <a:ext cx="7338647" cy="654475"/>
          </a:xfrm>
          <a:prstGeom prst="rect">
            <a:avLst/>
          </a:prstGeom>
        </p:spPr>
        <p:txBody>
          <a:bodyPr vert="horz" wrap="square" lIns="91425" tIns="91425" rIns="91425" bIns="91425" rtlCol="0" anchor="ctr" anchorCtr="0">
            <a:normAutofit lnSpcReduction="100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marL="571500" indent="-571500">
              <a:buFont typeface="Arial"/>
              <a:buChar char="•"/>
            </a:pPr>
            <a:r>
              <a:rPr lang="en-US" sz="3600" dirty="0" smtClean="0">
                <a:solidFill>
                  <a:schemeClr val="tx1"/>
                </a:solidFill>
              </a:rPr>
              <a:t>Decision </a:t>
            </a:r>
            <a:r>
              <a:rPr lang="en-US" sz="3600" dirty="0">
                <a:solidFill>
                  <a:schemeClr val="tx1"/>
                </a:solidFill>
              </a:rPr>
              <a:t>Tree</a:t>
            </a:r>
          </a:p>
        </p:txBody>
      </p:sp>
    </p:spTree>
    <p:extLst>
      <p:ext uri="{BB962C8B-B14F-4D97-AF65-F5344CB8AC3E}">
        <p14:creationId xmlns:p14="http://schemas.microsoft.com/office/powerpoint/2010/main" val="65394106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570" y="2244959"/>
            <a:ext cx="4375377" cy="1496533"/>
          </a:xfrm>
          <a:prstGeom prst="rect">
            <a:avLst/>
          </a:prstGeom>
        </p:spPr>
      </p:pic>
      <p:sp>
        <p:nvSpPr>
          <p:cNvPr id="7" name="Title 6">
            <a:extLst>
              <a:ext uri="{FF2B5EF4-FFF2-40B4-BE49-F238E27FC236}">
                <a16:creationId xmlns="" xmlns:a16="http://schemas.microsoft.com/office/drawing/2014/main" id="{957EA28C-05F8-4D76-9EBF-959B3A7FA340}"/>
              </a:ext>
            </a:extLst>
          </p:cNvPr>
          <p:cNvSpPr>
            <a:spLocks noGrp="1"/>
          </p:cNvSpPr>
          <p:nvPr>
            <p:ph type="title"/>
          </p:nvPr>
        </p:nvSpPr>
        <p:spPr/>
        <p:txBody>
          <a:bodyPr>
            <a:normAutofit fontScale="90000"/>
          </a:bodyPr>
          <a:lstStyle/>
          <a:p>
            <a:r>
              <a:rPr lang="en-US" dirty="0"/>
              <a:t>Comparative Machine </a:t>
            </a:r>
            <a:r>
              <a:rPr lang="en-US" dirty="0" smtClean="0"/>
              <a:t>Learning </a:t>
            </a:r>
            <a:r>
              <a:rPr lang="en-US" dirty="0"/>
              <a:t>Models</a:t>
            </a:r>
          </a:p>
        </p:txBody>
      </p:sp>
      <p:sp>
        <p:nvSpPr>
          <p:cNvPr id="5" name="Slide Number Placeholder 4">
            <a:extLst>
              <a:ext uri="{FF2B5EF4-FFF2-40B4-BE49-F238E27FC236}">
                <a16:creationId xmlns="" xmlns:a16="http://schemas.microsoft.com/office/drawing/2014/main" id="{C4595367-34A7-4C02-A901-57E8D847E6EC}"/>
              </a:ext>
            </a:extLst>
          </p:cNvPr>
          <p:cNvSpPr>
            <a:spLocks noGrp="1"/>
          </p:cNvSpPr>
          <p:nvPr>
            <p:ph type="sldNum" idx="12"/>
          </p:nvPr>
        </p:nvSpPr>
        <p:spPr/>
        <p:txBody>
          <a:bodyPr/>
          <a:lstStyle/>
          <a:p>
            <a:fld id="{00000000-1234-1234-1234-123412341234}" type="slidenum">
              <a:rPr lang="en" smtClean="0"/>
              <a:pPr/>
              <a:t>11</a:t>
            </a:fld>
            <a:endParaRPr lang="en" dirty="0"/>
          </a:p>
        </p:txBody>
      </p:sp>
      <p:sp>
        <p:nvSpPr>
          <p:cNvPr id="73" name="Title 5"/>
          <p:cNvSpPr txBox="1">
            <a:spLocks/>
          </p:cNvSpPr>
          <p:nvPr/>
        </p:nvSpPr>
        <p:spPr>
          <a:xfrm>
            <a:off x="72749" y="1275495"/>
            <a:ext cx="7338647" cy="654475"/>
          </a:xfrm>
          <a:prstGeom prst="rect">
            <a:avLst/>
          </a:prstGeom>
        </p:spPr>
        <p:txBody>
          <a:bodyPr vert="horz" wrap="square" lIns="91425" tIns="91425" rIns="91425" bIns="91425" rtlCol="0" anchor="ctr" anchorCtr="0">
            <a:normAutofit lnSpcReduction="100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marL="571500" indent="-571500">
              <a:buFont typeface="Arial"/>
              <a:buChar char="•"/>
            </a:pPr>
            <a:r>
              <a:rPr lang="en-US" sz="3600" dirty="0" smtClean="0">
                <a:solidFill>
                  <a:schemeClr val="tx1"/>
                </a:solidFill>
              </a:rPr>
              <a:t>Random </a:t>
            </a:r>
            <a:r>
              <a:rPr lang="en-US" sz="3600" dirty="0">
                <a:solidFill>
                  <a:schemeClr val="tx1"/>
                </a:solidFill>
              </a:rPr>
              <a:t>Forest</a:t>
            </a:r>
          </a:p>
          <a:p>
            <a:endParaRPr lang="en-US" sz="3600" dirty="0">
              <a:solidFill>
                <a:schemeClr val="tx1"/>
              </a:solidFill>
            </a:endParaRPr>
          </a:p>
        </p:txBody>
      </p:sp>
      <p:pic>
        <p:nvPicPr>
          <p:cNvPr id="8" name="Picture 2">
            <a:extLst>
              <a:ext uri="{FF2B5EF4-FFF2-40B4-BE49-F238E27FC236}">
                <a16:creationId xmlns="" xmlns:a16="http://schemas.microsoft.com/office/drawing/2014/main" id="{BBF4B354-A3BC-4F55-BE2F-F88FD88B4E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6794" y="1803506"/>
            <a:ext cx="4375377" cy="1496533"/>
          </a:xfrm>
          <a:prstGeom prst="rect">
            <a:avLst/>
          </a:prstGeom>
        </p:spPr>
      </p:pic>
      <p:pic>
        <p:nvPicPr>
          <p:cNvPr id="10" name="Picture 2">
            <a:extLst>
              <a:ext uri="{FF2B5EF4-FFF2-40B4-BE49-F238E27FC236}">
                <a16:creationId xmlns="" xmlns:a16="http://schemas.microsoft.com/office/drawing/2014/main" id="{EFDF5D16-58EA-496A-9142-CB1A876E18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5204" y="4085972"/>
            <a:ext cx="4375377" cy="1496533"/>
          </a:xfrm>
          <a:prstGeom prst="rect">
            <a:avLst/>
          </a:prstGeom>
        </p:spPr>
      </p:pic>
      <p:pic>
        <p:nvPicPr>
          <p:cNvPr id="11" name="Picture 2">
            <a:extLst>
              <a:ext uri="{FF2B5EF4-FFF2-40B4-BE49-F238E27FC236}">
                <a16:creationId xmlns="" xmlns:a16="http://schemas.microsoft.com/office/drawing/2014/main" id="{C1135247-1327-480C-A058-75BA46D23E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496" y="3938953"/>
            <a:ext cx="4375377" cy="1496533"/>
          </a:xfrm>
          <a:prstGeom prst="rect">
            <a:avLst/>
          </a:prstGeom>
        </p:spPr>
      </p:pic>
    </p:spTree>
    <p:extLst>
      <p:ext uri="{BB962C8B-B14F-4D97-AF65-F5344CB8AC3E}">
        <p14:creationId xmlns:p14="http://schemas.microsoft.com/office/powerpoint/2010/main" val="173453854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57EA28C-05F8-4D76-9EBF-959B3A7FA340}"/>
              </a:ext>
            </a:extLst>
          </p:cNvPr>
          <p:cNvSpPr>
            <a:spLocks noGrp="1"/>
          </p:cNvSpPr>
          <p:nvPr>
            <p:ph type="title"/>
          </p:nvPr>
        </p:nvSpPr>
        <p:spPr/>
        <p:txBody>
          <a:bodyPr>
            <a:normAutofit fontScale="90000"/>
          </a:bodyPr>
          <a:lstStyle/>
          <a:p>
            <a:r>
              <a:rPr lang="en-US" dirty="0"/>
              <a:t>Comparative Machine </a:t>
            </a:r>
            <a:r>
              <a:rPr lang="en-US" dirty="0" smtClean="0"/>
              <a:t>Learning </a:t>
            </a:r>
            <a:r>
              <a:rPr lang="en-US" dirty="0"/>
              <a:t>Models</a:t>
            </a:r>
          </a:p>
        </p:txBody>
      </p:sp>
      <p:sp>
        <p:nvSpPr>
          <p:cNvPr id="5" name="Slide Number Placeholder 4">
            <a:extLst>
              <a:ext uri="{FF2B5EF4-FFF2-40B4-BE49-F238E27FC236}">
                <a16:creationId xmlns="" xmlns:a16="http://schemas.microsoft.com/office/drawing/2014/main" id="{C4595367-34A7-4C02-A901-57E8D847E6EC}"/>
              </a:ext>
            </a:extLst>
          </p:cNvPr>
          <p:cNvSpPr>
            <a:spLocks noGrp="1"/>
          </p:cNvSpPr>
          <p:nvPr>
            <p:ph type="sldNum" idx="12"/>
          </p:nvPr>
        </p:nvSpPr>
        <p:spPr/>
        <p:txBody>
          <a:bodyPr/>
          <a:lstStyle/>
          <a:p>
            <a:fld id="{00000000-1234-1234-1234-123412341234}" type="slidenum">
              <a:rPr lang="en" smtClean="0"/>
              <a:pPr/>
              <a:t>12</a:t>
            </a:fld>
            <a:endParaRPr lang="en" dirty="0"/>
          </a:p>
        </p:txBody>
      </p:sp>
      <p:grpSp>
        <p:nvGrpSpPr>
          <p:cNvPr id="115" name="Group 114"/>
          <p:cNvGrpSpPr/>
          <p:nvPr/>
        </p:nvGrpSpPr>
        <p:grpSpPr>
          <a:xfrm>
            <a:off x="371491" y="1355834"/>
            <a:ext cx="10617076" cy="5179261"/>
            <a:chOff x="371491" y="1371600"/>
            <a:chExt cx="10617076" cy="5179261"/>
          </a:xfrm>
        </p:grpSpPr>
        <p:grpSp>
          <p:nvGrpSpPr>
            <p:cNvPr id="114" name="Group 113"/>
            <p:cNvGrpSpPr/>
            <p:nvPr/>
          </p:nvGrpSpPr>
          <p:grpSpPr>
            <a:xfrm>
              <a:off x="371491" y="1371600"/>
              <a:ext cx="10617076" cy="5179261"/>
              <a:chOff x="371491" y="1040514"/>
              <a:chExt cx="10617076" cy="5179261"/>
            </a:xfrm>
          </p:grpSpPr>
          <p:grpSp>
            <p:nvGrpSpPr>
              <p:cNvPr id="102" name="Group 101"/>
              <p:cNvGrpSpPr/>
              <p:nvPr/>
            </p:nvGrpSpPr>
            <p:grpSpPr>
              <a:xfrm>
                <a:off x="371491" y="1592316"/>
                <a:ext cx="9235996" cy="4627459"/>
                <a:chOff x="1957532" y="1157014"/>
                <a:chExt cx="10234468" cy="4936638"/>
              </a:xfrm>
            </p:grpSpPr>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157014"/>
                  <a:ext cx="10058400" cy="4936638"/>
                </a:xfrm>
                <a:prstGeom prst="rect">
                  <a:avLst/>
                </a:prstGeom>
              </p:spPr>
            </p:pic>
            <p:sp>
              <p:nvSpPr>
                <p:cNvPr id="99" name="Title 5"/>
                <p:cNvSpPr txBox="1">
                  <a:spLocks/>
                </p:cNvSpPr>
                <p:nvPr/>
              </p:nvSpPr>
              <p:spPr>
                <a:xfrm>
                  <a:off x="1957532" y="4970403"/>
                  <a:ext cx="2330690" cy="654475"/>
                </a:xfrm>
                <a:prstGeom prst="rect">
                  <a:avLst/>
                </a:prstGeom>
              </p:spPr>
              <p:txBody>
                <a:bodyPr vert="horz" wrap="square" lIns="91425" tIns="91425" rIns="91425" bIns="91425" rtlCol="0" anchor="ctr" anchorCtr="0">
                  <a:normAutofit fontScale="92500" lnSpcReduction="100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3600" dirty="0">
                      <a:solidFill>
                        <a:schemeClr val="tx1"/>
                      </a:solidFill>
                    </a:rPr>
                    <a:t>Input layer</a:t>
                  </a:r>
                </a:p>
              </p:txBody>
            </p:sp>
            <p:sp>
              <p:nvSpPr>
                <p:cNvPr id="100" name="Title 5"/>
                <p:cNvSpPr txBox="1">
                  <a:spLocks/>
                </p:cNvSpPr>
                <p:nvPr/>
              </p:nvSpPr>
              <p:spPr>
                <a:xfrm>
                  <a:off x="5799059" y="5277252"/>
                  <a:ext cx="2330690" cy="654475"/>
                </a:xfrm>
                <a:prstGeom prst="rect">
                  <a:avLst/>
                </a:prstGeom>
              </p:spPr>
              <p:txBody>
                <a:bodyPr vert="horz" wrap="square" lIns="91425" tIns="91425" rIns="91425" bIns="91425" rtlCol="0" anchor="ctr" anchorCtr="0">
                  <a:normAutofit fontScale="70000" lnSpcReduction="200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3600" dirty="0">
                      <a:solidFill>
                        <a:schemeClr val="tx1"/>
                      </a:solidFill>
                    </a:rPr>
                    <a:t>Hidden layers</a:t>
                  </a:r>
                </a:p>
              </p:txBody>
            </p:sp>
            <p:sp>
              <p:nvSpPr>
                <p:cNvPr id="101" name="Title 5"/>
                <p:cNvSpPr txBox="1">
                  <a:spLocks/>
                </p:cNvSpPr>
                <p:nvPr/>
              </p:nvSpPr>
              <p:spPr>
                <a:xfrm>
                  <a:off x="9812235" y="4050747"/>
                  <a:ext cx="2330690" cy="654475"/>
                </a:xfrm>
                <a:prstGeom prst="rect">
                  <a:avLst/>
                </a:prstGeom>
              </p:spPr>
              <p:txBody>
                <a:bodyPr vert="horz" wrap="square" lIns="91425" tIns="91425" rIns="91425" bIns="91425" rtlCol="0" anchor="ctr" anchorCtr="0">
                  <a:normAutofit fontScale="77500" lnSpcReduction="200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3600" dirty="0">
                      <a:solidFill>
                        <a:schemeClr val="tx1"/>
                      </a:solidFill>
                    </a:rPr>
                    <a:t>Output layer</a:t>
                  </a:r>
                </a:p>
              </p:txBody>
            </p:sp>
          </p:grpSp>
          <p:sp>
            <p:nvSpPr>
              <p:cNvPr id="106" name="Oval 105"/>
              <p:cNvSpPr/>
              <p:nvPr/>
            </p:nvSpPr>
            <p:spPr>
              <a:xfrm>
                <a:off x="9143681" y="1040514"/>
                <a:ext cx="1844886" cy="17499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10" name="Straight Arrow Connector 109"/>
              <p:cNvCxnSpPr/>
              <p:nvPr/>
            </p:nvCxnSpPr>
            <p:spPr>
              <a:xfrm flipV="1">
                <a:off x="6542690" y="1876097"/>
                <a:ext cx="2600990" cy="16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8" name="TextBox 107"/>
                <p:cNvSpPr txBox="1"/>
                <p:nvPr/>
              </p:nvSpPr>
              <p:spPr>
                <a:xfrm>
                  <a:off x="9260638" y="1921514"/>
                  <a:ext cx="1656351" cy="670761"/>
                </a:xfrm>
                <a:prstGeom prst="rect">
                  <a:avLst/>
                </a:prstGeom>
                <a:noFill/>
              </p:spPr>
              <p:txBody>
                <a:bodyPr wrap="none" lIns="0" tIns="0" rIns="0" bIns="0" rtlCol="0">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nary>
                          <m:naryPr>
                            <m:chr m:val="∑"/>
                            <m:subHide m:val="on"/>
                            <m:supHide m:val="on"/>
                            <m:ctrlPr>
                              <a:rPr lang="en-US" i="1" smtClean="0">
                                <a:latin typeface="Cambria Math" panose="02040503050406030204" pitchFamily="18" charset="0"/>
                              </a:rPr>
                            </m:ctrlPr>
                          </m:naryPr>
                          <m:sub/>
                          <m:sup/>
                          <m:e>
                            <m:d>
                              <m:dPr>
                                <m:ctrlPr>
                                  <a:rPr lang="en-US" b="0" i="1" smtClean="0">
                                    <a:latin typeface="Cambria Math" panose="02040503050406030204" pitchFamily="18" charset="0"/>
                                  </a:rPr>
                                </m:ctrlPr>
                              </m:dPr>
                              <m:e>
                                <m:r>
                                  <a:rPr lang="en-US" b="0" i="1" smtClean="0">
                                    <a:latin typeface="Cambria Math" panose="02040503050406030204" pitchFamily="18" charset="0"/>
                                  </a:rPr>
                                  <m:t>𝑊𝑋</m:t>
                                </m:r>
                                <m:r>
                                  <a:rPr lang="en-US" b="0" i="1" smtClean="0">
                                    <a:latin typeface="Cambria Math" panose="02040503050406030204" pitchFamily="18" charset="0"/>
                                  </a:rPr>
                                  <m:t>+</m:t>
                                </m:r>
                                <m:r>
                                  <a:rPr lang="en-US" b="0" i="1" smtClean="0">
                                    <a:latin typeface="Cambria Math" panose="02040503050406030204" pitchFamily="18" charset="0"/>
                                  </a:rPr>
                                  <m:t>𝑏</m:t>
                                </m:r>
                              </m:e>
                            </m:d>
                          </m:e>
                        </m:nary>
                        <m:r>
                          <a:rPr lang="en-US" b="0" i="1" smtClean="0">
                            <a:latin typeface="Cambria Math" panose="02040503050406030204" pitchFamily="18" charset="0"/>
                          </a:rPr>
                          <m:t>)</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9260638" y="1921514"/>
                  <a:ext cx="1656351" cy="670761"/>
                </a:xfrm>
                <a:prstGeom prst="rect">
                  <a:avLst/>
                </a:prstGeom>
                <a:blipFill rotWithShape="0">
                  <a:blip r:embed="rId4"/>
                  <a:stretch>
                    <a:fillRect/>
                  </a:stretch>
                </a:blipFill>
              </p:spPr>
              <p:txBody>
                <a:bodyPr/>
                <a:lstStyle/>
                <a:p>
                  <a:r>
                    <a:rPr lang="en-US">
                      <a:noFill/>
                    </a:rPr>
                    <a:t> </a:t>
                  </a:r>
                </a:p>
              </p:txBody>
            </p:sp>
          </mc:Fallback>
        </mc:AlternateContent>
      </p:grpSp>
      <p:sp>
        <p:nvSpPr>
          <p:cNvPr id="116" name="Title 5"/>
          <p:cNvSpPr txBox="1">
            <a:spLocks/>
          </p:cNvSpPr>
          <p:nvPr/>
        </p:nvSpPr>
        <p:spPr>
          <a:xfrm>
            <a:off x="254852" y="1092085"/>
            <a:ext cx="7338647" cy="654475"/>
          </a:xfrm>
          <a:prstGeom prst="rect">
            <a:avLst/>
          </a:prstGeom>
        </p:spPr>
        <p:txBody>
          <a:bodyPr vert="horz" wrap="square" lIns="91425" tIns="91425" rIns="91425" bIns="91425" rtlCol="0" anchor="ctr" anchorCtr="0">
            <a:normAutofit lnSpcReduction="100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marL="571500" indent="-571500">
              <a:buFont typeface="Arial" panose="020B0604020202020204" pitchFamily="34" charset="0"/>
              <a:buChar char="•"/>
            </a:pPr>
            <a:r>
              <a:rPr lang="en-US" sz="3600" dirty="0">
                <a:solidFill>
                  <a:schemeClr val="tx1"/>
                </a:solidFill>
              </a:rPr>
              <a:t>Artificial Neural Network</a:t>
            </a:r>
          </a:p>
        </p:txBody>
      </p:sp>
    </p:spTree>
    <p:extLst>
      <p:ext uri="{BB962C8B-B14F-4D97-AF65-F5344CB8AC3E}">
        <p14:creationId xmlns:p14="http://schemas.microsoft.com/office/powerpoint/2010/main" val="68035272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C460ED82-922E-4EDF-9FF6-B7C718AC01F0}"/>
              </a:ext>
            </a:extLst>
          </p:cNvPr>
          <p:cNvSpPr>
            <a:spLocks noGrp="1"/>
          </p:cNvSpPr>
          <p:nvPr>
            <p:ph type="title"/>
          </p:nvPr>
        </p:nvSpPr>
        <p:spPr/>
        <p:txBody>
          <a:bodyPr>
            <a:normAutofit/>
          </a:bodyPr>
          <a:lstStyle/>
          <a:p>
            <a:r>
              <a:rPr lang="en-US" dirty="0"/>
              <a:t>Methodology</a:t>
            </a:r>
          </a:p>
        </p:txBody>
      </p:sp>
      <p:sp>
        <p:nvSpPr>
          <p:cNvPr id="5" name="Slide Number Placeholder 4">
            <a:extLst>
              <a:ext uri="{FF2B5EF4-FFF2-40B4-BE49-F238E27FC236}">
                <a16:creationId xmlns="" xmlns:a16="http://schemas.microsoft.com/office/drawing/2014/main" id="{1DE03610-4BA7-4993-BFD2-E305F5788362}"/>
              </a:ext>
            </a:extLst>
          </p:cNvPr>
          <p:cNvSpPr>
            <a:spLocks noGrp="1"/>
          </p:cNvSpPr>
          <p:nvPr>
            <p:ph type="sldNum" idx="12"/>
          </p:nvPr>
        </p:nvSpPr>
        <p:spPr/>
        <p:txBody>
          <a:bodyPr/>
          <a:lstStyle/>
          <a:p>
            <a:fld id="{00000000-1234-1234-1234-123412341234}" type="slidenum">
              <a:rPr lang="en" smtClean="0"/>
              <a:pPr/>
              <a:t>13</a:t>
            </a:fld>
            <a:endParaRPr lang="en" dirty="0"/>
          </a:p>
        </p:txBody>
      </p:sp>
      <p:sp>
        <p:nvSpPr>
          <p:cNvPr id="8" name="Title 5"/>
          <p:cNvSpPr txBox="1">
            <a:spLocks/>
          </p:cNvSpPr>
          <p:nvPr/>
        </p:nvSpPr>
        <p:spPr>
          <a:xfrm>
            <a:off x="189429" y="1017573"/>
            <a:ext cx="9679551" cy="695631"/>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3600" b="1" dirty="0"/>
              <a:t>Importance of Variables (Variable Selection)</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786" y="2366310"/>
            <a:ext cx="5391854" cy="402704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429" y="2349377"/>
            <a:ext cx="5400278" cy="4027041"/>
          </a:xfrm>
          <a:prstGeom prst="rect">
            <a:avLst/>
          </a:prstGeom>
        </p:spPr>
      </p:pic>
      <p:sp>
        <p:nvSpPr>
          <p:cNvPr id="12" name="Title 5"/>
          <p:cNvSpPr txBox="1">
            <a:spLocks/>
          </p:cNvSpPr>
          <p:nvPr/>
        </p:nvSpPr>
        <p:spPr>
          <a:xfrm>
            <a:off x="1555784" y="1829108"/>
            <a:ext cx="3158116" cy="695631"/>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t>Quads Distribution</a:t>
            </a:r>
          </a:p>
        </p:txBody>
      </p:sp>
      <p:sp>
        <p:nvSpPr>
          <p:cNvPr id="13" name="Title 5"/>
          <p:cNvSpPr txBox="1">
            <a:spLocks/>
          </p:cNvSpPr>
          <p:nvPr/>
        </p:nvSpPr>
        <p:spPr>
          <a:xfrm>
            <a:off x="7683318" y="1829107"/>
            <a:ext cx="2185662" cy="695631"/>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t>Aggregation </a:t>
            </a:r>
          </a:p>
        </p:txBody>
      </p:sp>
      <p:cxnSp>
        <p:nvCxnSpPr>
          <p:cNvPr id="6" name="Straight Arrow Connector 5"/>
          <p:cNvCxnSpPr/>
          <p:nvPr/>
        </p:nvCxnSpPr>
        <p:spPr>
          <a:xfrm flipH="1">
            <a:off x="2810933" y="4351867"/>
            <a:ext cx="1557867" cy="16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68800" y="4368800"/>
            <a:ext cx="1" cy="79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564787" y="3860800"/>
            <a:ext cx="2476682" cy="1049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041469" y="3860800"/>
            <a:ext cx="135464" cy="116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548171" y="3860800"/>
            <a:ext cx="1493298" cy="17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572918"/>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C460ED82-922E-4EDF-9FF6-B7C718AC01F0}"/>
              </a:ext>
            </a:extLst>
          </p:cNvPr>
          <p:cNvSpPr>
            <a:spLocks noGrp="1"/>
          </p:cNvSpPr>
          <p:nvPr>
            <p:ph type="title"/>
          </p:nvPr>
        </p:nvSpPr>
        <p:spPr/>
        <p:txBody>
          <a:bodyPr>
            <a:normAutofit/>
          </a:bodyPr>
          <a:lstStyle/>
          <a:p>
            <a:r>
              <a:rPr lang="en-US" dirty="0"/>
              <a:t>Methodology</a:t>
            </a:r>
          </a:p>
        </p:txBody>
      </p:sp>
      <p:sp>
        <p:nvSpPr>
          <p:cNvPr id="5" name="Slide Number Placeholder 4">
            <a:extLst>
              <a:ext uri="{FF2B5EF4-FFF2-40B4-BE49-F238E27FC236}">
                <a16:creationId xmlns="" xmlns:a16="http://schemas.microsoft.com/office/drawing/2014/main" id="{1DE03610-4BA7-4993-BFD2-E305F5788362}"/>
              </a:ext>
            </a:extLst>
          </p:cNvPr>
          <p:cNvSpPr>
            <a:spLocks noGrp="1"/>
          </p:cNvSpPr>
          <p:nvPr>
            <p:ph type="sldNum" idx="12"/>
          </p:nvPr>
        </p:nvSpPr>
        <p:spPr/>
        <p:txBody>
          <a:bodyPr/>
          <a:lstStyle/>
          <a:p>
            <a:fld id="{00000000-1234-1234-1234-123412341234}" type="slidenum">
              <a:rPr lang="en" smtClean="0"/>
              <a:pPr/>
              <a:t>14</a:t>
            </a:fld>
            <a:endParaRPr lang="en" dirty="0"/>
          </a:p>
        </p:txBody>
      </p:sp>
      <p:sp>
        <p:nvSpPr>
          <p:cNvPr id="9" name="Title 5"/>
          <p:cNvSpPr txBox="1">
            <a:spLocks/>
          </p:cNvSpPr>
          <p:nvPr/>
        </p:nvSpPr>
        <p:spPr>
          <a:xfrm>
            <a:off x="348781" y="1026236"/>
            <a:ext cx="7174523" cy="695631"/>
          </a:xfrm>
          <a:prstGeom prst="rect">
            <a:avLst/>
          </a:prstGeom>
        </p:spPr>
        <p:txBody>
          <a:bodyPr vert="horz" wrap="square" lIns="91425" tIns="91425" rIns="91425" bIns="91425" rtlCol="0" anchor="ctr" anchorCtr="0">
            <a:normAutofit/>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marL="571500" indent="-571500">
              <a:buFont typeface="Arial" panose="020B0604020202020204" pitchFamily="34" charset="0"/>
              <a:buChar char="•"/>
            </a:pPr>
            <a:r>
              <a:rPr lang="en-US" sz="3600" dirty="0">
                <a:solidFill>
                  <a:schemeClr val="tx1"/>
                </a:solidFill>
              </a:rPr>
              <a:t>Normalizing Data</a:t>
            </a:r>
          </a:p>
        </p:txBody>
      </p:sp>
      <p:sp>
        <p:nvSpPr>
          <p:cNvPr id="14" name="Title 5"/>
          <p:cNvSpPr txBox="1">
            <a:spLocks/>
          </p:cNvSpPr>
          <p:nvPr/>
        </p:nvSpPr>
        <p:spPr>
          <a:xfrm>
            <a:off x="348781" y="2696132"/>
            <a:ext cx="9682725" cy="695631"/>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3600" b="1" dirty="0" smtClean="0"/>
              <a:t>Hyper-parameter </a:t>
            </a:r>
            <a:r>
              <a:rPr lang="en-US" sz="3600" b="1" dirty="0"/>
              <a:t>tuning  for ML (Grid Search)</a:t>
            </a:r>
          </a:p>
        </p:txBody>
      </p:sp>
      <mc:AlternateContent xmlns:mc="http://schemas.openxmlformats.org/markup-compatibility/2006" xmlns:a14="http://schemas.microsoft.com/office/drawing/2010/main">
        <mc:Choice Requires="a14">
          <p:sp>
            <p:nvSpPr>
              <p:cNvPr id="2" name="Rectangle 1"/>
              <p:cNvSpPr/>
              <p:nvPr/>
            </p:nvSpPr>
            <p:spPr>
              <a:xfrm>
                <a:off x="614496" y="1639737"/>
                <a:ext cx="4045125" cy="1178592"/>
              </a:xfrm>
              <a:prstGeom prst="rect">
                <a:avLst/>
              </a:prstGeom>
            </p:spPr>
            <p:txBody>
              <a:bodyPr wrap="square">
                <a:spAutoFit/>
              </a:bodyPr>
              <a:lstStyle/>
              <a:p>
                <a:pPr indent="457200" algn="ctr">
                  <a:lnSpc>
                    <a:spcPct val="115000"/>
                  </a:lnSpc>
                  <a:spcAft>
                    <a:spcPts val="1200"/>
                  </a:spcAft>
                </a:pPr>
                <a14:m>
                  <m:oMathPara xmlns="" xmlns:m="http://schemas.openxmlformats.org/officeDocument/2006/math">
                    <m:oMathParaPr>
                      <m:jc m:val="centerGroup"/>
                    </m:oMathParaPr>
                    <m:oMath xmlns:m="http://schemas.openxmlformats.org/officeDocument/2006/math">
                      <m:r>
                        <a:rPr lang="en-US" sz="2800" i="1">
                          <a:solidFill>
                            <a:srgbClr val="00000A"/>
                          </a:solidFill>
                          <a:latin typeface="Cambria Math" panose="02040503050406030204" pitchFamily="18" charset="0"/>
                          <a:ea typeface="Calibri" panose="020F0502020204030204" pitchFamily="34" charset="0"/>
                        </a:rPr>
                        <m:t>𝑋</m:t>
                      </m:r>
                      <m:r>
                        <a:rPr lang="en-US" sz="2800">
                          <a:solidFill>
                            <a:srgbClr val="00000A"/>
                          </a:solidFill>
                          <a:effectLst/>
                          <a:latin typeface="Cambria Math" panose="02040503050406030204" pitchFamily="18" charset="0"/>
                          <a:ea typeface="Calibri" panose="020F0502020204030204" pitchFamily="34" charset="0"/>
                        </a:rPr>
                        <m:t>=</m:t>
                      </m:r>
                      <m:f>
                        <m:fPr>
                          <m:ctrlPr>
                            <a:rPr lang="en-US" sz="2800" i="1">
                              <a:solidFill>
                                <a:srgbClr val="00000A"/>
                              </a:solidFill>
                              <a:effectLst/>
                              <a:latin typeface="Cambria Math" panose="02040503050406030204" pitchFamily="18" charset="0"/>
                              <a:ea typeface="Calibri" panose="020F0502020204030204" pitchFamily="34" charset="0"/>
                            </a:rPr>
                          </m:ctrlPr>
                        </m:fPr>
                        <m:num>
                          <m:r>
                            <m:rPr>
                              <m:sty m:val="p"/>
                            </m:rPr>
                            <a:rPr lang="en-US" sz="2800">
                              <a:solidFill>
                                <a:srgbClr val="00000A"/>
                              </a:solidFill>
                              <a:effectLst/>
                              <a:latin typeface="Cambria Math" panose="02040503050406030204" pitchFamily="18" charset="0"/>
                              <a:ea typeface="Calibri" panose="020F0502020204030204" pitchFamily="34" charset="0"/>
                            </a:rPr>
                            <m:t>x</m:t>
                          </m:r>
                          <m:r>
                            <a:rPr lang="en-US" sz="2800" i="1">
                              <a:solidFill>
                                <a:srgbClr val="00000A"/>
                              </a:solidFill>
                              <a:effectLst/>
                              <a:latin typeface="Cambria Math" panose="02040503050406030204" pitchFamily="18" charset="0"/>
                              <a:ea typeface="Calibri" panose="020F0502020204030204" pitchFamily="34" charset="0"/>
                            </a:rPr>
                            <m:t>−</m:t>
                          </m:r>
                          <m:sSub>
                            <m:sSubPr>
                              <m:ctrlPr>
                                <a:rPr lang="en-US" sz="2800" i="1">
                                  <a:solidFill>
                                    <a:srgbClr val="00000A"/>
                                  </a:solidFill>
                                  <a:effectLst/>
                                  <a:latin typeface="Cambria Math" panose="02040503050406030204" pitchFamily="18" charset="0"/>
                                  <a:ea typeface="Calibri" panose="020F0502020204030204" pitchFamily="34" charset="0"/>
                                </a:rPr>
                              </m:ctrlPr>
                            </m:sSubPr>
                            <m:e>
                              <m:r>
                                <a:rPr lang="en-US" sz="2800" i="1">
                                  <a:solidFill>
                                    <a:srgbClr val="00000A"/>
                                  </a:solidFill>
                                  <a:effectLst/>
                                  <a:latin typeface="Cambria Math" panose="02040503050406030204" pitchFamily="18" charset="0"/>
                                  <a:ea typeface="Calibri" panose="020F0502020204030204" pitchFamily="34" charset="0"/>
                                </a:rPr>
                                <m:t>𝑥</m:t>
                              </m:r>
                            </m:e>
                            <m:sub>
                              <m:r>
                                <a:rPr lang="en-US" sz="2800" i="1">
                                  <a:solidFill>
                                    <a:srgbClr val="00000A"/>
                                  </a:solidFill>
                                  <a:effectLst/>
                                  <a:latin typeface="Cambria Math" panose="02040503050406030204" pitchFamily="18" charset="0"/>
                                  <a:ea typeface="Calibri" panose="020F0502020204030204" pitchFamily="34" charset="0"/>
                                </a:rPr>
                                <m:t>𝑚𝑖𝑛</m:t>
                              </m:r>
                            </m:sub>
                          </m:sSub>
                        </m:num>
                        <m:den>
                          <m:sSub>
                            <m:sSubPr>
                              <m:ctrlPr>
                                <a:rPr lang="en-US" sz="2800" i="1">
                                  <a:solidFill>
                                    <a:srgbClr val="00000A"/>
                                  </a:solidFill>
                                  <a:effectLst/>
                                  <a:latin typeface="Cambria Math" panose="02040503050406030204" pitchFamily="18" charset="0"/>
                                  <a:ea typeface="Calibri" panose="020F0502020204030204" pitchFamily="34" charset="0"/>
                                </a:rPr>
                              </m:ctrlPr>
                            </m:sSubPr>
                            <m:e>
                              <m:r>
                                <a:rPr lang="en-US" sz="2800" i="1">
                                  <a:solidFill>
                                    <a:srgbClr val="00000A"/>
                                  </a:solidFill>
                                  <a:effectLst/>
                                  <a:latin typeface="Cambria Math" panose="02040503050406030204" pitchFamily="18" charset="0"/>
                                  <a:ea typeface="Calibri" panose="020F0502020204030204" pitchFamily="34" charset="0"/>
                                </a:rPr>
                                <m:t>𝑥</m:t>
                              </m:r>
                            </m:e>
                            <m:sub>
                              <m:r>
                                <a:rPr lang="en-US" sz="2800" i="1">
                                  <a:solidFill>
                                    <a:srgbClr val="00000A"/>
                                  </a:solidFill>
                                  <a:effectLst/>
                                  <a:latin typeface="Cambria Math" panose="02040503050406030204" pitchFamily="18" charset="0"/>
                                  <a:ea typeface="Calibri" panose="020F0502020204030204" pitchFamily="34" charset="0"/>
                                </a:rPr>
                                <m:t>𝑚𝑎𝑥</m:t>
                              </m:r>
                            </m:sub>
                          </m:sSub>
                          <m:r>
                            <a:rPr lang="en-US" sz="2800" i="1">
                              <a:solidFill>
                                <a:srgbClr val="00000A"/>
                              </a:solidFill>
                              <a:effectLst/>
                              <a:latin typeface="Cambria Math" panose="02040503050406030204" pitchFamily="18" charset="0"/>
                              <a:ea typeface="Calibri" panose="020F0502020204030204" pitchFamily="34" charset="0"/>
                            </a:rPr>
                            <m:t>−</m:t>
                          </m:r>
                          <m:sSub>
                            <m:sSubPr>
                              <m:ctrlPr>
                                <a:rPr lang="en-US" sz="2800" i="1">
                                  <a:solidFill>
                                    <a:srgbClr val="00000A"/>
                                  </a:solidFill>
                                  <a:effectLst/>
                                  <a:latin typeface="Cambria Math" panose="02040503050406030204" pitchFamily="18" charset="0"/>
                                  <a:ea typeface="Calibri" panose="020F0502020204030204" pitchFamily="34" charset="0"/>
                                </a:rPr>
                              </m:ctrlPr>
                            </m:sSubPr>
                            <m:e>
                              <m:r>
                                <a:rPr lang="en-US" sz="2800" i="1">
                                  <a:solidFill>
                                    <a:srgbClr val="00000A"/>
                                  </a:solidFill>
                                  <a:effectLst/>
                                  <a:latin typeface="Cambria Math" panose="02040503050406030204" pitchFamily="18" charset="0"/>
                                  <a:ea typeface="Calibri" panose="020F0502020204030204" pitchFamily="34" charset="0"/>
                                </a:rPr>
                                <m:t>𝑥</m:t>
                              </m:r>
                            </m:e>
                            <m:sub>
                              <m:r>
                                <a:rPr lang="en-US" sz="2800" i="1">
                                  <a:solidFill>
                                    <a:srgbClr val="00000A"/>
                                  </a:solidFill>
                                  <a:effectLst/>
                                  <a:latin typeface="Cambria Math" panose="02040503050406030204" pitchFamily="18" charset="0"/>
                                  <a:ea typeface="Calibri" panose="020F0502020204030204" pitchFamily="34" charset="0"/>
                                </a:rPr>
                                <m:t>𝑚𝑖𝑛</m:t>
                              </m:r>
                            </m:sub>
                          </m:sSub>
                        </m:den>
                      </m:f>
                    </m:oMath>
                  </m:oMathPara>
                </a14:m>
                <a:endParaRPr lang="en-US" sz="28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614496" y="1639737"/>
                <a:ext cx="4045125" cy="1178592"/>
              </a:xfrm>
              <a:prstGeom prst="rect">
                <a:avLst/>
              </a:prstGeom>
              <a:blipFill rotWithShape="0">
                <a:blip r:embed="rId3"/>
                <a:stretch>
                  <a:fillRect/>
                </a:stretch>
              </a:blipFill>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4205012679"/>
              </p:ext>
            </p:extLst>
          </p:nvPr>
        </p:nvGraphicFramePr>
        <p:xfrm>
          <a:off x="1973838" y="3738647"/>
          <a:ext cx="4389120" cy="2698785"/>
        </p:xfrm>
        <a:graphic>
          <a:graphicData uri="http://schemas.openxmlformats.org/drawingml/2006/table">
            <a:tbl>
              <a:tblPr firstRow="1" bandRow="1">
                <a:tableStyleId>{2D5ABB26-0587-4C30-8999-92F81FD0307C}</a:tableStyleId>
              </a:tblPr>
              <a:tblGrid>
                <a:gridCol w="877824">
                  <a:extLst>
                    <a:ext uri="{9D8B030D-6E8A-4147-A177-3AD203B41FA5}">
                      <a16:colId xmlns="" xmlns:a16="http://schemas.microsoft.com/office/drawing/2014/main" val="20000"/>
                    </a:ext>
                  </a:extLst>
                </a:gridCol>
                <a:gridCol w="877824">
                  <a:extLst>
                    <a:ext uri="{9D8B030D-6E8A-4147-A177-3AD203B41FA5}">
                      <a16:colId xmlns="" xmlns:a16="http://schemas.microsoft.com/office/drawing/2014/main" val="20001"/>
                    </a:ext>
                  </a:extLst>
                </a:gridCol>
                <a:gridCol w="877824">
                  <a:extLst>
                    <a:ext uri="{9D8B030D-6E8A-4147-A177-3AD203B41FA5}">
                      <a16:colId xmlns="" xmlns:a16="http://schemas.microsoft.com/office/drawing/2014/main" val="20002"/>
                    </a:ext>
                  </a:extLst>
                </a:gridCol>
                <a:gridCol w="877824">
                  <a:extLst>
                    <a:ext uri="{9D8B030D-6E8A-4147-A177-3AD203B41FA5}">
                      <a16:colId xmlns="" xmlns:a16="http://schemas.microsoft.com/office/drawing/2014/main" val="20003"/>
                    </a:ext>
                  </a:extLst>
                </a:gridCol>
                <a:gridCol w="877824">
                  <a:extLst>
                    <a:ext uri="{9D8B030D-6E8A-4147-A177-3AD203B41FA5}">
                      <a16:colId xmlns="" xmlns:a16="http://schemas.microsoft.com/office/drawing/2014/main" val="20004"/>
                    </a:ext>
                  </a:extLst>
                </a:gridCol>
              </a:tblGrid>
              <a:tr h="53975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3975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3975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53975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53975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pSp>
        <p:nvGrpSpPr>
          <p:cNvPr id="46" name="Group 45"/>
          <p:cNvGrpSpPr/>
          <p:nvPr/>
        </p:nvGrpSpPr>
        <p:grpSpPr>
          <a:xfrm>
            <a:off x="1495539" y="3436266"/>
            <a:ext cx="4513379" cy="2631936"/>
            <a:chOff x="5373860" y="2443030"/>
            <a:chExt cx="4513379" cy="2631936"/>
          </a:xfrm>
        </p:grpSpPr>
        <p:grpSp>
          <p:nvGrpSpPr>
            <p:cNvPr id="47" name="Group 46"/>
            <p:cNvGrpSpPr/>
            <p:nvPr/>
          </p:nvGrpSpPr>
          <p:grpSpPr>
            <a:xfrm>
              <a:off x="6611815" y="3179298"/>
              <a:ext cx="211016" cy="1826457"/>
              <a:chOff x="6611815" y="3179298"/>
              <a:chExt cx="211016" cy="1826457"/>
            </a:xfrm>
          </p:grpSpPr>
          <p:sp>
            <p:nvSpPr>
              <p:cNvPr id="71" name="Oval 70"/>
              <p:cNvSpPr/>
              <p:nvPr/>
            </p:nvSpPr>
            <p:spPr>
              <a:xfrm>
                <a:off x="6611815" y="3179298"/>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611815" y="3725727"/>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611815" y="4780671"/>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611815" y="4245059"/>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7495736" y="3176950"/>
              <a:ext cx="211016" cy="1826457"/>
              <a:chOff x="6611815" y="3179298"/>
              <a:chExt cx="211016" cy="1826457"/>
            </a:xfrm>
          </p:grpSpPr>
          <p:sp>
            <p:nvSpPr>
              <p:cNvPr id="67" name="Oval 66"/>
              <p:cNvSpPr/>
              <p:nvPr/>
            </p:nvSpPr>
            <p:spPr>
              <a:xfrm>
                <a:off x="6611815" y="3179298"/>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611815" y="3725727"/>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611815" y="4780671"/>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611815" y="4245059"/>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367931" y="3176950"/>
              <a:ext cx="211016" cy="1826457"/>
              <a:chOff x="6611815" y="3179298"/>
              <a:chExt cx="211016" cy="1826457"/>
            </a:xfrm>
          </p:grpSpPr>
          <p:sp>
            <p:nvSpPr>
              <p:cNvPr id="63" name="Oval 62"/>
              <p:cNvSpPr/>
              <p:nvPr/>
            </p:nvSpPr>
            <p:spPr>
              <a:xfrm>
                <a:off x="6611815" y="3179298"/>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611815" y="3725727"/>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611815" y="4780671"/>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611815" y="4245059"/>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9240133" y="3176950"/>
              <a:ext cx="211016" cy="1826457"/>
              <a:chOff x="6611815" y="3179298"/>
              <a:chExt cx="211016" cy="1826457"/>
            </a:xfrm>
          </p:grpSpPr>
          <p:sp>
            <p:nvSpPr>
              <p:cNvPr id="59" name="Oval 58"/>
              <p:cNvSpPr/>
              <p:nvPr/>
            </p:nvSpPr>
            <p:spPr>
              <a:xfrm>
                <a:off x="6611815" y="3179298"/>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611815" y="3725727"/>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611815" y="4780671"/>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611815" y="4245059"/>
                <a:ext cx="211016" cy="225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5528603" y="3064406"/>
              <a:ext cx="253219" cy="369332"/>
            </a:xfrm>
            <a:prstGeom prst="rect">
              <a:avLst/>
            </a:prstGeom>
            <a:noFill/>
          </p:spPr>
          <p:txBody>
            <a:bodyPr wrap="square" rtlCol="0">
              <a:spAutoFit/>
            </a:bodyPr>
            <a:lstStyle/>
            <a:p>
              <a:r>
                <a:rPr lang="en-US" dirty="0"/>
                <a:t>1</a:t>
              </a:r>
            </a:p>
          </p:txBody>
        </p:sp>
        <p:sp>
          <p:nvSpPr>
            <p:cNvPr id="52" name="TextBox 51"/>
            <p:cNvSpPr txBox="1"/>
            <p:nvPr/>
          </p:nvSpPr>
          <p:spPr>
            <a:xfrm>
              <a:off x="5458268" y="3624766"/>
              <a:ext cx="447822" cy="369332"/>
            </a:xfrm>
            <a:prstGeom prst="rect">
              <a:avLst/>
            </a:prstGeom>
            <a:noFill/>
          </p:spPr>
          <p:txBody>
            <a:bodyPr wrap="square" rtlCol="0">
              <a:spAutoFit/>
            </a:bodyPr>
            <a:lstStyle/>
            <a:p>
              <a:r>
                <a:rPr lang="en-US" dirty="0"/>
                <a:t>10</a:t>
              </a:r>
            </a:p>
          </p:txBody>
        </p:sp>
        <p:sp>
          <p:nvSpPr>
            <p:cNvPr id="53" name="TextBox 52"/>
            <p:cNvSpPr txBox="1"/>
            <p:nvPr/>
          </p:nvSpPr>
          <p:spPr>
            <a:xfrm>
              <a:off x="5469991" y="4142927"/>
              <a:ext cx="447822" cy="369332"/>
            </a:xfrm>
            <a:prstGeom prst="rect">
              <a:avLst/>
            </a:prstGeom>
            <a:noFill/>
          </p:spPr>
          <p:txBody>
            <a:bodyPr wrap="square" rtlCol="0">
              <a:spAutoFit/>
            </a:bodyPr>
            <a:lstStyle/>
            <a:p>
              <a:r>
                <a:rPr lang="en-US" dirty="0"/>
                <a:t>50</a:t>
              </a:r>
            </a:p>
          </p:txBody>
        </p:sp>
        <p:sp>
          <p:nvSpPr>
            <p:cNvPr id="54" name="TextBox 53"/>
            <p:cNvSpPr txBox="1"/>
            <p:nvPr/>
          </p:nvSpPr>
          <p:spPr>
            <a:xfrm>
              <a:off x="5373860" y="4705634"/>
              <a:ext cx="642426" cy="369332"/>
            </a:xfrm>
            <a:prstGeom prst="rect">
              <a:avLst/>
            </a:prstGeom>
            <a:noFill/>
          </p:spPr>
          <p:txBody>
            <a:bodyPr wrap="square" rtlCol="0">
              <a:spAutoFit/>
            </a:bodyPr>
            <a:lstStyle/>
            <a:p>
              <a:r>
                <a:rPr lang="en-US" dirty="0"/>
                <a:t>100</a:t>
              </a:r>
            </a:p>
          </p:txBody>
        </p:sp>
        <p:sp>
          <p:nvSpPr>
            <p:cNvPr id="55" name="TextBox 54"/>
            <p:cNvSpPr txBox="1"/>
            <p:nvPr/>
          </p:nvSpPr>
          <p:spPr>
            <a:xfrm>
              <a:off x="6454728" y="2452456"/>
              <a:ext cx="642426" cy="369332"/>
            </a:xfrm>
            <a:prstGeom prst="rect">
              <a:avLst/>
            </a:prstGeom>
            <a:noFill/>
          </p:spPr>
          <p:txBody>
            <a:bodyPr wrap="square" rtlCol="0">
              <a:spAutoFit/>
            </a:bodyPr>
            <a:lstStyle/>
            <a:p>
              <a:r>
                <a:rPr lang="en-US" dirty="0"/>
                <a:t>0.1</a:t>
              </a:r>
            </a:p>
          </p:txBody>
        </p:sp>
        <p:sp>
          <p:nvSpPr>
            <p:cNvPr id="56" name="TextBox 55"/>
            <p:cNvSpPr txBox="1"/>
            <p:nvPr/>
          </p:nvSpPr>
          <p:spPr>
            <a:xfrm>
              <a:off x="7296445" y="2464176"/>
              <a:ext cx="642426" cy="369332"/>
            </a:xfrm>
            <a:prstGeom prst="rect">
              <a:avLst/>
            </a:prstGeom>
            <a:noFill/>
          </p:spPr>
          <p:txBody>
            <a:bodyPr wrap="square" rtlCol="0">
              <a:spAutoFit/>
            </a:bodyPr>
            <a:lstStyle/>
            <a:p>
              <a:r>
                <a:rPr lang="en-US" dirty="0"/>
                <a:t>0.01</a:t>
              </a:r>
            </a:p>
          </p:txBody>
        </p:sp>
        <p:sp>
          <p:nvSpPr>
            <p:cNvPr id="57" name="TextBox 56"/>
            <p:cNvSpPr txBox="1"/>
            <p:nvPr/>
          </p:nvSpPr>
          <p:spPr>
            <a:xfrm>
              <a:off x="8121750" y="2443030"/>
              <a:ext cx="740893" cy="369332"/>
            </a:xfrm>
            <a:prstGeom prst="rect">
              <a:avLst/>
            </a:prstGeom>
            <a:noFill/>
          </p:spPr>
          <p:txBody>
            <a:bodyPr wrap="square" rtlCol="0">
              <a:spAutoFit/>
            </a:bodyPr>
            <a:lstStyle/>
            <a:p>
              <a:r>
                <a:rPr lang="en-US" dirty="0"/>
                <a:t>0.001</a:t>
              </a:r>
            </a:p>
          </p:txBody>
        </p:sp>
        <p:sp>
          <p:nvSpPr>
            <p:cNvPr id="58" name="TextBox 57"/>
            <p:cNvSpPr txBox="1"/>
            <p:nvPr/>
          </p:nvSpPr>
          <p:spPr>
            <a:xfrm>
              <a:off x="8963469" y="2454751"/>
              <a:ext cx="923770" cy="369332"/>
            </a:xfrm>
            <a:prstGeom prst="rect">
              <a:avLst/>
            </a:prstGeom>
            <a:noFill/>
          </p:spPr>
          <p:txBody>
            <a:bodyPr wrap="square" rtlCol="0">
              <a:spAutoFit/>
            </a:bodyPr>
            <a:lstStyle/>
            <a:p>
              <a:r>
                <a:rPr lang="en-US" dirty="0"/>
                <a:t>0.0001</a:t>
              </a:r>
            </a:p>
          </p:txBody>
        </p:sp>
      </p:grpSp>
      <p:cxnSp>
        <p:nvCxnSpPr>
          <p:cNvPr id="4" name="Straight Connector 3"/>
          <p:cNvCxnSpPr/>
          <p:nvPr/>
        </p:nvCxnSpPr>
        <p:spPr>
          <a:xfrm>
            <a:off x="6642847" y="3604177"/>
            <a:ext cx="26894" cy="293333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841257" y="5415629"/>
            <a:ext cx="5326964" cy="646331"/>
          </a:xfrm>
          <a:prstGeom prst="rect">
            <a:avLst/>
          </a:prstGeom>
        </p:spPr>
        <p:txBody>
          <a:bodyPr wrap="square">
            <a:spAutoFit/>
          </a:bodyPr>
          <a:lstStyle/>
          <a:p>
            <a:r>
              <a:rPr lang="en-US" b="1" dirty="0" err="1">
                <a:latin typeface="Courier New" panose="02070309020205020404" pitchFamily="49" charset="0"/>
              </a:rPr>
              <a:t>n_estimators</a:t>
            </a:r>
            <a:r>
              <a:rPr lang="en-US" b="1" dirty="0">
                <a:latin typeface="Courier New" panose="02070309020205020404" pitchFamily="49" charset="0"/>
              </a:rPr>
              <a:t> = [10, 50, 100, 200] </a:t>
            </a:r>
          </a:p>
          <a:p>
            <a:r>
              <a:rPr lang="en-US" b="1" dirty="0">
                <a:latin typeface="Courier New" panose="02070309020205020404" pitchFamily="49" charset="0"/>
              </a:rPr>
              <a:t>max_depth = [3, 10, 20, 40]</a:t>
            </a:r>
            <a:endParaRPr lang="en-US" b="1" dirty="0"/>
          </a:p>
        </p:txBody>
      </p:sp>
      <p:cxnSp>
        <p:nvCxnSpPr>
          <p:cNvPr id="10" name="Straight Connector 9"/>
          <p:cNvCxnSpPr/>
          <p:nvPr/>
        </p:nvCxnSpPr>
        <p:spPr>
          <a:xfrm flipV="1">
            <a:off x="6669741" y="4941699"/>
            <a:ext cx="5522259" cy="45635"/>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886081" y="3873697"/>
            <a:ext cx="5326964" cy="707886"/>
          </a:xfrm>
          <a:prstGeom prst="rect">
            <a:avLst/>
          </a:prstGeom>
        </p:spPr>
        <p:txBody>
          <a:bodyPr wrap="square">
            <a:spAutoFit/>
          </a:bodyPr>
          <a:lstStyle/>
          <a:p>
            <a:r>
              <a:rPr lang="en-US" sz="2000" b="1" dirty="0">
                <a:latin typeface="Courier New" panose="02070309020205020404" pitchFamily="49" charset="0"/>
              </a:rPr>
              <a:t>C= [1, 10, 50, 100] </a:t>
            </a:r>
          </a:p>
          <a:p>
            <a:r>
              <a:rPr lang="en-US" sz="2000" b="1" dirty="0">
                <a:latin typeface="Courier New" panose="02070309020205020404" pitchFamily="49" charset="0"/>
              </a:rPr>
              <a:t>gamma= [0.1, 0.01, 0.001, 0.0001]</a:t>
            </a:r>
            <a:endParaRPr lang="en-US" sz="2000" b="1" dirty="0"/>
          </a:p>
        </p:txBody>
      </p:sp>
    </p:spTree>
    <p:extLst>
      <p:ext uri="{BB962C8B-B14F-4D97-AF65-F5344CB8AC3E}">
        <p14:creationId xmlns:p14="http://schemas.microsoft.com/office/powerpoint/2010/main" val="3105142384"/>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C460ED82-922E-4EDF-9FF6-B7C718AC01F0}"/>
              </a:ext>
            </a:extLst>
          </p:cNvPr>
          <p:cNvSpPr>
            <a:spLocks noGrp="1"/>
          </p:cNvSpPr>
          <p:nvPr>
            <p:ph type="title"/>
          </p:nvPr>
        </p:nvSpPr>
        <p:spPr/>
        <p:txBody>
          <a:bodyPr>
            <a:normAutofit/>
          </a:bodyPr>
          <a:lstStyle/>
          <a:p>
            <a:r>
              <a:rPr lang="en-US" dirty="0"/>
              <a:t>Methodology</a:t>
            </a:r>
          </a:p>
        </p:txBody>
      </p:sp>
      <p:sp>
        <p:nvSpPr>
          <p:cNvPr id="5" name="Slide Number Placeholder 4">
            <a:extLst>
              <a:ext uri="{FF2B5EF4-FFF2-40B4-BE49-F238E27FC236}">
                <a16:creationId xmlns="" xmlns:a16="http://schemas.microsoft.com/office/drawing/2014/main" id="{1DE03610-4BA7-4993-BFD2-E305F5788362}"/>
              </a:ext>
            </a:extLst>
          </p:cNvPr>
          <p:cNvSpPr>
            <a:spLocks noGrp="1"/>
          </p:cNvSpPr>
          <p:nvPr>
            <p:ph type="sldNum" idx="12"/>
          </p:nvPr>
        </p:nvSpPr>
        <p:spPr/>
        <p:txBody>
          <a:bodyPr/>
          <a:lstStyle/>
          <a:p>
            <a:fld id="{00000000-1234-1234-1234-123412341234}" type="slidenum">
              <a:rPr lang="en" smtClean="0"/>
              <a:pPr/>
              <a:t>15</a:t>
            </a:fld>
            <a:endParaRPr lang="en" dirty="0"/>
          </a:p>
        </p:txBody>
      </p:sp>
      <p:sp>
        <p:nvSpPr>
          <p:cNvPr id="37" name="Title 5"/>
          <p:cNvSpPr txBox="1">
            <a:spLocks/>
          </p:cNvSpPr>
          <p:nvPr/>
        </p:nvSpPr>
        <p:spPr>
          <a:xfrm>
            <a:off x="303399" y="1070416"/>
            <a:ext cx="7174523" cy="695631"/>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3600" b="1" dirty="0"/>
              <a:t>Environment &amp; Implementation</a:t>
            </a: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741" y="1714348"/>
            <a:ext cx="2649179" cy="1426142"/>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4031" y="1924653"/>
            <a:ext cx="4192542" cy="1215837"/>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6544" y="972765"/>
            <a:ext cx="2415092" cy="2012979"/>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1713" y="3563001"/>
            <a:ext cx="1933327" cy="1933327"/>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2168" y="2881901"/>
            <a:ext cx="2588313" cy="2588313"/>
          </a:xfrm>
          <a:prstGeom prst="rect">
            <a:avLst/>
          </a:prstGeom>
        </p:spPr>
      </p:pic>
    </p:spTree>
    <p:extLst>
      <p:ext uri="{BB962C8B-B14F-4D97-AF65-F5344CB8AC3E}">
        <p14:creationId xmlns:p14="http://schemas.microsoft.com/office/powerpoint/2010/main" val="2444043450"/>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697228-CFC3-4480-8B03-99CA34BEAD51}"/>
              </a:ext>
            </a:extLst>
          </p:cNvPr>
          <p:cNvSpPr>
            <a:spLocks noGrp="1"/>
          </p:cNvSpPr>
          <p:nvPr>
            <p:ph type="title"/>
          </p:nvPr>
        </p:nvSpPr>
        <p:spPr/>
        <p:txBody>
          <a:bodyPr/>
          <a:lstStyle/>
          <a:p>
            <a:r>
              <a:rPr lang="en-US" dirty="0"/>
              <a:t>Results and Experiments</a:t>
            </a:r>
          </a:p>
        </p:txBody>
      </p:sp>
      <p:sp>
        <p:nvSpPr>
          <p:cNvPr id="4" name="Slide Number Placeholder 3">
            <a:extLst>
              <a:ext uri="{FF2B5EF4-FFF2-40B4-BE49-F238E27FC236}">
                <a16:creationId xmlns="" xmlns:a16="http://schemas.microsoft.com/office/drawing/2014/main" id="{A82D0AB7-E724-44AF-9660-458E8AB24AAC}"/>
              </a:ext>
            </a:extLst>
          </p:cNvPr>
          <p:cNvSpPr>
            <a:spLocks noGrp="1"/>
          </p:cNvSpPr>
          <p:nvPr>
            <p:ph type="sldNum" idx="12"/>
          </p:nvPr>
        </p:nvSpPr>
        <p:spPr/>
        <p:txBody>
          <a:bodyPr/>
          <a:lstStyle/>
          <a:p>
            <a:fld id="{00000000-1234-1234-1234-123412341234}" type="slidenum">
              <a:rPr lang="en" smtClean="0"/>
              <a:pPr/>
              <a:t>16</a:t>
            </a:fld>
            <a:endParaRPr lang="en" dirty="0"/>
          </a:p>
        </p:txBody>
      </p:sp>
      <p:graphicFrame>
        <p:nvGraphicFramePr>
          <p:cNvPr id="3" name="Table 2"/>
          <p:cNvGraphicFramePr>
            <a:graphicFrameLocks noGrp="1"/>
          </p:cNvGraphicFramePr>
          <p:nvPr>
            <p:extLst>
              <p:ext uri="{D42A27DB-BD31-4B8C-83A1-F6EECF244321}">
                <p14:modId xmlns:p14="http://schemas.microsoft.com/office/powerpoint/2010/main" val="755892140"/>
              </p:ext>
            </p:extLst>
          </p:nvPr>
        </p:nvGraphicFramePr>
        <p:xfrm>
          <a:off x="63081" y="2427890"/>
          <a:ext cx="12032546" cy="2763468"/>
        </p:xfrm>
        <a:graphic>
          <a:graphicData uri="http://schemas.openxmlformats.org/drawingml/2006/table">
            <a:tbl>
              <a:tblPr firstRow="1" firstCol="1" bandRow="1">
                <a:tableStyleId>{B301B821-A1FF-4177-AEE7-76D212191A09}</a:tableStyleId>
              </a:tblPr>
              <a:tblGrid>
                <a:gridCol w="716210">
                  <a:extLst>
                    <a:ext uri="{9D8B030D-6E8A-4147-A177-3AD203B41FA5}">
                      <a16:colId xmlns="" xmlns:a16="http://schemas.microsoft.com/office/drawing/2014/main" val="20000"/>
                    </a:ext>
                  </a:extLst>
                </a:gridCol>
                <a:gridCol w="707271">
                  <a:extLst>
                    <a:ext uri="{9D8B030D-6E8A-4147-A177-3AD203B41FA5}">
                      <a16:colId xmlns="" xmlns:a16="http://schemas.microsoft.com/office/drawing/2014/main" val="20001"/>
                    </a:ext>
                  </a:extLst>
                </a:gridCol>
                <a:gridCol w="707271">
                  <a:extLst>
                    <a:ext uri="{9D8B030D-6E8A-4147-A177-3AD203B41FA5}">
                      <a16:colId xmlns="" xmlns:a16="http://schemas.microsoft.com/office/drawing/2014/main" val="20002"/>
                    </a:ext>
                  </a:extLst>
                </a:gridCol>
                <a:gridCol w="707271">
                  <a:extLst>
                    <a:ext uri="{9D8B030D-6E8A-4147-A177-3AD203B41FA5}">
                      <a16:colId xmlns="" xmlns:a16="http://schemas.microsoft.com/office/drawing/2014/main" val="20003"/>
                    </a:ext>
                  </a:extLst>
                </a:gridCol>
                <a:gridCol w="707271">
                  <a:extLst>
                    <a:ext uri="{9D8B030D-6E8A-4147-A177-3AD203B41FA5}">
                      <a16:colId xmlns="" xmlns:a16="http://schemas.microsoft.com/office/drawing/2014/main" val="20004"/>
                    </a:ext>
                  </a:extLst>
                </a:gridCol>
                <a:gridCol w="707271">
                  <a:extLst>
                    <a:ext uri="{9D8B030D-6E8A-4147-A177-3AD203B41FA5}">
                      <a16:colId xmlns="" xmlns:a16="http://schemas.microsoft.com/office/drawing/2014/main" val="20005"/>
                    </a:ext>
                  </a:extLst>
                </a:gridCol>
                <a:gridCol w="707271">
                  <a:extLst>
                    <a:ext uri="{9D8B030D-6E8A-4147-A177-3AD203B41FA5}">
                      <a16:colId xmlns="" xmlns:a16="http://schemas.microsoft.com/office/drawing/2014/main" val="20006"/>
                    </a:ext>
                  </a:extLst>
                </a:gridCol>
                <a:gridCol w="707271">
                  <a:extLst>
                    <a:ext uri="{9D8B030D-6E8A-4147-A177-3AD203B41FA5}">
                      <a16:colId xmlns="" xmlns:a16="http://schemas.microsoft.com/office/drawing/2014/main" val="20007"/>
                    </a:ext>
                  </a:extLst>
                </a:gridCol>
                <a:gridCol w="707271">
                  <a:extLst>
                    <a:ext uri="{9D8B030D-6E8A-4147-A177-3AD203B41FA5}">
                      <a16:colId xmlns="" xmlns:a16="http://schemas.microsoft.com/office/drawing/2014/main" val="20008"/>
                    </a:ext>
                  </a:extLst>
                </a:gridCol>
                <a:gridCol w="707271">
                  <a:extLst>
                    <a:ext uri="{9D8B030D-6E8A-4147-A177-3AD203B41FA5}">
                      <a16:colId xmlns="" xmlns:a16="http://schemas.microsoft.com/office/drawing/2014/main" val="20009"/>
                    </a:ext>
                  </a:extLst>
                </a:gridCol>
                <a:gridCol w="707271">
                  <a:extLst>
                    <a:ext uri="{9D8B030D-6E8A-4147-A177-3AD203B41FA5}">
                      <a16:colId xmlns="" xmlns:a16="http://schemas.microsoft.com/office/drawing/2014/main" val="20010"/>
                    </a:ext>
                  </a:extLst>
                </a:gridCol>
                <a:gridCol w="707271">
                  <a:extLst>
                    <a:ext uri="{9D8B030D-6E8A-4147-A177-3AD203B41FA5}">
                      <a16:colId xmlns="" xmlns:a16="http://schemas.microsoft.com/office/drawing/2014/main" val="20011"/>
                    </a:ext>
                  </a:extLst>
                </a:gridCol>
                <a:gridCol w="707271">
                  <a:extLst>
                    <a:ext uri="{9D8B030D-6E8A-4147-A177-3AD203B41FA5}">
                      <a16:colId xmlns="" xmlns:a16="http://schemas.microsoft.com/office/drawing/2014/main" val="20012"/>
                    </a:ext>
                  </a:extLst>
                </a:gridCol>
                <a:gridCol w="707271">
                  <a:extLst>
                    <a:ext uri="{9D8B030D-6E8A-4147-A177-3AD203B41FA5}">
                      <a16:colId xmlns="" xmlns:a16="http://schemas.microsoft.com/office/drawing/2014/main" val="20013"/>
                    </a:ext>
                  </a:extLst>
                </a:gridCol>
                <a:gridCol w="707271">
                  <a:extLst>
                    <a:ext uri="{9D8B030D-6E8A-4147-A177-3AD203B41FA5}">
                      <a16:colId xmlns="" xmlns:a16="http://schemas.microsoft.com/office/drawing/2014/main" val="20014"/>
                    </a:ext>
                  </a:extLst>
                </a:gridCol>
                <a:gridCol w="707271">
                  <a:extLst>
                    <a:ext uri="{9D8B030D-6E8A-4147-A177-3AD203B41FA5}">
                      <a16:colId xmlns="" xmlns:a16="http://schemas.microsoft.com/office/drawing/2014/main" val="20015"/>
                    </a:ext>
                  </a:extLst>
                </a:gridCol>
                <a:gridCol w="707271">
                  <a:extLst>
                    <a:ext uri="{9D8B030D-6E8A-4147-A177-3AD203B41FA5}">
                      <a16:colId xmlns="" xmlns:a16="http://schemas.microsoft.com/office/drawing/2014/main" val="20016"/>
                    </a:ext>
                  </a:extLst>
                </a:gridCol>
              </a:tblGrid>
              <a:tr h="349019">
                <a:tc rowSpan="3">
                  <a:txBody>
                    <a:bodyPr/>
                    <a:lstStyle/>
                    <a:p>
                      <a:pPr algn="ctr">
                        <a:lnSpc>
                          <a:spcPct val="115000"/>
                        </a:lnSpc>
                        <a:spcAft>
                          <a:spcPts val="0"/>
                        </a:spcAft>
                      </a:pPr>
                      <a:r>
                        <a:rPr lang="en-US" sz="1600" dirty="0">
                          <a:effectLst/>
                        </a:rPr>
                        <a:t>Models</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lnSpc>
                          <a:spcPct val="115000"/>
                        </a:lnSpc>
                        <a:spcAft>
                          <a:spcPts val="0"/>
                        </a:spcAft>
                      </a:pPr>
                      <a:r>
                        <a:rPr lang="en-US" sz="2000" b="1" dirty="0">
                          <a:effectLst/>
                        </a:rPr>
                        <a:t>Quads Distribution</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Aft>
                          <a:spcPts val="0"/>
                        </a:spcAft>
                      </a:pPr>
                      <a:r>
                        <a:rPr lang="en-US" sz="2000" b="1">
                          <a:effectLst/>
                        </a:rPr>
                        <a:t>Smir Distribution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Aft>
                          <a:spcPts val="0"/>
                        </a:spcAft>
                      </a:pPr>
                      <a:r>
                        <a:rPr lang="en-US" sz="2000" b="1">
                          <a:effectLst/>
                        </a:rPr>
                        <a:t>Boussafou Distribution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Aft>
                          <a:spcPts val="0"/>
                        </a:spcAft>
                      </a:pPr>
                      <a:r>
                        <a:rPr lang="en-US" sz="2000" b="1">
                          <a:effectLst/>
                        </a:rPr>
                        <a:t>Aggregated Distribution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49019">
                <a:tc vMerge="1">
                  <a:txBody>
                    <a:bodyPr/>
                    <a:lstStyle/>
                    <a:p>
                      <a:endParaRPr lang="en-US"/>
                    </a:p>
                  </a:txBody>
                  <a:tcPr/>
                </a:tc>
                <a:tc gridSpan="2">
                  <a:txBody>
                    <a:bodyPr/>
                    <a:lstStyle/>
                    <a:p>
                      <a:pPr algn="ctr">
                        <a:lnSpc>
                          <a:spcPct val="115000"/>
                        </a:lnSpc>
                        <a:spcAft>
                          <a:spcPts val="0"/>
                        </a:spcAft>
                      </a:pPr>
                      <a:r>
                        <a:rPr lang="en-US" sz="2000" b="1" dirty="0" smtClean="0">
                          <a:effectLst/>
                        </a:rPr>
                        <a:t>RMSE</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2000" b="1" dirty="0">
                          <a:effectLst/>
                        </a:rPr>
                        <a:t>MAE</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2000" b="1" dirty="0" smtClean="0">
                          <a:effectLst/>
                        </a:rPr>
                        <a:t>RMSE</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2000" b="1">
                          <a:effectLst/>
                        </a:rPr>
                        <a:t>MAE</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2000" b="1" dirty="0" smtClean="0">
                          <a:effectLst/>
                        </a:rPr>
                        <a:t>RMSE</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2000" b="1">
                          <a:effectLst/>
                        </a:rPr>
                        <a:t>MAE</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dirty="0" smtClean="0"/>
                        <a:t>RMSE</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2000" b="1">
                          <a:effectLst/>
                        </a:rPr>
                        <a:t>MAE</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1"/>
                  </a:ext>
                </a:extLst>
              </a:tr>
              <a:tr h="349019">
                <a:tc vMerge="1">
                  <a:txBody>
                    <a:bodyPr/>
                    <a:lstStyle/>
                    <a:p>
                      <a:endParaRPr lang="en-US"/>
                    </a:p>
                  </a:txBody>
                  <a:tcPr/>
                </a:tc>
                <a:tc>
                  <a:txBody>
                    <a:bodyPr/>
                    <a:lstStyle/>
                    <a:p>
                      <a:pPr algn="ctr">
                        <a:lnSpc>
                          <a:spcPct val="115000"/>
                        </a:lnSpc>
                        <a:spcAft>
                          <a:spcPts val="0"/>
                        </a:spcAft>
                      </a:pPr>
                      <a:r>
                        <a:rPr lang="en-US" sz="2000" b="1">
                          <a:effectLst/>
                        </a:rPr>
                        <a:t>Train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Test</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Train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Test</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Train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Test</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Train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Test</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Train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Test</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Train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Test</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a:effectLst/>
                        </a:rPr>
                        <a:t>Train</a:t>
                      </a:r>
                      <a:endParaRPr lang="en-US" sz="20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dirty="0">
                          <a:effectLst/>
                        </a:rPr>
                        <a:t>Test</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dirty="0">
                          <a:effectLst/>
                        </a:rPr>
                        <a:t>Train</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2000" b="1" dirty="0">
                          <a:effectLst/>
                        </a:rPr>
                        <a:t>Test</a:t>
                      </a:r>
                      <a:endParaRPr lang="en-US" sz="20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49019">
                <a:tc>
                  <a:txBody>
                    <a:bodyPr/>
                    <a:lstStyle/>
                    <a:p>
                      <a:pPr hangingPunct="0">
                        <a:lnSpc>
                          <a:spcPct val="115000"/>
                        </a:lnSpc>
                        <a:spcAft>
                          <a:spcPts val="0"/>
                        </a:spcAft>
                      </a:pPr>
                      <a:r>
                        <a:rPr lang="en-US" sz="1600" kern="100" dirty="0">
                          <a:effectLst/>
                        </a:rPr>
                        <a:t>RF</a:t>
                      </a:r>
                      <a:endParaRPr lang="en-US" sz="1600"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dirty="0">
                          <a:effectLst/>
                        </a:rPr>
                        <a:t>671.7</a:t>
                      </a:r>
                      <a:endParaRPr lang="en-US" sz="1600"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b="1" kern="100" dirty="0">
                          <a:effectLst/>
                        </a:rPr>
                        <a:t>3174.7</a:t>
                      </a:r>
                      <a:endParaRPr lang="en-US" sz="1600" b="1"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hangingPunct="0">
                        <a:lnSpc>
                          <a:spcPct val="115000"/>
                        </a:lnSpc>
                        <a:spcAft>
                          <a:spcPts val="0"/>
                        </a:spcAft>
                      </a:pPr>
                      <a:r>
                        <a:rPr lang="en-US" sz="1600" kern="100" dirty="0">
                          <a:effectLst/>
                        </a:rPr>
                        <a:t>472.8</a:t>
                      </a:r>
                      <a:endParaRPr lang="en-US" sz="1600"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dirty="0">
                          <a:effectLst/>
                        </a:rPr>
                        <a:t>2663.5</a:t>
                      </a:r>
                      <a:endParaRPr lang="en-US" sz="1600"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214.1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b="1" kern="100" dirty="0">
                          <a:effectLst/>
                        </a:rPr>
                        <a:t>2336.9</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135.6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1939.6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594.5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b="1" kern="100" dirty="0">
                          <a:effectLst/>
                        </a:rPr>
                        <a:t>3227.8</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420.5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b="1" kern="100" dirty="0">
                          <a:effectLst/>
                        </a:rPr>
                        <a:t>2475.9</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482.3</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b="1" kern="100" dirty="0">
                          <a:effectLst/>
                        </a:rPr>
                        <a:t>4481.1</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318.5</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3595.3</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49019">
                <a:tc>
                  <a:txBody>
                    <a:bodyPr/>
                    <a:lstStyle/>
                    <a:p>
                      <a:pPr hangingPunct="0">
                        <a:lnSpc>
                          <a:spcPct val="115000"/>
                        </a:lnSpc>
                        <a:spcAft>
                          <a:spcPts val="0"/>
                        </a:spcAft>
                      </a:pPr>
                      <a:r>
                        <a:rPr lang="en-US" sz="1600" kern="100">
                          <a:effectLst/>
                        </a:rPr>
                        <a:t>DT</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dirty="0">
                          <a:effectLst/>
                        </a:rPr>
                        <a:t>840.2</a:t>
                      </a:r>
                      <a:endParaRPr lang="en-US" sz="1600"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dirty="0">
                          <a:effectLst/>
                        </a:rPr>
                        <a:t>4613.9</a:t>
                      </a:r>
                      <a:endParaRPr lang="en-US" sz="1600"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hangingPunct="0">
                        <a:lnSpc>
                          <a:spcPct val="115000"/>
                        </a:lnSpc>
                        <a:spcAft>
                          <a:spcPts val="0"/>
                        </a:spcAft>
                      </a:pPr>
                      <a:r>
                        <a:rPr lang="en-US" sz="1600" kern="100">
                          <a:effectLst/>
                        </a:rPr>
                        <a:t>550.7</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3962.3</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306.7</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2849.8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179.3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2396.3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611.7</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3543.7</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405.9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2759.5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790.6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5957.3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490.0</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4835.5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20187">
                <a:tc>
                  <a:txBody>
                    <a:bodyPr/>
                    <a:lstStyle/>
                    <a:p>
                      <a:pPr hangingPunct="0">
                        <a:lnSpc>
                          <a:spcPct val="115000"/>
                        </a:lnSpc>
                        <a:spcAft>
                          <a:spcPts val="0"/>
                        </a:spcAft>
                      </a:pPr>
                      <a:r>
                        <a:rPr lang="en-US" sz="1600" kern="100">
                          <a:effectLst/>
                        </a:rPr>
                        <a:t>SVR</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4092.3</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3898.7</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hangingPunct="0">
                        <a:lnSpc>
                          <a:spcPct val="115000"/>
                        </a:lnSpc>
                        <a:spcAft>
                          <a:spcPts val="0"/>
                        </a:spcAft>
                      </a:pPr>
                      <a:r>
                        <a:rPr lang="en-US" sz="1600" kern="100">
                          <a:effectLst/>
                        </a:rPr>
                        <a:t>3192.3</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dirty="0">
                          <a:effectLst/>
                        </a:rPr>
                        <a:t>3046.0</a:t>
                      </a:r>
                      <a:endParaRPr lang="en-US" sz="1600"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4205.5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5584.3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3298.6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4680.8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3334.4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3981.3</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2671.6</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3066.6</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10821.8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9647.2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8505.6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7692.8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299545">
                <a:tc>
                  <a:txBody>
                    <a:bodyPr/>
                    <a:lstStyle/>
                    <a:p>
                      <a:pPr hangingPunct="0">
                        <a:lnSpc>
                          <a:spcPct val="115000"/>
                        </a:lnSpc>
                        <a:spcAft>
                          <a:spcPts val="0"/>
                        </a:spcAft>
                      </a:pPr>
                      <a:r>
                        <a:rPr lang="en-US" sz="1600" kern="100">
                          <a:effectLst/>
                        </a:rPr>
                        <a:t>FFNN</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2562.2</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3203.6</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hangingPunct="0">
                        <a:lnSpc>
                          <a:spcPct val="115000"/>
                        </a:lnSpc>
                        <a:spcAft>
                          <a:spcPts val="0"/>
                        </a:spcAft>
                      </a:pPr>
                      <a:r>
                        <a:rPr lang="en-US" sz="1600" kern="100">
                          <a:effectLst/>
                        </a:rPr>
                        <a:t>1945.7</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2601.2</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3815.8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4877.8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2976.9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4007.1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2731.5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3745.6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2119.5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kern="1200" dirty="0">
                          <a:effectLst/>
                        </a:rPr>
                        <a:t>2965.2</a:t>
                      </a:r>
                      <a:endParaRPr lang="en-US" sz="1700" kern="1200" dirty="0">
                        <a:solidFill>
                          <a:schemeClr val="tx1"/>
                        </a:solidFill>
                        <a:effectLst/>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6487.6</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7045.9</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4985.02</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5583.9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94138">
                <a:tc>
                  <a:txBody>
                    <a:bodyPr/>
                    <a:lstStyle/>
                    <a:p>
                      <a:pPr hangingPunct="0">
                        <a:lnSpc>
                          <a:spcPct val="115000"/>
                        </a:lnSpc>
                        <a:spcAft>
                          <a:spcPts val="0"/>
                        </a:spcAft>
                      </a:pPr>
                      <a:r>
                        <a:rPr lang="en-US" sz="1600" kern="100" dirty="0">
                          <a:effectLst/>
                        </a:rPr>
                        <a:t>LR</a:t>
                      </a:r>
                      <a:endParaRPr lang="en-US" sz="1600"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4404.2</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3925.5</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hangingPunct="0">
                        <a:lnSpc>
                          <a:spcPct val="115000"/>
                        </a:lnSpc>
                        <a:spcAft>
                          <a:spcPts val="0"/>
                        </a:spcAft>
                      </a:pPr>
                      <a:r>
                        <a:rPr lang="en-US" sz="1600" kern="100">
                          <a:effectLst/>
                        </a:rPr>
                        <a:t>3522.1</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600" kern="100">
                          <a:effectLst/>
                        </a:rPr>
                        <a:t>3112.2</a:t>
                      </a:r>
                      <a:endParaRPr lang="en-US" sz="1600" kern="10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4068.4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4949.9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3213.4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4033.4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3142.8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5785.7</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2504.1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4647.2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effectLst/>
                        </a:rPr>
                        <a:t>10687.4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10152.5</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8450.9</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effectLst/>
                        </a:rPr>
                        <a:t>8110.3</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5" name="Rectangle 4"/>
          <p:cNvSpPr/>
          <p:nvPr/>
        </p:nvSpPr>
        <p:spPr>
          <a:xfrm>
            <a:off x="289033" y="1261066"/>
            <a:ext cx="11743529" cy="830997"/>
          </a:xfrm>
          <a:prstGeom prst="rect">
            <a:avLst/>
          </a:prstGeom>
        </p:spPr>
        <p:txBody>
          <a:bodyPr wrap="square">
            <a:spAutoFit/>
          </a:bodyPr>
          <a:lstStyle/>
          <a:p>
            <a:r>
              <a:rPr lang="en-US" sz="2400" dirty="0" smtClean="0">
                <a:latin typeface="Times New Roman" panose="02020603050405020304" pitchFamily="18" charset="0"/>
                <a:ea typeface="SimSun" panose="02010600030101010101" pitchFamily="2" charset="-122"/>
              </a:rPr>
              <a:t>RMSE </a:t>
            </a:r>
            <a:r>
              <a:rPr lang="en-US" sz="2400" dirty="0">
                <a:latin typeface="Times New Roman" panose="02020603050405020304" pitchFamily="18" charset="0"/>
                <a:ea typeface="SimSun" panose="02010600030101010101" pitchFamily="2" charset="-122"/>
              </a:rPr>
              <a:t>and MAE COMPARISON OF ALGORITHMS IN 3 DISTRIBUTIONS FOR 10 MINUTES POWER CONSUMPTION</a:t>
            </a:r>
            <a:endParaRPr lang="en-US" sz="2400" dirty="0"/>
          </a:p>
        </p:txBody>
      </p:sp>
    </p:spTree>
    <p:extLst>
      <p:ext uri="{BB962C8B-B14F-4D97-AF65-F5344CB8AC3E}">
        <p14:creationId xmlns:p14="http://schemas.microsoft.com/office/powerpoint/2010/main" val="2484214122"/>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697228-CFC3-4480-8B03-99CA34BEAD51}"/>
              </a:ext>
            </a:extLst>
          </p:cNvPr>
          <p:cNvSpPr>
            <a:spLocks noGrp="1"/>
          </p:cNvSpPr>
          <p:nvPr>
            <p:ph type="title"/>
          </p:nvPr>
        </p:nvSpPr>
        <p:spPr/>
        <p:txBody>
          <a:bodyPr/>
          <a:lstStyle/>
          <a:p>
            <a:r>
              <a:rPr lang="en-US" dirty="0"/>
              <a:t>Results and Experiments</a:t>
            </a:r>
          </a:p>
        </p:txBody>
      </p:sp>
      <p:sp>
        <p:nvSpPr>
          <p:cNvPr id="4" name="Slide Number Placeholder 3">
            <a:extLst>
              <a:ext uri="{FF2B5EF4-FFF2-40B4-BE49-F238E27FC236}">
                <a16:creationId xmlns="" xmlns:a16="http://schemas.microsoft.com/office/drawing/2014/main" id="{A82D0AB7-E724-44AF-9660-458E8AB24AAC}"/>
              </a:ext>
            </a:extLst>
          </p:cNvPr>
          <p:cNvSpPr>
            <a:spLocks noGrp="1"/>
          </p:cNvSpPr>
          <p:nvPr>
            <p:ph type="sldNum" idx="12"/>
          </p:nvPr>
        </p:nvSpPr>
        <p:spPr/>
        <p:txBody>
          <a:bodyPr/>
          <a:lstStyle/>
          <a:p>
            <a:fld id="{00000000-1234-1234-1234-123412341234}" type="slidenum">
              <a:rPr lang="en" smtClean="0"/>
              <a:pPr/>
              <a:t>17</a:t>
            </a:fld>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702" y="1190625"/>
            <a:ext cx="9678022" cy="24866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4619" y="3715238"/>
            <a:ext cx="9730188" cy="2528254"/>
          </a:xfrm>
          <a:prstGeom prst="rect">
            <a:avLst/>
          </a:prstGeom>
        </p:spPr>
      </p:pic>
      <p:sp>
        <p:nvSpPr>
          <p:cNvPr id="8" name="Chevron 7"/>
          <p:cNvSpPr/>
          <p:nvPr/>
        </p:nvSpPr>
        <p:spPr>
          <a:xfrm>
            <a:off x="1604129" y="2058392"/>
            <a:ext cx="274863" cy="53602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1737742" y="4803228"/>
            <a:ext cx="274863" cy="53602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5"/>
          <p:cNvSpPr txBox="1">
            <a:spLocks/>
          </p:cNvSpPr>
          <p:nvPr/>
        </p:nvSpPr>
        <p:spPr>
          <a:xfrm>
            <a:off x="95641" y="2110642"/>
            <a:ext cx="1645920" cy="396075"/>
          </a:xfrm>
          <a:prstGeom prst="rect">
            <a:avLst/>
          </a:prstGeom>
          <a:effectLst/>
        </p:spPr>
        <p:txBody>
          <a:bodyPr vert="horz" lIns="91440" tIns="45720" rIns="91440" bIns="45720" rtlCol="0" anchor="b">
            <a:normAutofit fontScale="625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Quads Dis</a:t>
            </a:r>
          </a:p>
        </p:txBody>
      </p:sp>
      <p:sp>
        <p:nvSpPr>
          <p:cNvPr id="11" name="Title 5"/>
          <p:cNvSpPr txBox="1">
            <a:spLocks/>
          </p:cNvSpPr>
          <p:nvPr/>
        </p:nvSpPr>
        <p:spPr>
          <a:xfrm>
            <a:off x="121724" y="4856787"/>
            <a:ext cx="2058978" cy="396075"/>
          </a:xfrm>
          <a:prstGeom prst="rect">
            <a:avLst/>
          </a:prstGeom>
          <a:effectLst/>
        </p:spPr>
        <p:txBody>
          <a:bodyPr vert="horz" lIns="91440" tIns="45720" rIns="91440" bIns="45720" rtlCol="0" anchor="b">
            <a:normAutofit fontScale="625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Aggregation</a:t>
            </a:r>
          </a:p>
        </p:txBody>
      </p:sp>
    </p:spTree>
    <p:extLst>
      <p:ext uri="{BB962C8B-B14F-4D97-AF65-F5344CB8AC3E}">
        <p14:creationId xmlns:p14="http://schemas.microsoft.com/office/powerpoint/2010/main" val="3085210341"/>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697228-CFC3-4480-8B03-99CA34BEAD51}"/>
              </a:ext>
            </a:extLst>
          </p:cNvPr>
          <p:cNvSpPr>
            <a:spLocks noGrp="1"/>
          </p:cNvSpPr>
          <p:nvPr>
            <p:ph type="title"/>
          </p:nvPr>
        </p:nvSpPr>
        <p:spPr/>
        <p:txBody>
          <a:bodyPr/>
          <a:lstStyle/>
          <a:p>
            <a:r>
              <a:rPr lang="en-US" dirty="0"/>
              <a:t>Results and Experiments</a:t>
            </a:r>
          </a:p>
        </p:txBody>
      </p:sp>
      <p:sp>
        <p:nvSpPr>
          <p:cNvPr id="4" name="Slide Number Placeholder 3">
            <a:extLst>
              <a:ext uri="{FF2B5EF4-FFF2-40B4-BE49-F238E27FC236}">
                <a16:creationId xmlns="" xmlns:a16="http://schemas.microsoft.com/office/drawing/2014/main" id="{A82D0AB7-E724-44AF-9660-458E8AB24AAC}"/>
              </a:ext>
            </a:extLst>
          </p:cNvPr>
          <p:cNvSpPr>
            <a:spLocks noGrp="1"/>
          </p:cNvSpPr>
          <p:nvPr>
            <p:ph type="sldNum" idx="12"/>
          </p:nvPr>
        </p:nvSpPr>
        <p:spPr/>
        <p:txBody>
          <a:bodyPr/>
          <a:lstStyle/>
          <a:p>
            <a:fld id="{00000000-1234-1234-1234-123412341234}" type="slidenum">
              <a:rPr lang="en" smtClean="0"/>
              <a:pPr/>
              <a:t>18</a:t>
            </a:fld>
            <a:endParaRPr lang="en" dirty="0"/>
          </a:p>
        </p:txBody>
      </p:sp>
      <p:sp>
        <p:nvSpPr>
          <p:cNvPr id="5" name="Rectangle 4"/>
          <p:cNvSpPr/>
          <p:nvPr/>
        </p:nvSpPr>
        <p:spPr>
          <a:xfrm>
            <a:off x="289033" y="1261066"/>
            <a:ext cx="11743529"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RSME and MAE COMPARISON OF ALGORITHMS IN 3 DISTRIBUTIONS FOR HOURLY POWER CONSUMPTION</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23334874"/>
              </p:ext>
            </p:extLst>
          </p:nvPr>
        </p:nvGraphicFramePr>
        <p:xfrm>
          <a:off x="63066" y="2455487"/>
          <a:ext cx="12065868" cy="2745054"/>
        </p:xfrm>
        <a:graphic>
          <a:graphicData uri="http://schemas.openxmlformats.org/drawingml/2006/table">
            <a:tbl>
              <a:tblPr firstRow="1" firstCol="1" bandRow="1">
                <a:tableStyleId>{B301B821-A1FF-4177-AEE7-76D212191A09}</a:tableStyleId>
              </a:tblPr>
              <a:tblGrid>
                <a:gridCol w="709338">
                  <a:extLst>
                    <a:ext uri="{9D8B030D-6E8A-4147-A177-3AD203B41FA5}">
                      <a16:colId xmlns="" xmlns:a16="http://schemas.microsoft.com/office/drawing/2014/main" val="20000"/>
                    </a:ext>
                  </a:extLst>
                </a:gridCol>
                <a:gridCol w="709338">
                  <a:extLst>
                    <a:ext uri="{9D8B030D-6E8A-4147-A177-3AD203B41FA5}">
                      <a16:colId xmlns="" xmlns:a16="http://schemas.microsoft.com/office/drawing/2014/main" val="20001"/>
                    </a:ext>
                  </a:extLst>
                </a:gridCol>
                <a:gridCol w="709338">
                  <a:extLst>
                    <a:ext uri="{9D8B030D-6E8A-4147-A177-3AD203B41FA5}">
                      <a16:colId xmlns="" xmlns:a16="http://schemas.microsoft.com/office/drawing/2014/main" val="20002"/>
                    </a:ext>
                  </a:extLst>
                </a:gridCol>
                <a:gridCol w="709338">
                  <a:extLst>
                    <a:ext uri="{9D8B030D-6E8A-4147-A177-3AD203B41FA5}">
                      <a16:colId xmlns="" xmlns:a16="http://schemas.microsoft.com/office/drawing/2014/main" val="20003"/>
                    </a:ext>
                  </a:extLst>
                </a:gridCol>
                <a:gridCol w="709338">
                  <a:extLst>
                    <a:ext uri="{9D8B030D-6E8A-4147-A177-3AD203B41FA5}">
                      <a16:colId xmlns="" xmlns:a16="http://schemas.microsoft.com/office/drawing/2014/main" val="20004"/>
                    </a:ext>
                  </a:extLst>
                </a:gridCol>
                <a:gridCol w="710525">
                  <a:extLst>
                    <a:ext uri="{9D8B030D-6E8A-4147-A177-3AD203B41FA5}">
                      <a16:colId xmlns="" xmlns:a16="http://schemas.microsoft.com/office/drawing/2014/main" val="20005"/>
                    </a:ext>
                  </a:extLst>
                </a:gridCol>
                <a:gridCol w="710525">
                  <a:extLst>
                    <a:ext uri="{9D8B030D-6E8A-4147-A177-3AD203B41FA5}">
                      <a16:colId xmlns="" xmlns:a16="http://schemas.microsoft.com/office/drawing/2014/main" val="20006"/>
                    </a:ext>
                  </a:extLst>
                </a:gridCol>
                <a:gridCol w="709338">
                  <a:extLst>
                    <a:ext uri="{9D8B030D-6E8A-4147-A177-3AD203B41FA5}">
                      <a16:colId xmlns="" xmlns:a16="http://schemas.microsoft.com/office/drawing/2014/main" val="20007"/>
                    </a:ext>
                  </a:extLst>
                </a:gridCol>
                <a:gridCol w="709338">
                  <a:extLst>
                    <a:ext uri="{9D8B030D-6E8A-4147-A177-3AD203B41FA5}">
                      <a16:colId xmlns="" xmlns:a16="http://schemas.microsoft.com/office/drawing/2014/main" val="20008"/>
                    </a:ext>
                  </a:extLst>
                </a:gridCol>
                <a:gridCol w="709338">
                  <a:extLst>
                    <a:ext uri="{9D8B030D-6E8A-4147-A177-3AD203B41FA5}">
                      <a16:colId xmlns="" xmlns:a16="http://schemas.microsoft.com/office/drawing/2014/main" val="20009"/>
                    </a:ext>
                  </a:extLst>
                </a:gridCol>
                <a:gridCol w="710525">
                  <a:extLst>
                    <a:ext uri="{9D8B030D-6E8A-4147-A177-3AD203B41FA5}">
                      <a16:colId xmlns="" xmlns:a16="http://schemas.microsoft.com/office/drawing/2014/main" val="20010"/>
                    </a:ext>
                  </a:extLst>
                </a:gridCol>
                <a:gridCol w="710525">
                  <a:extLst>
                    <a:ext uri="{9D8B030D-6E8A-4147-A177-3AD203B41FA5}">
                      <a16:colId xmlns="" xmlns:a16="http://schemas.microsoft.com/office/drawing/2014/main" val="20011"/>
                    </a:ext>
                  </a:extLst>
                </a:gridCol>
                <a:gridCol w="709338">
                  <a:extLst>
                    <a:ext uri="{9D8B030D-6E8A-4147-A177-3AD203B41FA5}">
                      <a16:colId xmlns="" xmlns:a16="http://schemas.microsoft.com/office/drawing/2014/main" val="20012"/>
                    </a:ext>
                  </a:extLst>
                </a:gridCol>
                <a:gridCol w="709338">
                  <a:extLst>
                    <a:ext uri="{9D8B030D-6E8A-4147-A177-3AD203B41FA5}">
                      <a16:colId xmlns="" xmlns:a16="http://schemas.microsoft.com/office/drawing/2014/main" val="20013"/>
                    </a:ext>
                  </a:extLst>
                </a:gridCol>
                <a:gridCol w="709338">
                  <a:extLst>
                    <a:ext uri="{9D8B030D-6E8A-4147-A177-3AD203B41FA5}">
                      <a16:colId xmlns="" xmlns:a16="http://schemas.microsoft.com/office/drawing/2014/main" val="20014"/>
                    </a:ext>
                  </a:extLst>
                </a:gridCol>
                <a:gridCol w="710525">
                  <a:extLst>
                    <a:ext uri="{9D8B030D-6E8A-4147-A177-3AD203B41FA5}">
                      <a16:colId xmlns="" xmlns:a16="http://schemas.microsoft.com/office/drawing/2014/main" val="20015"/>
                    </a:ext>
                  </a:extLst>
                </a:gridCol>
                <a:gridCol w="710525">
                  <a:extLst>
                    <a:ext uri="{9D8B030D-6E8A-4147-A177-3AD203B41FA5}">
                      <a16:colId xmlns="" xmlns:a16="http://schemas.microsoft.com/office/drawing/2014/main" val="20016"/>
                    </a:ext>
                  </a:extLst>
                </a:gridCol>
              </a:tblGrid>
              <a:tr h="352353">
                <a:tc rowSpan="3">
                  <a:txBody>
                    <a:bodyPr/>
                    <a:lstStyle/>
                    <a:p>
                      <a:pPr algn="ctr">
                        <a:lnSpc>
                          <a:spcPct val="115000"/>
                        </a:lnSpc>
                        <a:spcAft>
                          <a:spcPts val="0"/>
                        </a:spcAft>
                      </a:pPr>
                      <a:r>
                        <a:rPr lang="en-US" sz="1600" dirty="0">
                          <a:effectLst/>
                        </a:rPr>
                        <a:t>Model</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lnSpc>
                          <a:spcPct val="115000"/>
                        </a:lnSpc>
                        <a:spcAft>
                          <a:spcPts val="0"/>
                        </a:spcAft>
                      </a:pPr>
                      <a:r>
                        <a:rPr lang="en-US" sz="1800" b="1" dirty="0">
                          <a:effectLst/>
                        </a:rPr>
                        <a:t>Quads Distribution</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Aft>
                          <a:spcPts val="0"/>
                        </a:spcAft>
                      </a:pPr>
                      <a:r>
                        <a:rPr lang="en-US" sz="1800" b="1" dirty="0">
                          <a:effectLst/>
                        </a:rPr>
                        <a:t>Smir Distribution</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Aft>
                          <a:spcPts val="0"/>
                        </a:spcAft>
                      </a:pPr>
                      <a:r>
                        <a:rPr lang="en-US" sz="1800" b="1" dirty="0">
                          <a:effectLst/>
                        </a:rPr>
                        <a:t>Boussafou Distribution</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Aft>
                          <a:spcPts val="0"/>
                        </a:spcAft>
                      </a:pPr>
                      <a:r>
                        <a:rPr lang="en-US" sz="1800" b="1" dirty="0">
                          <a:effectLst/>
                        </a:rPr>
                        <a:t>Aggregated Distribution</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37680">
                <a:tc vMerge="1">
                  <a:txBody>
                    <a:bodyPr/>
                    <a:lstStyle/>
                    <a:p>
                      <a:endParaRPr lang="en-US"/>
                    </a:p>
                  </a:txBody>
                  <a:tcPr/>
                </a:tc>
                <a:tc gridSpan="2">
                  <a:txBody>
                    <a:bodyPr/>
                    <a:lstStyle/>
                    <a:p>
                      <a:pPr algn="ctr">
                        <a:lnSpc>
                          <a:spcPct val="115000"/>
                        </a:lnSpc>
                        <a:spcAft>
                          <a:spcPts val="0"/>
                        </a:spcAft>
                      </a:pPr>
                      <a:r>
                        <a:rPr lang="en-US" sz="1800" b="1" dirty="0" smtClean="0">
                          <a:effectLst/>
                        </a:rPr>
                        <a:t>RMSE</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800" b="1">
                          <a:effectLst/>
                        </a:rPr>
                        <a:t>MAE</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800" b="1" dirty="0" smtClean="0">
                          <a:effectLst/>
                        </a:rPr>
                        <a:t>RMSE</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800" b="1" dirty="0">
                          <a:effectLst/>
                        </a:rPr>
                        <a:t>MAE</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800" b="1" dirty="0" smtClean="0">
                          <a:effectLst/>
                        </a:rPr>
                        <a:t>RMSE</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800" b="1" dirty="0">
                          <a:effectLst/>
                        </a:rPr>
                        <a:t>MAE</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800" b="1" dirty="0" smtClean="0">
                          <a:effectLst/>
                        </a:rPr>
                        <a:t>RMSE</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800" b="1" dirty="0">
                          <a:effectLst/>
                        </a:rPr>
                        <a:t>MAE</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1"/>
                  </a:ext>
                </a:extLst>
              </a:tr>
              <a:tr h="237680">
                <a:tc vMerge="1">
                  <a:txBody>
                    <a:bodyPr/>
                    <a:lstStyle/>
                    <a:p>
                      <a:endParaRPr lang="en-US"/>
                    </a:p>
                  </a:txBody>
                  <a:tcPr/>
                </a:tc>
                <a:tc>
                  <a:txBody>
                    <a:bodyPr/>
                    <a:lstStyle/>
                    <a:p>
                      <a:pPr algn="ctr" hangingPunct="0">
                        <a:lnSpc>
                          <a:spcPct val="115000"/>
                        </a:lnSpc>
                        <a:spcAft>
                          <a:spcPts val="0"/>
                        </a:spcAft>
                      </a:pPr>
                      <a:r>
                        <a:rPr lang="en-US" sz="1800" b="1" kern="100" dirty="0">
                          <a:effectLst/>
                        </a:rPr>
                        <a:t>Train</a:t>
                      </a:r>
                      <a:endParaRPr lang="en-US" sz="1800" b="1"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800" b="1" kern="100" dirty="0">
                          <a:effectLst/>
                        </a:rPr>
                        <a:t>Test</a:t>
                      </a:r>
                      <a:endParaRPr lang="en-US" sz="1800" b="1"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hangingPunct="0">
                        <a:lnSpc>
                          <a:spcPct val="115000"/>
                        </a:lnSpc>
                        <a:spcAft>
                          <a:spcPts val="0"/>
                        </a:spcAft>
                      </a:pPr>
                      <a:r>
                        <a:rPr lang="en-US" sz="1800" b="1" kern="100" dirty="0" smtClean="0">
                          <a:effectLst/>
                        </a:rPr>
                        <a:t>Train</a:t>
                      </a:r>
                      <a:endParaRPr lang="en-US" sz="1800" b="1" kern="100" dirty="0">
                        <a:solidFill>
                          <a:srgbClr val="00000A"/>
                        </a:solidFill>
                        <a:effectLst/>
                        <a:latin typeface="Liberation Serif"/>
                        <a:ea typeface="AR PL SungtiL GB"/>
                        <a:cs typeface="Lohit Devanagari"/>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Test</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Train</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Test</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Train</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Test</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Train</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Test</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Train</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a:effectLst/>
                        </a:rPr>
                        <a:t>Test</a:t>
                      </a:r>
                      <a:endParaRPr lang="en-US" sz="18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dirty="0">
                          <a:effectLst/>
                        </a:rPr>
                        <a:t>Train</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dirty="0">
                          <a:effectLst/>
                        </a:rPr>
                        <a:t>Test</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dirty="0">
                          <a:effectLst/>
                        </a:rPr>
                        <a:t>Train</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b="1" dirty="0">
                          <a:effectLst/>
                        </a:rPr>
                        <a:t>Test</a:t>
                      </a:r>
                      <a:endParaRPr lang="en-US" sz="18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52353">
                <a:tc>
                  <a:txBody>
                    <a:bodyPr/>
                    <a:lstStyle/>
                    <a:p>
                      <a:pPr algn="ctr">
                        <a:lnSpc>
                          <a:spcPct val="115000"/>
                        </a:lnSpc>
                        <a:spcAft>
                          <a:spcPts val="0"/>
                        </a:spcAft>
                      </a:pPr>
                      <a:r>
                        <a:rPr lang="en-US" sz="1600">
                          <a:effectLst/>
                        </a:rPr>
                        <a:t>RF</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3185.8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21109.7</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2286.7</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15442.0</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3602.2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14700.9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2342.3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11955.2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5669.8</a:t>
                      </a:r>
                      <a:endParaRPr lang="en-US" sz="160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19504.1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4079.2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15777.6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4960.9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28769.3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3493.7</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24033.3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52353">
                <a:tc>
                  <a:txBody>
                    <a:bodyPr/>
                    <a:lstStyle/>
                    <a:p>
                      <a:pPr algn="ctr">
                        <a:lnSpc>
                          <a:spcPct val="115000"/>
                        </a:lnSpc>
                        <a:spcAft>
                          <a:spcPts val="0"/>
                        </a:spcAft>
                      </a:pPr>
                      <a:r>
                        <a:rPr lang="en-US" sz="1600">
                          <a:effectLst/>
                        </a:rPr>
                        <a:t>DT</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8218.56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26706.6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5879.6</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23216.4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7364.0</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16301.5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4716.7</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13392.9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5766.6</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20272.6</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4091.4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16332.3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7487.5</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38016.7</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4724.6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30354.9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52353">
                <a:tc>
                  <a:txBody>
                    <a:bodyPr/>
                    <a:lstStyle/>
                    <a:p>
                      <a:pPr algn="ctr">
                        <a:lnSpc>
                          <a:spcPct val="115000"/>
                        </a:lnSpc>
                        <a:spcAft>
                          <a:spcPts val="0"/>
                        </a:spcAft>
                      </a:pPr>
                      <a:r>
                        <a:rPr lang="en-US" sz="1600">
                          <a:effectLst/>
                        </a:rPr>
                        <a:t>SVR</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24954.1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26746.2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19707.4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21291.8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24094.4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29986.9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18886.2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24206.8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19320.6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23827.4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15435.9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18262.8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62601.5</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56235.9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49188.3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44758.6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52353">
                <a:tc>
                  <a:txBody>
                    <a:bodyPr/>
                    <a:lstStyle/>
                    <a:p>
                      <a:pPr algn="ctr">
                        <a:lnSpc>
                          <a:spcPct val="115000"/>
                        </a:lnSpc>
                        <a:spcAft>
                          <a:spcPts val="0"/>
                        </a:spcAft>
                      </a:pPr>
                      <a:r>
                        <a:rPr lang="en-US" sz="1600">
                          <a:effectLst/>
                        </a:rPr>
                        <a:t>FFNN</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19166.6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21127.3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14511.1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15622.3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20115.4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19845.6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15182.1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15235.3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20679.2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21873.3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17081.5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17161.9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46393.3</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49175.1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36238.2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38693.8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52353">
                <a:tc>
                  <a:txBody>
                    <a:bodyPr/>
                    <a:lstStyle/>
                    <a:p>
                      <a:pPr algn="ctr">
                        <a:lnSpc>
                          <a:spcPct val="115000"/>
                        </a:lnSpc>
                        <a:spcAft>
                          <a:spcPts val="0"/>
                        </a:spcAft>
                      </a:pPr>
                      <a:r>
                        <a:rPr lang="en-US" sz="1600">
                          <a:effectLst/>
                        </a:rPr>
                        <a:t>LR</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25961.7</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23455.2</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20798.6</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18643.9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24018.5</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29528.9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18985.4</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24096.9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18528.9</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34486.8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14767.1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27776.1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62840.1</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59939.8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a:effectLst/>
                        </a:rPr>
                        <a:t>49712.8</a:t>
                      </a:r>
                      <a:endParaRPr lang="en-US" sz="1600" b="1">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dirty="0">
                          <a:effectLst/>
                        </a:rPr>
                        <a:t>47962.1</a:t>
                      </a:r>
                      <a:endParaRPr lang="en-US" sz="1600" b="1" dirty="0">
                        <a:effectLst/>
                        <a:latin typeface="Times New Roman" panose="02020603050405020304" pitchFamily="18" charset="0"/>
                        <a:ea typeface="SimSun" panose="02010600030101010101" pitchFamily="2" charset="-122"/>
                        <a:cs typeface="Arial" panose="020B0604020202020204" pitchFamily="34"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550767329"/>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697228-CFC3-4480-8B03-99CA34BEAD51}"/>
              </a:ext>
            </a:extLst>
          </p:cNvPr>
          <p:cNvSpPr>
            <a:spLocks noGrp="1"/>
          </p:cNvSpPr>
          <p:nvPr>
            <p:ph type="title"/>
          </p:nvPr>
        </p:nvSpPr>
        <p:spPr/>
        <p:txBody>
          <a:bodyPr/>
          <a:lstStyle/>
          <a:p>
            <a:r>
              <a:rPr lang="en-US" dirty="0"/>
              <a:t>Results and Experiments</a:t>
            </a:r>
          </a:p>
        </p:txBody>
      </p:sp>
      <p:sp>
        <p:nvSpPr>
          <p:cNvPr id="4" name="Slide Number Placeholder 3">
            <a:extLst>
              <a:ext uri="{FF2B5EF4-FFF2-40B4-BE49-F238E27FC236}">
                <a16:creationId xmlns="" xmlns:a16="http://schemas.microsoft.com/office/drawing/2014/main" id="{A82D0AB7-E724-44AF-9660-458E8AB24AAC}"/>
              </a:ext>
            </a:extLst>
          </p:cNvPr>
          <p:cNvSpPr>
            <a:spLocks noGrp="1"/>
          </p:cNvSpPr>
          <p:nvPr>
            <p:ph type="sldNum" idx="12"/>
          </p:nvPr>
        </p:nvSpPr>
        <p:spPr/>
        <p:txBody>
          <a:bodyPr/>
          <a:lstStyle/>
          <a:p>
            <a:fld id="{00000000-1234-1234-1234-123412341234}" type="slidenum">
              <a:rPr lang="en" smtClean="0"/>
              <a:pPr/>
              <a:t>19</a:t>
            </a:fld>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619" y="1160124"/>
            <a:ext cx="9678022" cy="23382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4619" y="3882220"/>
            <a:ext cx="9730188" cy="2485814"/>
          </a:xfrm>
          <a:prstGeom prst="rect">
            <a:avLst/>
          </a:prstGeom>
        </p:spPr>
      </p:pic>
      <p:sp>
        <p:nvSpPr>
          <p:cNvPr id="8" name="Chevron 7"/>
          <p:cNvSpPr/>
          <p:nvPr/>
        </p:nvSpPr>
        <p:spPr>
          <a:xfrm>
            <a:off x="1879756" y="2061244"/>
            <a:ext cx="274863" cy="53602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1794366" y="4900525"/>
            <a:ext cx="274863" cy="53602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5"/>
          <p:cNvSpPr txBox="1">
            <a:spLocks/>
          </p:cNvSpPr>
          <p:nvPr/>
        </p:nvSpPr>
        <p:spPr>
          <a:xfrm>
            <a:off x="-75750" y="2124222"/>
            <a:ext cx="1876415" cy="414998"/>
          </a:xfrm>
          <a:prstGeom prst="rect">
            <a:avLst/>
          </a:prstGeom>
          <a:effectLst/>
        </p:spPr>
        <p:txBody>
          <a:bodyPr vert="horz" lIns="91440" tIns="45720" rIns="91440" bIns="45720" rtlCol="0" anchor="b">
            <a:normAutofit fontScale="625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Boussafou Dis</a:t>
            </a:r>
          </a:p>
        </p:txBody>
      </p:sp>
      <p:sp>
        <p:nvSpPr>
          <p:cNvPr id="11" name="Title 5"/>
          <p:cNvSpPr txBox="1">
            <a:spLocks/>
          </p:cNvSpPr>
          <p:nvPr/>
        </p:nvSpPr>
        <p:spPr>
          <a:xfrm>
            <a:off x="-47297" y="4961040"/>
            <a:ext cx="1735420" cy="414998"/>
          </a:xfrm>
          <a:prstGeom prst="rect">
            <a:avLst/>
          </a:prstGeom>
          <a:effectLst/>
        </p:spPr>
        <p:txBody>
          <a:bodyPr vert="horz" lIns="91440" tIns="45720" rIns="91440" bIns="45720" rtlCol="0" anchor="b">
            <a:normAutofit fontScale="700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Aggregation</a:t>
            </a:r>
          </a:p>
        </p:txBody>
      </p:sp>
    </p:spTree>
    <p:extLst>
      <p:ext uri="{BB962C8B-B14F-4D97-AF65-F5344CB8AC3E}">
        <p14:creationId xmlns:p14="http://schemas.microsoft.com/office/powerpoint/2010/main" val="3069776141"/>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28DA2624-0C0D-4BED-8AEC-E2EB59668B5C}"/>
              </a:ext>
            </a:extLst>
          </p:cNvPr>
          <p:cNvSpPr>
            <a:spLocks noGrp="1"/>
          </p:cNvSpPr>
          <p:nvPr>
            <p:ph type="title"/>
          </p:nvPr>
        </p:nvSpPr>
        <p:spPr/>
        <p:txBody>
          <a:bodyPr/>
          <a:lstStyle/>
          <a:p>
            <a:r>
              <a:rPr lang="en-US" cap="small" dirty="0">
                <a:effectLst>
                  <a:glow>
                    <a:srgbClr val="000000"/>
                  </a:glow>
                  <a:outerShdw blurRad="38100" dist="38100" dir="2700000" sx="0" sy="0" algn="tl">
                    <a:srgbClr val="000000">
                      <a:alpha val="43137"/>
                    </a:srgbClr>
                  </a:outerShdw>
                  <a:reflection stA="0" endPos="0" fadeDir="0" sx="0" sy="0"/>
                </a:effectLst>
              </a:rPr>
              <a:t>Outline</a:t>
            </a:r>
            <a:endParaRPr lang="en-US" dirty="0"/>
          </a:p>
        </p:txBody>
      </p:sp>
      <p:sp>
        <p:nvSpPr>
          <p:cNvPr id="5" name="Slide Number Placeholder 4">
            <a:extLst>
              <a:ext uri="{FF2B5EF4-FFF2-40B4-BE49-F238E27FC236}">
                <a16:creationId xmlns="" xmlns:a16="http://schemas.microsoft.com/office/drawing/2014/main" id="{3D349DF7-F0B3-4B3F-916B-C24169159019}"/>
              </a:ext>
            </a:extLst>
          </p:cNvPr>
          <p:cNvSpPr>
            <a:spLocks noGrp="1"/>
          </p:cNvSpPr>
          <p:nvPr>
            <p:ph type="sldNum" idx="12"/>
          </p:nvPr>
        </p:nvSpPr>
        <p:spPr/>
        <p:txBody>
          <a:bodyPr/>
          <a:lstStyle/>
          <a:p>
            <a:fld id="{00000000-1234-1234-1234-123412341234}" type="slidenum">
              <a:rPr lang="en" smtClean="0"/>
              <a:pPr/>
              <a:t>2</a:t>
            </a:fld>
            <a:endParaRPr lang="en" dirty="0"/>
          </a:p>
        </p:txBody>
      </p:sp>
      <p:graphicFrame>
        <p:nvGraphicFramePr>
          <p:cNvPr id="8" name="Diagram 7"/>
          <p:cNvGraphicFramePr/>
          <p:nvPr>
            <p:extLst>
              <p:ext uri="{D42A27DB-BD31-4B8C-83A1-F6EECF244321}">
                <p14:modId xmlns:p14="http://schemas.microsoft.com/office/powerpoint/2010/main" val="1863623599"/>
              </p:ext>
            </p:extLst>
          </p:nvPr>
        </p:nvGraphicFramePr>
        <p:xfrm>
          <a:off x="2023562" y="1017574"/>
          <a:ext cx="7266546" cy="565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3022988"/>
      </p:ext>
    </p:extLst>
  </p:cSld>
  <p:clrMapOvr>
    <a:masterClrMapping/>
  </p:clrMapOvr>
  <p:transition xmlns:p14="http://schemas.microsoft.com/office/powerpoint/2010/mai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small" dirty="0">
                <a:effectLst>
                  <a:glow>
                    <a:srgbClr val="000000"/>
                  </a:glow>
                  <a:outerShdw sx="0" sy="0">
                    <a:srgbClr val="000000"/>
                  </a:outerShdw>
                  <a:reflection stA="0" endPos="0" fadeDir="0" sx="0" sy="0"/>
                </a:effectLst>
              </a:rPr>
              <a:t>Conclusions – Future </a:t>
            </a:r>
            <a:r>
              <a:rPr lang="en-US" b="1" cap="small" dirty="0" smtClean="0">
                <a:effectLst>
                  <a:glow>
                    <a:srgbClr val="000000"/>
                  </a:glow>
                  <a:outerShdw sx="0" sy="0">
                    <a:srgbClr val="000000"/>
                  </a:outerShdw>
                  <a:reflection stA="0" endPos="0" fadeDir="0" sx="0" sy="0"/>
                </a:effectLst>
              </a:rPr>
              <a:t>Works</a:t>
            </a:r>
            <a:endParaRPr lang="en-US" dirty="0"/>
          </a:p>
        </p:txBody>
      </p:sp>
      <p:sp>
        <p:nvSpPr>
          <p:cNvPr id="5" name="Slide Number Placeholder 4"/>
          <p:cNvSpPr>
            <a:spLocks noGrp="1"/>
          </p:cNvSpPr>
          <p:nvPr>
            <p:ph type="sldNum" idx="12"/>
          </p:nvPr>
        </p:nvSpPr>
        <p:spPr/>
        <p:txBody>
          <a:bodyPr/>
          <a:lstStyle/>
          <a:p>
            <a:fld id="{460EA8B1-0D30-4DBA-B604-B8D8F807F5BF}" type="slidenum">
              <a:rPr lang="en-US" smtClean="0"/>
              <a:t>20</a:t>
            </a:fld>
            <a:endParaRPr lang="en-US"/>
          </a:p>
        </p:txBody>
      </p:sp>
      <p:graphicFrame>
        <p:nvGraphicFramePr>
          <p:cNvPr id="4" name="Diagram 3"/>
          <p:cNvGraphicFramePr/>
          <p:nvPr>
            <p:extLst>
              <p:ext uri="{D42A27DB-BD31-4B8C-83A1-F6EECF244321}">
                <p14:modId xmlns:p14="http://schemas.microsoft.com/office/powerpoint/2010/main" val="3441582990"/>
              </p:ext>
            </p:extLst>
          </p:nvPr>
        </p:nvGraphicFramePr>
        <p:xfrm>
          <a:off x="-2432650" y="1273886"/>
          <a:ext cx="16992000" cy="4758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p:cNvCxnSpPr/>
          <p:nvPr/>
        </p:nvCxnSpPr>
        <p:spPr>
          <a:xfrm>
            <a:off x="0" y="414067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9410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a:t>
            </a:r>
          </a:p>
        </p:txBody>
      </p:sp>
      <p:sp>
        <p:nvSpPr>
          <p:cNvPr id="3" name="Text Placeholder 2"/>
          <p:cNvSpPr>
            <a:spLocks noGrp="1"/>
          </p:cNvSpPr>
          <p:nvPr>
            <p:ph type="body" idx="1"/>
          </p:nvPr>
        </p:nvSpPr>
        <p:spPr>
          <a:xfrm>
            <a:off x="2514126" y="2775268"/>
            <a:ext cx="8679402" cy="1054860"/>
          </a:xfrm>
        </p:spPr>
        <p:txBody>
          <a:bodyPr>
            <a:noAutofit/>
            <a:scene3d>
              <a:camera prst="orthographicFront"/>
              <a:lightRig rig="threePt" dir="t"/>
            </a:scene3d>
            <a:sp3d extrusionH="57150">
              <a:bevelT w="38100" h="38100" prst="relaxedInset"/>
            </a:sp3d>
          </a:bodyPr>
          <a:lstStyle/>
          <a:p>
            <a:pPr marL="0" indent="0">
              <a:buNone/>
            </a:pPr>
            <a:r>
              <a:rPr lang="en-US" sz="5400" dirty="0">
                <a:ln w="0"/>
                <a:solidFill>
                  <a:schemeClr val="accent1"/>
                </a:solidFill>
                <a:effectLst>
                  <a:outerShdw blurRad="38100" dist="25400" dir="5400000" algn="ctr" rotWithShape="0">
                    <a:srgbClr val="6E747A">
                      <a:alpha val="43000"/>
                    </a:srgbClr>
                  </a:outerShdw>
                </a:effectLst>
              </a:rPr>
              <a:t>Thank you for </a:t>
            </a:r>
            <a:r>
              <a:rPr lang="en-US" sz="5400" dirty="0" smtClean="0">
                <a:ln w="0"/>
                <a:solidFill>
                  <a:schemeClr val="accent1"/>
                </a:solidFill>
                <a:effectLst>
                  <a:outerShdw blurRad="38100" dist="25400" dir="5400000" algn="ctr" rotWithShape="0">
                    <a:srgbClr val="6E747A">
                      <a:alpha val="43000"/>
                    </a:srgbClr>
                  </a:outerShdw>
                </a:effectLst>
              </a:rPr>
              <a:t>listening.</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5" name="Slide Number Placeholder 4"/>
          <p:cNvSpPr>
            <a:spLocks noGrp="1"/>
          </p:cNvSpPr>
          <p:nvPr>
            <p:ph type="sldNum" idx="12"/>
          </p:nvPr>
        </p:nvSpPr>
        <p:spPr/>
        <p:txBody>
          <a:bodyPr/>
          <a:lstStyle/>
          <a:p>
            <a:fld id="{00000000-1234-1234-1234-123412341234}" type="slidenum">
              <a:rPr lang="en" smtClean="0"/>
              <a:pPr/>
              <a:t>21</a:t>
            </a:fld>
            <a:endParaRPr lang="en" dirty="0"/>
          </a:p>
        </p:txBody>
      </p:sp>
    </p:spTree>
    <p:extLst>
      <p:ext uri="{BB962C8B-B14F-4D97-AF65-F5344CB8AC3E}">
        <p14:creationId xmlns:p14="http://schemas.microsoft.com/office/powerpoint/2010/main" val="3711100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28DA2624-0C0D-4BED-8AEC-E2EB59668B5C}"/>
              </a:ext>
            </a:extLst>
          </p:cNvPr>
          <p:cNvSpPr>
            <a:spLocks noGrp="1"/>
          </p:cNvSpPr>
          <p:nvPr>
            <p:ph type="title"/>
          </p:nvPr>
        </p:nvSpPr>
        <p:spPr/>
        <p:txBody>
          <a:bodyPr/>
          <a:lstStyle/>
          <a:p>
            <a:r>
              <a:rPr lang="en-US" dirty="0"/>
              <a:t>Objectives</a:t>
            </a:r>
          </a:p>
        </p:txBody>
      </p:sp>
      <p:sp>
        <p:nvSpPr>
          <p:cNvPr id="5" name="Slide Number Placeholder 4">
            <a:extLst>
              <a:ext uri="{FF2B5EF4-FFF2-40B4-BE49-F238E27FC236}">
                <a16:creationId xmlns="" xmlns:a16="http://schemas.microsoft.com/office/drawing/2014/main" id="{3D349DF7-F0B3-4B3F-916B-C24169159019}"/>
              </a:ext>
            </a:extLst>
          </p:cNvPr>
          <p:cNvSpPr>
            <a:spLocks noGrp="1"/>
          </p:cNvSpPr>
          <p:nvPr>
            <p:ph type="sldNum" idx="12"/>
          </p:nvPr>
        </p:nvSpPr>
        <p:spPr/>
        <p:txBody>
          <a:bodyPr/>
          <a:lstStyle/>
          <a:p>
            <a:fld id="{00000000-1234-1234-1234-123412341234}" type="slidenum">
              <a:rPr lang="en" smtClean="0"/>
              <a:pPr/>
              <a:t>3</a:t>
            </a:fld>
            <a:endParaRPr lang="en" dirty="0"/>
          </a:p>
        </p:txBody>
      </p:sp>
      <p:graphicFrame>
        <p:nvGraphicFramePr>
          <p:cNvPr id="2" name="Diagram 1"/>
          <p:cNvGraphicFramePr/>
          <p:nvPr>
            <p:extLst>
              <p:ext uri="{D42A27DB-BD31-4B8C-83A1-F6EECF244321}">
                <p14:modId xmlns:p14="http://schemas.microsoft.com/office/powerpoint/2010/main" val="869021027"/>
              </p:ext>
            </p:extLst>
          </p:nvPr>
        </p:nvGraphicFramePr>
        <p:xfrm>
          <a:off x="409903" y="1481959"/>
          <a:ext cx="11360919" cy="4342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2498850"/>
      </p:ext>
    </p:extLst>
  </p:cSld>
  <p:clrMapOvr>
    <a:masterClrMapping/>
  </p:clrMapOvr>
  <p:transition xmlns:p14="http://schemas.microsoft.com/office/powerpoint/2010/mai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28DA2624-0C0D-4BED-8AEC-E2EB59668B5C}"/>
              </a:ext>
            </a:extLst>
          </p:cNvPr>
          <p:cNvSpPr>
            <a:spLocks noGrp="1"/>
          </p:cNvSpPr>
          <p:nvPr>
            <p:ph type="title"/>
          </p:nvPr>
        </p:nvSpPr>
        <p:spPr/>
        <p:txBody>
          <a:bodyPr/>
          <a:lstStyle/>
          <a:p>
            <a:r>
              <a:rPr lang="en-US" dirty="0"/>
              <a:t>Introduction</a:t>
            </a:r>
          </a:p>
        </p:txBody>
      </p:sp>
      <p:sp>
        <p:nvSpPr>
          <p:cNvPr id="5" name="Slide Number Placeholder 4">
            <a:extLst>
              <a:ext uri="{FF2B5EF4-FFF2-40B4-BE49-F238E27FC236}">
                <a16:creationId xmlns="" xmlns:a16="http://schemas.microsoft.com/office/drawing/2014/main" id="{3D349DF7-F0B3-4B3F-916B-C24169159019}"/>
              </a:ext>
            </a:extLst>
          </p:cNvPr>
          <p:cNvSpPr>
            <a:spLocks noGrp="1"/>
          </p:cNvSpPr>
          <p:nvPr>
            <p:ph type="sldNum" idx="12"/>
          </p:nvPr>
        </p:nvSpPr>
        <p:spPr/>
        <p:txBody>
          <a:bodyPr/>
          <a:lstStyle/>
          <a:p>
            <a:fld id="{00000000-1234-1234-1234-123412341234}" type="slidenum">
              <a:rPr lang="en" smtClean="0"/>
              <a:pPr/>
              <a:t>4</a:t>
            </a:fld>
            <a:endParaRPr lang="en" dirty="0"/>
          </a:p>
        </p:txBody>
      </p:sp>
      <mc:AlternateContent xmlns:mc="http://schemas.openxmlformats.org/markup-compatibility/2006" xmlns:a14="http://schemas.microsoft.com/office/drawing/2010/main">
        <mc:Choice Requires="a14">
          <p:sp>
            <p:nvSpPr>
              <p:cNvPr id="7" name="Text Placeholder 6"/>
              <p:cNvSpPr>
                <a:spLocks noGrp="1"/>
              </p:cNvSpPr>
              <p:nvPr>
                <p:ph type="body" idx="1"/>
              </p:nvPr>
            </p:nvSpPr>
            <p:spPr>
              <a:xfrm>
                <a:off x="13641" y="1182414"/>
                <a:ext cx="5283570" cy="4342980"/>
              </a:xfrm>
            </p:spPr>
            <p:txBody>
              <a:bodyPr>
                <a:normAutofit lnSpcReduction="10000"/>
              </a:bodyPr>
              <a:lstStyle/>
              <a:p>
                <a:pPr marL="0" indent="0">
                  <a:lnSpc>
                    <a:spcPct val="150000"/>
                  </a:lnSpc>
                  <a:buNone/>
                </a:pPr>
                <a:r>
                  <a:rPr lang="en-US" sz="3200" b="1" dirty="0"/>
                  <a:t>- Electricity System</a:t>
                </a:r>
                <a:br>
                  <a:rPr lang="en-US" sz="3200" b="1" dirty="0"/>
                </a:br>
                <a:r>
                  <a:rPr lang="en-US" sz="3200" b="1" dirty="0"/>
                  <a:t>- Production and Consumption</a:t>
                </a:r>
                <a:br>
                  <a:rPr lang="en-US" sz="3200" b="1" dirty="0"/>
                </a:br>
                <a:r>
                  <a:rPr lang="en-US" sz="3200" b="1" dirty="0"/>
                  <a:t/>
                </a:r>
                <a:br>
                  <a:rPr lang="en-US" sz="3200" b="1" dirty="0"/>
                </a:br>
                <a:r>
                  <a:rPr lang="en-US" sz="3200" b="1" dirty="0"/>
                  <a:t>- Prediction</a:t>
                </a:r>
                <a:br>
                  <a:rPr lang="en-US" sz="3200" b="1" dirty="0"/>
                </a:br>
                <a:r>
                  <a:rPr lang="en-US" sz="3200" b="1" dirty="0"/>
                  <a:t>- Machine learning</a:t>
                </a:r>
                <a:endParaRPr lang="en-US" sz="3200" dirty="0"/>
              </a:p>
            </p:txBody>
          </p:sp>
        </mc:Choice>
        <mc:Fallback xmlns="">
          <p:sp>
            <p:nvSpPr>
              <p:cNvPr id="7" name="Text Placeholder 6"/>
              <p:cNvSpPr>
                <a:spLocks noGrp="1" noRot="1" noChangeAspect="1" noMove="1" noResize="1" noEditPoints="1" noAdjustHandles="1" noChangeArrowheads="1" noChangeShapeType="1" noTextEdit="1"/>
              </p:cNvSpPr>
              <p:nvPr>
                <p:ph type="body" idx="1"/>
              </p:nvPr>
            </p:nvSpPr>
            <p:spPr>
              <a:xfrm>
                <a:off x="13641" y="1182414"/>
                <a:ext cx="5283570" cy="4342980"/>
              </a:xfrm>
              <a:blipFill rotWithShape="0">
                <a:blip r:embed="rId3"/>
                <a:stretch>
                  <a:fillRect l="-2653"/>
                </a:stretch>
              </a:blipFill>
            </p:spPr>
            <p:txBody>
              <a:bodyPr/>
              <a:lstStyle/>
              <a:p>
                <a:r>
                  <a:rPr lang="en-US">
                    <a:noFill/>
                  </a:rPr>
                  <a:t> </a:t>
                </a:r>
              </a:p>
            </p:txBody>
          </p:sp>
        </mc:Fallback>
      </mc:AlternateContent>
      <p:sp>
        <p:nvSpPr>
          <p:cNvPr id="3" name="Rectangle 2"/>
          <p:cNvSpPr/>
          <p:nvPr/>
        </p:nvSpPr>
        <p:spPr>
          <a:xfrm>
            <a:off x="5405588" y="5690235"/>
            <a:ext cx="6879225" cy="276999"/>
          </a:xfrm>
          <a:prstGeom prst="rect">
            <a:avLst/>
          </a:prstGeom>
        </p:spPr>
        <p:txBody>
          <a:bodyPr wrap="square">
            <a:spAutoFit/>
          </a:bodyPr>
          <a:lstStyle/>
          <a:p>
            <a:r>
              <a:rPr lang="en-US" sz="1200" dirty="0"/>
              <a:t>http://www.focusondrives.com/disrupting-the-electricity-system/</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0988" y="1182418"/>
            <a:ext cx="6804286" cy="4564035"/>
          </a:xfrm>
          <a:prstGeom prst="rect">
            <a:avLst/>
          </a:prstGeom>
          <a:ln>
            <a:noFill/>
          </a:ln>
          <a:effectLst>
            <a:outerShdw blurRad="50800" dist="38100" dir="2700000" algn="tl" rotWithShape="0">
              <a:prstClr val="black">
                <a:alpha val="40000"/>
              </a:prstClr>
            </a:outerShdw>
            <a:softEdge rad="112500"/>
          </a:effectLst>
        </p:spPr>
      </p:pic>
    </p:spTree>
    <p:extLst>
      <p:ext uri="{BB962C8B-B14F-4D97-AF65-F5344CB8AC3E}">
        <p14:creationId xmlns:p14="http://schemas.microsoft.com/office/powerpoint/2010/main" val="563997349"/>
      </p:ext>
    </p:extLst>
  </p:cSld>
  <p:clrMapOvr>
    <a:masterClrMapping/>
  </p:clrMapOvr>
  <p:transition xmlns:p14="http://schemas.microsoft.com/office/powerpoint/2010/mai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3">
            <a:schemeClr val="lt1"/>
          </a:lnRef>
          <a:fillRef idx="1">
            <a:schemeClr val="accent5"/>
          </a:fillRef>
          <a:effectRef idx="1">
            <a:schemeClr val="accent5"/>
          </a:effectRef>
          <a:fontRef idx="minor">
            <a:schemeClr val="lt1"/>
          </a:fontRef>
        </p:style>
        <p:txBody>
          <a:bodyPr>
            <a:normAutofit/>
          </a:bodyPr>
          <a:lstStyle/>
          <a:p>
            <a:r>
              <a:rPr lang="en-US" sz="4000" cap="small" dirty="0">
                <a:effectLst>
                  <a:glow>
                    <a:srgbClr val="000000"/>
                  </a:glow>
                  <a:outerShdw blurRad="38100" dist="38100" dir="2700000" sx="0" sy="0" algn="tl">
                    <a:srgbClr val="000000">
                      <a:alpha val="43137"/>
                    </a:srgbClr>
                  </a:outerShdw>
                  <a:reflection stA="0" endPos="0" fadeDir="0" sx="0" sy="0"/>
                </a:effectLst>
              </a:rPr>
              <a:t>Case Study</a:t>
            </a:r>
          </a:p>
        </p:txBody>
      </p:sp>
      <p:sp>
        <p:nvSpPr>
          <p:cNvPr id="3" name="Content Placeholder 2"/>
          <p:cNvSpPr>
            <a:spLocks noGrp="1"/>
          </p:cNvSpPr>
          <p:nvPr>
            <p:ph type="body" idx="1"/>
          </p:nvPr>
        </p:nvSpPr>
        <p:spPr>
          <a:xfrm>
            <a:off x="228599" y="1433175"/>
            <a:ext cx="2120464" cy="679404"/>
          </a:xfrm>
        </p:spPr>
        <p:txBody>
          <a:bodyPr>
            <a:normAutofit fontScale="85000" lnSpcReduction="20000"/>
          </a:bodyPr>
          <a:lstStyle/>
          <a:p>
            <a:pPr>
              <a:spcBef>
                <a:spcPts val="600"/>
              </a:spcBef>
              <a:spcAft>
                <a:spcPts val="600"/>
              </a:spcAft>
            </a:pPr>
            <a:r>
              <a:rPr lang="en-US" sz="4400" cap="small" dirty="0">
                <a:effectLst>
                  <a:glow>
                    <a:srgbClr val="000000"/>
                  </a:glow>
                  <a:reflection stA="0" endPos="0" fadeDir="0" sx="0" sy="0"/>
                </a:effectLst>
                <a:cs typeface="+mj-cs"/>
              </a:rPr>
              <a:t>Tetouan </a:t>
            </a:r>
          </a:p>
          <a:p>
            <a:pPr marL="0" indent="0">
              <a:spcBef>
                <a:spcPts val="600"/>
              </a:spcBef>
              <a:spcAft>
                <a:spcPts val="600"/>
              </a:spcAft>
              <a:buNone/>
            </a:pPr>
            <a:endParaRPr lang="en-US" sz="4400" dirty="0">
              <a:effectLst>
                <a:glow>
                  <a:srgbClr val="000000"/>
                </a:glow>
                <a:reflection stA="0" endPos="0" fadeDir="0" sx="0" sy="0"/>
              </a:effectLst>
              <a:cs typeface="+mj-cs"/>
            </a:endParaRPr>
          </a:p>
        </p:txBody>
      </p:sp>
      <p:sp>
        <p:nvSpPr>
          <p:cNvPr id="9" name="Slide Number Placeholder 8"/>
          <p:cNvSpPr>
            <a:spLocks noGrp="1"/>
          </p:cNvSpPr>
          <p:nvPr>
            <p:ph type="sldNum" idx="12"/>
          </p:nvPr>
        </p:nvSpPr>
        <p:spPr/>
        <p:txBody>
          <a:bodyPr/>
          <a:lstStyle/>
          <a:p>
            <a:fld id="{460EA8B1-0D30-4DBA-B604-B8D8F807F5BF}"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084" y="1205179"/>
            <a:ext cx="7851231" cy="51686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965909"/>
      </p:ext>
    </p:extLst>
  </p:cSld>
  <p:clrMapOvr>
    <a:masterClrMapping/>
  </p:clrMapOvr>
  <p:transition xmlns:p14="http://schemas.microsoft.com/office/powerpoint/2010/mai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3">
            <a:schemeClr val="lt1"/>
          </a:lnRef>
          <a:fillRef idx="1">
            <a:schemeClr val="accent5"/>
          </a:fillRef>
          <a:effectRef idx="1">
            <a:schemeClr val="accent5"/>
          </a:effectRef>
          <a:fontRef idx="minor">
            <a:schemeClr val="lt1"/>
          </a:fontRef>
        </p:style>
        <p:txBody>
          <a:bodyPr>
            <a:normAutofit/>
          </a:bodyPr>
          <a:lstStyle/>
          <a:p>
            <a:r>
              <a:rPr lang="en-US" sz="4000" cap="small" dirty="0">
                <a:effectLst>
                  <a:glow>
                    <a:srgbClr val="000000"/>
                  </a:glow>
                  <a:outerShdw blurRad="38100" dist="38100" dir="2700000" sx="0" sy="0" algn="tl">
                    <a:srgbClr val="000000">
                      <a:alpha val="43137"/>
                    </a:srgbClr>
                  </a:outerShdw>
                  <a:reflection stA="0" endPos="0" fadeDir="0" sx="0" sy="0"/>
                </a:effectLst>
              </a:rPr>
              <a:t>Case Study</a:t>
            </a:r>
          </a:p>
        </p:txBody>
      </p:sp>
      <p:sp>
        <p:nvSpPr>
          <p:cNvPr id="9" name="Slide Number Placeholder 8"/>
          <p:cNvSpPr>
            <a:spLocks noGrp="1"/>
          </p:cNvSpPr>
          <p:nvPr>
            <p:ph type="sldNum" idx="12"/>
          </p:nvPr>
        </p:nvSpPr>
        <p:spPr/>
        <p:txBody>
          <a:bodyPr/>
          <a:lstStyle/>
          <a:p>
            <a:fld id="{460EA8B1-0D30-4DBA-B604-B8D8F807F5BF}" type="slidenum">
              <a:rPr lang="en-US" smtClean="0"/>
              <a:t>6</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274" y="1684208"/>
            <a:ext cx="10058400" cy="4690483"/>
          </a:xfrm>
          <a:prstGeom prst="rect">
            <a:avLst/>
          </a:prstGeom>
        </p:spPr>
      </p:pic>
      <p:sp>
        <p:nvSpPr>
          <p:cNvPr id="3" name="Content Placeholder 2"/>
          <p:cNvSpPr>
            <a:spLocks noGrp="1"/>
          </p:cNvSpPr>
          <p:nvPr>
            <p:ph type="body" idx="1"/>
          </p:nvPr>
        </p:nvSpPr>
        <p:spPr>
          <a:xfrm>
            <a:off x="228598" y="1054799"/>
            <a:ext cx="6080893" cy="773997"/>
          </a:xfrm>
        </p:spPr>
        <p:txBody>
          <a:bodyPr>
            <a:normAutofit lnSpcReduction="10000"/>
          </a:bodyPr>
          <a:lstStyle/>
          <a:p>
            <a:pPr>
              <a:spcBef>
                <a:spcPts val="600"/>
              </a:spcBef>
              <a:spcAft>
                <a:spcPts val="600"/>
              </a:spcAft>
            </a:pPr>
            <a:r>
              <a:rPr lang="en-US" sz="4400" cap="small" dirty="0">
                <a:effectLst>
                  <a:glow>
                    <a:srgbClr val="000000"/>
                  </a:glow>
                  <a:reflection stA="0" endPos="0" fadeDir="0" sx="0" sy="0"/>
                </a:effectLst>
                <a:cs typeface="+mj-cs"/>
              </a:rPr>
              <a:t>Power consumption data</a:t>
            </a:r>
          </a:p>
        </p:txBody>
      </p:sp>
    </p:spTree>
    <p:extLst>
      <p:ext uri="{BB962C8B-B14F-4D97-AF65-F5344CB8AC3E}">
        <p14:creationId xmlns:p14="http://schemas.microsoft.com/office/powerpoint/2010/main" val="9141816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667" y="1646233"/>
            <a:ext cx="6242219" cy="4662158"/>
          </a:xfrm>
          <a:prstGeom prst="rect">
            <a:avLst/>
          </a:prstGeom>
        </p:spPr>
      </p:pic>
      <p:sp>
        <p:nvSpPr>
          <p:cNvPr id="2" name="Title 1"/>
          <p:cNvSpPr>
            <a:spLocks noGrp="1"/>
          </p:cNvSpPr>
          <p:nvPr>
            <p:ph type="title"/>
          </p:nvPr>
        </p:nvSpPr>
        <p:spPr>
          <a:noFill/>
          <a:ln>
            <a:noFill/>
          </a:ln>
        </p:spPr>
        <p:style>
          <a:lnRef idx="3">
            <a:schemeClr val="lt1"/>
          </a:lnRef>
          <a:fillRef idx="1">
            <a:schemeClr val="accent5"/>
          </a:fillRef>
          <a:effectRef idx="1">
            <a:schemeClr val="accent5"/>
          </a:effectRef>
          <a:fontRef idx="minor">
            <a:schemeClr val="lt1"/>
          </a:fontRef>
        </p:style>
        <p:txBody>
          <a:bodyPr>
            <a:normAutofit/>
          </a:bodyPr>
          <a:lstStyle/>
          <a:p>
            <a:r>
              <a:rPr lang="en-US" sz="4000" cap="small" dirty="0">
                <a:effectLst>
                  <a:glow>
                    <a:srgbClr val="000000"/>
                  </a:glow>
                  <a:outerShdw blurRad="38100" dist="38100" dir="2700000" sx="0" sy="0" algn="tl">
                    <a:srgbClr val="000000">
                      <a:alpha val="43137"/>
                    </a:srgbClr>
                  </a:outerShdw>
                  <a:reflection stA="0" endPos="0" fadeDir="0" sx="0" sy="0"/>
                </a:effectLst>
              </a:rPr>
              <a:t>Case Study</a:t>
            </a:r>
          </a:p>
        </p:txBody>
      </p:sp>
      <p:sp>
        <p:nvSpPr>
          <p:cNvPr id="9" name="Slide Number Placeholder 8"/>
          <p:cNvSpPr>
            <a:spLocks noGrp="1"/>
          </p:cNvSpPr>
          <p:nvPr>
            <p:ph type="sldNum" idx="12"/>
          </p:nvPr>
        </p:nvSpPr>
        <p:spPr/>
        <p:txBody>
          <a:bodyPr/>
          <a:lstStyle/>
          <a:p>
            <a:fld id="{460EA8B1-0D30-4DBA-B604-B8D8F807F5BF}" type="slidenum">
              <a:rPr lang="en-US" smtClean="0"/>
              <a:t>7</a:t>
            </a:fld>
            <a:endParaRPr lang="en-US"/>
          </a:p>
        </p:txBody>
      </p:sp>
      <p:sp>
        <p:nvSpPr>
          <p:cNvPr id="6" name="Content Placeholder 2"/>
          <p:cNvSpPr>
            <a:spLocks noGrp="1"/>
          </p:cNvSpPr>
          <p:nvPr>
            <p:ph type="body" idx="1"/>
          </p:nvPr>
        </p:nvSpPr>
        <p:spPr>
          <a:xfrm>
            <a:off x="94596" y="5614624"/>
            <a:ext cx="6080893" cy="731957"/>
          </a:xfrm>
        </p:spPr>
        <p:txBody>
          <a:bodyPr>
            <a:normAutofit fontScale="92500" lnSpcReduction="20000"/>
          </a:bodyPr>
          <a:lstStyle/>
          <a:p>
            <a:pPr>
              <a:spcBef>
                <a:spcPts val="600"/>
              </a:spcBef>
              <a:spcAft>
                <a:spcPts val="600"/>
              </a:spcAft>
            </a:pPr>
            <a:r>
              <a:rPr lang="en-US" sz="4400" cap="small" dirty="0">
                <a:effectLst>
                  <a:glow>
                    <a:srgbClr val="000000"/>
                  </a:glow>
                  <a:reflection stA="0" endPos="0" fadeDir="0" sx="0" sy="0"/>
                </a:effectLst>
                <a:cs typeface="+mj-cs"/>
              </a:rPr>
              <a:t>Weather data</a:t>
            </a:r>
          </a:p>
          <a:p>
            <a:pPr marL="0" indent="0">
              <a:spcBef>
                <a:spcPts val="600"/>
              </a:spcBef>
              <a:spcAft>
                <a:spcPts val="600"/>
              </a:spcAft>
              <a:buNone/>
            </a:pPr>
            <a:endParaRPr lang="en-US" sz="4400" dirty="0">
              <a:effectLst>
                <a:glow>
                  <a:srgbClr val="000000"/>
                </a:glow>
                <a:reflection stA="0" endPos="0" fadeDir="0" sx="0" sy="0"/>
              </a:effectLst>
              <a:cs typeface="+mj-cs"/>
            </a:endParaRPr>
          </a:p>
        </p:txBody>
      </p:sp>
      <p:sp>
        <p:nvSpPr>
          <p:cNvPr id="13" name="Content Placeholder 2"/>
          <p:cNvSpPr>
            <a:spLocks noGrp="1"/>
          </p:cNvSpPr>
          <p:nvPr>
            <p:ph type="body" idx="1"/>
          </p:nvPr>
        </p:nvSpPr>
        <p:spPr>
          <a:xfrm>
            <a:off x="7870911" y="1070579"/>
            <a:ext cx="3233825" cy="477618"/>
          </a:xfrm>
        </p:spPr>
        <p:txBody>
          <a:bodyPr>
            <a:normAutofit fontScale="55000" lnSpcReduction="20000"/>
          </a:bodyPr>
          <a:lstStyle/>
          <a:p>
            <a:pPr marL="0" indent="0">
              <a:spcBef>
                <a:spcPts val="600"/>
              </a:spcBef>
              <a:spcAft>
                <a:spcPts val="600"/>
              </a:spcAft>
              <a:buNone/>
            </a:pPr>
            <a:r>
              <a:rPr lang="en-US" sz="3300" cap="small" dirty="0">
                <a:effectLst>
                  <a:glow>
                    <a:srgbClr val="000000"/>
                  </a:glow>
                  <a:reflection stA="0" endPos="0" fadeDir="0" sx="0" sy="0"/>
                </a:effectLst>
                <a:cs typeface="+mj-cs"/>
              </a:rPr>
              <a:t>Quads Distribution network</a:t>
            </a:r>
          </a:p>
          <a:p>
            <a:pPr marL="0" indent="0">
              <a:spcBef>
                <a:spcPts val="600"/>
              </a:spcBef>
              <a:spcAft>
                <a:spcPts val="600"/>
              </a:spcAft>
              <a:buNone/>
            </a:pPr>
            <a:endParaRPr lang="en-US" sz="4400" dirty="0">
              <a:effectLst>
                <a:glow>
                  <a:srgbClr val="000000"/>
                </a:glow>
                <a:reflection stA="0" endPos="0" fadeDir="0" sx="0" sy="0"/>
              </a:effectLst>
              <a:cs typeface="+mj-cs"/>
            </a:endParaRPr>
          </a:p>
        </p:txBody>
      </p:sp>
      <p:sp>
        <p:nvSpPr>
          <p:cNvPr id="11" name="Content Placeholder 2"/>
          <p:cNvSpPr>
            <a:spLocks noGrp="1"/>
          </p:cNvSpPr>
          <p:nvPr>
            <p:ph type="body" idx="1"/>
          </p:nvPr>
        </p:nvSpPr>
        <p:spPr>
          <a:xfrm>
            <a:off x="246996" y="1294777"/>
            <a:ext cx="6080893" cy="731957"/>
          </a:xfrm>
        </p:spPr>
        <p:txBody>
          <a:bodyPr>
            <a:normAutofit fontScale="85000" lnSpcReduction="10000"/>
          </a:bodyPr>
          <a:lstStyle/>
          <a:p>
            <a:pPr>
              <a:spcBef>
                <a:spcPts val="600"/>
              </a:spcBef>
              <a:spcAft>
                <a:spcPts val="600"/>
              </a:spcAft>
            </a:pPr>
            <a:r>
              <a:rPr lang="en-US" sz="4400" cap="small" dirty="0">
                <a:effectLst>
                  <a:glow>
                    <a:srgbClr val="000000"/>
                  </a:glow>
                  <a:reflection stA="0" endPos="0" fadeDir="0" sx="0" sy="0"/>
                </a:effectLst>
                <a:cs typeface="+mj-cs"/>
              </a:rPr>
              <a:t>Weekday power consumption</a:t>
            </a:r>
          </a:p>
          <a:p>
            <a:pPr marL="0" indent="0">
              <a:spcBef>
                <a:spcPts val="600"/>
              </a:spcBef>
              <a:spcAft>
                <a:spcPts val="600"/>
              </a:spcAft>
              <a:buNone/>
            </a:pPr>
            <a:endParaRPr lang="en-US" sz="4400" dirty="0">
              <a:effectLst>
                <a:glow>
                  <a:srgbClr val="000000"/>
                </a:glow>
                <a:reflection stA="0" endPos="0" fadeDir="0" sx="0" sy="0"/>
              </a:effectLst>
              <a:cs typeface="+mj-cs"/>
            </a:endParaRPr>
          </a:p>
        </p:txBody>
      </p:sp>
    </p:spTree>
    <p:extLst>
      <p:ext uri="{BB962C8B-B14F-4D97-AF65-F5344CB8AC3E}">
        <p14:creationId xmlns:p14="http://schemas.microsoft.com/office/powerpoint/2010/main" val="2340835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57EA28C-05F8-4D76-9EBF-959B3A7FA340}"/>
              </a:ext>
            </a:extLst>
          </p:cNvPr>
          <p:cNvSpPr>
            <a:spLocks noGrp="1"/>
          </p:cNvSpPr>
          <p:nvPr>
            <p:ph type="title"/>
          </p:nvPr>
        </p:nvSpPr>
        <p:spPr/>
        <p:txBody>
          <a:bodyPr>
            <a:normAutofit fontScale="90000"/>
          </a:bodyPr>
          <a:lstStyle/>
          <a:p>
            <a:r>
              <a:rPr lang="en-US" dirty="0"/>
              <a:t>Comparative Machine </a:t>
            </a:r>
            <a:r>
              <a:rPr lang="en-US" dirty="0" smtClean="0"/>
              <a:t>Learning </a:t>
            </a:r>
            <a:r>
              <a:rPr lang="en-US" dirty="0"/>
              <a:t>Models</a:t>
            </a:r>
          </a:p>
        </p:txBody>
      </p:sp>
      <p:sp>
        <p:nvSpPr>
          <p:cNvPr id="5" name="Slide Number Placeholder 4">
            <a:extLst>
              <a:ext uri="{FF2B5EF4-FFF2-40B4-BE49-F238E27FC236}">
                <a16:creationId xmlns="" xmlns:a16="http://schemas.microsoft.com/office/drawing/2014/main" id="{C4595367-34A7-4C02-A901-57E8D847E6EC}"/>
              </a:ext>
            </a:extLst>
          </p:cNvPr>
          <p:cNvSpPr>
            <a:spLocks noGrp="1"/>
          </p:cNvSpPr>
          <p:nvPr>
            <p:ph type="sldNum" idx="12"/>
          </p:nvPr>
        </p:nvSpPr>
        <p:spPr/>
        <p:txBody>
          <a:bodyPr/>
          <a:lstStyle/>
          <a:p>
            <a:fld id="{00000000-1234-1234-1234-123412341234}" type="slidenum">
              <a:rPr lang="en" smtClean="0"/>
              <a:pPr/>
              <a:t>8</a:t>
            </a:fld>
            <a:endParaRPr lang="en" dirty="0"/>
          </a:p>
        </p:txBody>
      </p:sp>
      <p:sp>
        <p:nvSpPr>
          <p:cNvPr id="6" name="Title 1">
            <a:extLst>
              <a:ext uri="{FF2B5EF4-FFF2-40B4-BE49-F238E27FC236}">
                <a16:creationId xmlns="" xmlns:a16="http://schemas.microsoft.com/office/drawing/2014/main" id="{C3FDAE48-71B9-46A3-AF74-9514B6617D12}"/>
              </a:ext>
            </a:extLst>
          </p:cNvPr>
          <p:cNvSpPr txBox="1">
            <a:spLocks/>
          </p:cNvSpPr>
          <p:nvPr/>
        </p:nvSpPr>
        <p:spPr>
          <a:xfrm>
            <a:off x="1215106" y="3224496"/>
            <a:ext cx="8749987" cy="795769"/>
          </a:xfrm>
          <a:prstGeom prst="rect">
            <a:avLst/>
          </a:prstGeom>
        </p:spPr>
        <p:txBody>
          <a:bodyPr vert="horz" wrap="square" lIns="91425" tIns="91425" rIns="91425" bIns="91425" rtlCol="0" anchor="ctr" anchorCtr="0">
            <a:normAutofit/>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lang="en-US" dirty="0"/>
          </a:p>
        </p:txBody>
      </p:sp>
      <p:sp>
        <p:nvSpPr>
          <p:cNvPr id="9" name="Title 5"/>
          <p:cNvSpPr txBox="1">
            <a:spLocks/>
          </p:cNvSpPr>
          <p:nvPr/>
        </p:nvSpPr>
        <p:spPr>
          <a:xfrm>
            <a:off x="588500" y="1745695"/>
            <a:ext cx="7338647" cy="654475"/>
          </a:xfrm>
          <a:prstGeom prst="rect">
            <a:avLst/>
          </a:prstGeom>
        </p:spPr>
        <p:txBody>
          <a:bodyPr vert="horz" wrap="square" lIns="91425" tIns="91425" rIns="91425" bIns="91425" rtlCol="0" anchor="ctr" anchorCtr="0">
            <a:normAutofit lnSpcReduction="100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marL="571500" indent="-571500">
              <a:buFont typeface="Arial" panose="020B0604020202020204" pitchFamily="34" charset="0"/>
              <a:buChar char="•"/>
            </a:pPr>
            <a:r>
              <a:rPr lang="en-US" sz="3600" dirty="0">
                <a:solidFill>
                  <a:schemeClr val="tx1"/>
                </a:solidFill>
              </a:rPr>
              <a:t>Linear Regression</a:t>
            </a:r>
          </a:p>
        </p:txBody>
      </p:sp>
      <p:sp>
        <p:nvSpPr>
          <p:cNvPr id="10" name="Title 5"/>
          <p:cNvSpPr txBox="1">
            <a:spLocks/>
          </p:cNvSpPr>
          <p:nvPr/>
        </p:nvSpPr>
        <p:spPr>
          <a:xfrm>
            <a:off x="588500" y="3160074"/>
            <a:ext cx="7338647" cy="654475"/>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3600" b="1" dirty="0"/>
              <a:t>Decision Tree</a:t>
            </a:r>
            <a:endParaRPr lang="en-US" sz="3600" dirty="0"/>
          </a:p>
        </p:txBody>
      </p:sp>
      <p:sp>
        <p:nvSpPr>
          <p:cNvPr id="11" name="Title 5"/>
          <p:cNvSpPr txBox="1">
            <a:spLocks/>
          </p:cNvSpPr>
          <p:nvPr/>
        </p:nvSpPr>
        <p:spPr>
          <a:xfrm>
            <a:off x="588500" y="3912376"/>
            <a:ext cx="7338647" cy="654475"/>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3600" b="1" dirty="0"/>
              <a:t>Random Forest</a:t>
            </a:r>
            <a:endParaRPr lang="en-US" sz="3600" dirty="0"/>
          </a:p>
        </p:txBody>
      </p:sp>
      <p:sp>
        <p:nvSpPr>
          <p:cNvPr id="12" name="Title 5"/>
          <p:cNvSpPr txBox="1">
            <a:spLocks/>
          </p:cNvSpPr>
          <p:nvPr/>
        </p:nvSpPr>
        <p:spPr>
          <a:xfrm>
            <a:off x="588500" y="2422732"/>
            <a:ext cx="7338647" cy="654475"/>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3600" b="1" dirty="0"/>
              <a:t>Support vector Regression</a:t>
            </a:r>
            <a:endParaRPr lang="en-US" sz="3600" dirty="0"/>
          </a:p>
        </p:txBody>
      </p:sp>
      <p:sp>
        <p:nvSpPr>
          <p:cNvPr id="13" name="Title 5"/>
          <p:cNvSpPr txBox="1">
            <a:spLocks/>
          </p:cNvSpPr>
          <p:nvPr/>
        </p:nvSpPr>
        <p:spPr>
          <a:xfrm>
            <a:off x="588500" y="4701058"/>
            <a:ext cx="7338647" cy="654475"/>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3600" b="1" dirty="0"/>
              <a:t>Feedforward Neural network </a:t>
            </a:r>
            <a:endParaRPr lang="en-US" sz="3600" dirty="0"/>
          </a:p>
        </p:txBody>
      </p:sp>
    </p:spTree>
    <p:extLst>
      <p:ext uri="{BB962C8B-B14F-4D97-AF65-F5344CB8AC3E}">
        <p14:creationId xmlns:p14="http://schemas.microsoft.com/office/powerpoint/2010/main" val="76439240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57EA28C-05F8-4D76-9EBF-959B3A7FA340}"/>
              </a:ext>
            </a:extLst>
          </p:cNvPr>
          <p:cNvSpPr>
            <a:spLocks noGrp="1"/>
          </p:cNvSpPr>
          <p:nvPr>
            <p:ph type="title"/>
          </p:nvPr>
        </p:nvSpPr>
        <p:spPr/>
        <p:txBody>
          <a:bodyPr>
            <a:normAutofit fontScale="90000"/>
          </a:bodyPr>
          <a:lstStyle/>
          <a:p>
            <a:r>
              <a:rPr lang="en-US" dirty="0"/>
              <a:t>Comparative Machine </a:t>
            </a:r>
            <a:r>
              <a:rPr lang="en-US" dirty="0" smtClean="0"/>
              <a:t>Learning </a:t>
            </a:r>
            <a:r>
              <a:rPr lang="en-US" dirty="0"/>
              <a:t>Models</a:t>
            </a:r>
          </a:p>
        </p:txBody>
      </p:sp>
      <p:sp>
        <p:nvSpPr>
          <p:cNvPr id="5" name="Slide Number Placeholder 4">
            <a:extLst>
              <a:ext uri="{FF2B5EF4-FFF2-40B4-BE49-F238E27FC236}">
                <a16:creationId xmlns="" xmlns:a16="http://schemas.microsoft.com/office/drawing/2014/main" id="{C4595367-34A7-4C02-A901-57E8D847E6EC}"/>
              </a:ext>
            </a:extLst>
          </p:cNvPr>
          <p:cNvSpPr>
            <a:spLocks noGrp="1"/>
          </p:cNvSpPr>
          <p:nvPr>
            <p:ph type="sldNum" idx="12"/>
          </p:nvPr>
        </p:nvSpPr>
        <p:spPr/>
        <p:txBody>
          <a:bodyPr/>
          <a:lstStyle/>
          <a:p>
            <a:fld id="{00000000-1234-1234-1234-123412341234}" type="slidenum">
              <a:rPr lang="en" smtClean="0"/>
              <a:pPr/>
              <a:t>9</a:t>
            </a:fld>
            <a:endParaRPr lang="en" dirty="0"/>
          </a:p>
        </p:txBody>
      </p:sp>
      <p:sp>
        <p:nvSpPr>
          <p:cNvPr id="9" name="Title 5"/>
          <p:cNvSpPr txBox="1">
            <a:spLocks/>
          </p:cNvSpPr>
          <p:nvPr/>
        </p:nvSpPr>
        <p:spPr>
          <a:xfrm>
            <a:off x="6637291" y="1382920"/>
            <a:ext cx="5407572" cy="654475"/>
          </a:xfrm>
          <a:prstGeom prst="rect">
            <a:avLst/>
          </a:prstGeom>
        </p:spPr>
        <p:txBody>
          <a:bodyPr vert="horz" wrap="square" lIns="91425" tIns="91425" rIns="91425" bIns="91425" rtlCol="0" anchor="ctr" anchorCtr="0">
            <a:normAutofit fontScale="925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marL="571500" indent="-571500">
              <a:buFont typeface="Arial" panose="020B0604020202020204" pitchFamily="34" charset="0"/>
              <a:buChar char="•"/>
            </a:pPr>
            <a:r>
              <a:rPr lang="en-US" sz="3600" dirty="0">
                <a:solidFill>
                  <a:schemeClr val="tx1"/>
                </a:solidFill>
              </a:rPr>
              <a:t>Support vector Regression</a:t>
            </a:r>
          </a:p>
        </p:txBody>
      </p:sp>
      <p:grpSp>
        <p:nvGrpSpPr>
          <p:cNvPr id="72" name="Group 71"/>
          <p:cNvGrpSpPr/>
          <p:nvPr/>
        </p:nvGrpSpPr>
        <p:grpSpPr>
          <a:xfrm>
            <a:off x="849515" y="2397980"/>
            <a:ext cx="4799774" cy="3514081"/>
            <a:chOff x="8242086" y="963654"/>
            <a:chExt cx="3348633" cy="2536278"/>
          </a:xfrm>
          <a:effectLst>
            <a:outerShdw blurRad="50800" dist="38100" dir="10800000" algn="r" rotWithShape="0">
              <a:prstClr val="black">
                <a:alpha val="40000"/>
              </a:prstClr>
            </a:outerShdw>
          </a:effectLst>
        </p:grpSpPr>
        <p:cxnSp>
          <p:nvCxnSpPr>
            <p:cNvPr id="3" name="Straight Connector 2"/>
            <p:cNvCxnSpPr/>
            <p:nvPr/>
          </p:nvCxnSpPr>
          <p:spPr>
            <a:xfrm flipH="1">
              <a:off x="8242086" y="963654"/>
              <a:ext cx="12589" cy="2536278"/>
            </a:xfrm>
            <a:prstGeom prst="line">
              <a:avLst/>
            </a:prstGeom>
            <a:ln/>
          </p:spPr>
          <p:style>
            <a:lnRef idx="2">
              <a:schemeClr val="accent1"/>
            </a:lnRef>
            <a:fillRef idx="1">
              <a:schemeClr val="lt1"/>
            </a:fillRef>
            <a:effectRef idx="0">
              <a:schemeClr val="accent1"/>
            </a:effectRef>
            <a:fontRef idx="minor">
              <a:schemeClr val="dk1"/>
            </a:fontRef>
          </p:style>
        </p:cxnSp>
        <p:cxnSp>
          <p:nvCxnSpPr>
            <p:cNvPr id="8" name="Straight Connector 7"/>
            <p:cNvCxnSpPr/>
            <p:nvPr/>
          </p:nvCxnSpPr>
          <p:spPr>
            <a:xfrm flipV="1">
              <a:off x="8254675" y="3455436"/>
              <a:ext cx="2933201" cy="44496"/>
            </a:xfrm>
            <a:prstGeom prst="line">
              <a:avLst/>
            </a:prstGeom>
            <a:ln/>
          </p:spPr>
          <p:style>
            <a:lnRef idx="2">
              <a:schemeClr val="accent1"/>
            </a:lnRef>
            <a:fillRef idx="1">
              <a:schemeClr val="lt1"/>
            </a:fillRef>
            <a:effectRef idx="0">
              <a:schemeClr val="accent1"/>
            </a:effectRef>
            <a:fontRef idx="minor">
              <a:schemeClr val="dk1"/>
            </a:fontRef>
          </p:style>
        </p:cxnSp>
        <p:cxnSp>
          <p:nvCxnSpPr>
            <p:cNvPr id="15" name="Straight Connector 14"/>
            <p:cNvCxnSpPr/>
            <p:nvPr/>
          </p:nvCxnSpPr>
          <p:spPr>
            <a:xfrm flipV="1">
              <a:off x="8531629" y="1035244"/>
              <a:ext cx="3059090" cy="2076805"/>
            </a:xfrm>
            <a:prstGeom prst="line">
              <a:avLst/>
            </a:prstGeom>
            <a:ln/>
          </p:spPr>
          <p:style>
            <a:lnRef idx="2">
              <a:schemeClr val="accent1"/>
            </a:lnRef>
            <a:fillRef idx="1">
              <a:schemeClr val="lt1"/>
            </a:fillRef>
            <a:effectRef idx="0">
              <a:schemeClr val="accent1"/>
            </a:effectRef>
            <a:fontRef idx="minor">
              <a:schemeClr val="dk1"/>
            </a:fontRef>
          </p:style>
        </p:cxnSp>
        <p:sp>
          <p:nvSpPr>
            <p:cNvPr id="16" name="Oval 15"/>
            <p:cNvSpPr/>
            <p:nvPr/>
          </p:nvSpPr>
          <p:spPr>
            <a:xfrm>
              <a:off x="9777925" y="2447414"/>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Oval 16"/>
            <p:cNvSpPr/>
            <p:nvPr/>
          </p:nvSpPr>
          <p:spPr>
            <a:xfrm>
              <a:off x="9941580" y="1927089"/>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8" name="Oval 17"/>
            <p:cNvSpPr/>
            <p:nvPr/>
          </p:nvSpPr>
          <p:spPr>
            <a:xfrm>
              <a:off x="9626859" y="2411818"/>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9" name="Oval 18"/>
            <p:cNvSpPr/>
            <p:nvPr/>
          </p:nvSpPr>
          <p:spPr>
            <a:xfrm>
              <a:off x="9286379" y="2235315"/>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0" name="Oval 19"/>
            <p:cNvSpPr/>
            <p:nvPr/>
          </p:nvSpPr>
          <p:spPr>
            <a:xfrm>
              <a:off x="9922697" y="2121624"/>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Oval 20"/>
            <p:cNvSpPr/>
            <p:nvPr/>
          </p:nvSpPr>
          <p:spPr>
            <a:xfrm>
              <a:off x="9330440" y="2483567"/>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2" name="Oval 21"/>
            <p:cNvSpPr/>
            <p:nvPr/>
          </p:nvSpPr>
          <p:spPr>
            <a:xfrm>
              <a:off x="9274371" y="2566070"/>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Oval 22"/>
            <p:cNvSpPr/>
            <p:nvPr/>
          </p:nvSpPr>
          <p:spPr>
            <a:xfrm>
              <a:off x="8707873" y="2847879"/>
              <a:ext cx="37767" cy="355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4" name="Oval 23"/>
            <p:cNvSpPr/>
            <p:nvPr/>
          </p:nvSpPr>
          <p:spPr>
            <a:xfrm>
              <a:off x="9085539" y="2699559"/>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Oval 24"/>
            <p:cNvSpPr/>
            <p:nvPr/>
          </p:nvSpPr>
          <p:spPr>
            <a:xfrm>
              <a:off x="10772444" y="1631652"/>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6" name="Oval 25"/>
            <p:cNvSpPr/>
            <p:nvPr/>
          </p:nvSpPr>
          <p:spPr>
            <a:xfrm>
              <a:off x="10520667" y="1512996"/>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7" name="Oval 26"/>
            <p:cNvSpPr/>
            <p:nvPr/>
          </p:nvSpPr>
          <p:spPr>
            <a:xfrm>
              <a:off x="10218535" y="1854133"/>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8" name="Oval 27"/>
            <p:cNvSpPr/>
            <p:nvPr/>
          </p:nvSpPr>
          <p:spPr>
            <a:xfrm>
              <a:off x="10445134" y="1735477"/>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Oval 28"/>
            <p:cNvSpPr/>
            <p:nvPr/>
          </p:nvSpPr>
          <p:spPr>
            <a:xfrm>
              <a:off x="10042291" y="2299094"/>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0" name="Oval 29"/>
            <p:cNvSpPr/>
            <p:nvPr/>
          </p:nvSpPr>
          <p:spPr>
            <a:xfrm>
              <a:off x="10205946" y="1778769"/>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1" name="Oval 30"/>
            <p:cNvSpPr/>
            <p:nvPr/>
          </p:nvSpPr>
          <p:spPr>
            <a:xfrm>
              <a:off x="9891225" y="2263498"/>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2" name="Oval 31"/>
            <p:cNvSpPr/>
            <p:nvPr/>
          </p:nvSpPr>
          <p:spPr>
            <a:xfrm>
              <a:off x="9550745" y="2086995"/>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Oval 32"/>
            <p:cNvSpPr/>
            <p:nvPr/>
          </p:nvSpPr>
          <p:spPr>
            <a:xfrm>
              <a:off x="10187063" y="1973304"/>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4" name="Oval 33"/>
            <p:cNvSpPr/>
            <p:nvPr/>
          </p:nvSpPr>
          <p:spPr>
            <a:xfrm>
              <a:off x="9594806" y="2335247"/>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5" name="Oval 34"/>
            <p:cNvSpPr/>
            <p:nvPr/>
          </p:nvSpPr>
          <p:spPr>
            <a:xfrm>
              <a:off x="9538737" y="2417750"/>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6" name="Oval 35"/>
            <p:cNvSpPr/>
            <p:nvPr/>
          </p:nvSpPr>
          <p:spPr>
            <a:xfrm>
              <a:off x="8972239" y="2699559"/>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Oval 36"/>
            <p:cNvSpPr/>
            <p:nvPr/>
          </p:nvSpPr>
          <p:spPr>
            <a:xfrm>
              <a:off x="9349905" y="2551238"/>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8" name="Oval 37"/>
            <p:cNvSpPr/>
            <p:nvPr/>
          </p:nvSpPr>
          <p:spPr>
            <a:xfrm>
              <a:off x="11036810" y="1483332"/>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9" name="Oval 38"/>
            <p:cNvSpPr/>
            <p:nvPr/>
          </p:nvSpPr>
          <p:spPr>
            <a:xfrm>
              <a:off x="10785033" y="1364676"/>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0" name="Oval 39"/>
            <p:cNvSpPr/>
            <p:nvPr/>
          </p:nvSpPr>
          <p:spPr>
            <a:xfrm>
              <a:off x="10482901" y="1705812"/>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1" name="Oval 40"/>
            <p:cNvSpPr/>
            <p:nvPr/>
          </p:nvSpPr>
          <p:spPr>
            <a:xfrm>
              <a:off x="10709500" y="1587156"/>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2" name="Oval 41"/>
            <p:cNvSpPr/>
            <p:nvPr/>
          </p:nvSpPr>
          <p:spPr>
            <a:xfrm>
              <a:off x="10117824" y="2239766"/>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3" name="Oval 42"/>
            <p:cNvSpPr/>
            <p:nvPr/>
          </p:nvSpPr>
          <p:spPr>
            <a:xfrm>
              <a:off x="10281479" y="1719441"/>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4" name="Oval 43"/>
            <p:cNvSpPr/>
            <p:nvPr/>
          </p:nvSpPr>
          <p:spPr>
            <a:xfrm>
              <a:off x="9966758" y="2204170"/>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5" name="Oval 44"/>
            <p:cNvSpPr/>
            <p:nvPr/>
          </p:nvSpPr>
          <p:spPr>
            <a:xfrm>
              <a:off x="9626278" y="2027667"/>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6" name="Oval 45"/>
            <p:cNvSpPr/>
            <p:nvPr/>
          </p:nvSpPr>
          <p:spPr>
            <a:xfrm>
              <a:off x="10262596" y="1913976"/>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7" name="Oval 46"/>
            <p:cNvSpPr/>
            <p:nvPr/>
          </p:nvSpPr>
          <p:spPr>
            <a:xfrm>
              <a:off x="9670339" y="2275918"/>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8" name="Oval 47"/>
            <p:cNvSpPr/>
            <p:nvPr/>
          </p:nvSpPr>
          <p:spPr>
            <a:xfrm>
              <a:off x="9614270" y="2358422"/>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9" name="Oval 48"/>
            <p:cNvSpPr/>
            <p:nvPr/>
          </p:nvSpPr>
          <p:spPr>
            <a:xfrm>
              <a:off x="9047772" y="2640231"/>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0" name="Oval 49"/>
            <p:cNvSpPr/>
            <p:nvPr/>
          </p:nvSpPr>
          <p:spPr>
            <a:xfrm>
              <a:off x="9425438" y="2491910"/>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1" name="Oval 50"/>
            <p:cNvSpPr/>
            <p:nvPr/>
          </p:nvSpPr>
          <p:spPr>
            <a:xfrm>
              <a:off x="11112343" y="1424004"/>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2" name="Oval 51"/>
            <p:cNvSpPr/>
            <p:nvPr/>
          </p:nvSpPr>
          <p:spPr>
            <a:xfrm>
              <a:off x="10860566" y="1305347"/>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3" name="Oval 52"/>
            <p:cNvSpPr/>
            <p:nvPr/>
          </p:nvSpPr>
          <p:spPr>
            <a:xfrm>
              <a:off x="10558434" y="1646484"/>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4" name="Oval 53"/>
            <p:cNvSpPr/>
            <p:nvPr/>
          </p:nvSpPr>
          <p:spPr>
            <a:xfrm>
              <a:off x="10785033" y="1527828"/>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5" name="Oval 54"/>
            <p:cNvSpPr/>
            <p:nvPr/>
          </p:nvSpPr>
          <p:spPr>
            <a:xfrm>
              <a:off x="10382190" y="2091445"/>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6" name="Oval 55"/>
            <p:cNvSpPr/>
            <p:nvPr/>
          </p:nvSpPr>
          <p:spPr>
            <a:xfrm>
              <a:off x="10545845" y="1571120"/>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7" name="Oval 56"/>
            <p:cNvSpPr/>
            <p:nvPr/>
          </p:nvSpPr>
          <p:spPr>
            <a:xfrm>
              <a:off x="10231124" y="2055849"/>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8" name="Oval 57"/>
            <p:cNvSpPr/>
            <p:nvPr/>
          </p:nvSpPr>
          <p:spPr>
            <a:xfrm>
              <a:off x="9890644" y="1879346"/>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9" name="Oval 58"/>
            <p:cNvSpPr/>
            <p:nvPr/>
          </p:nvSpPr>
          <p:spPr>
            <a:xfrm>
              <a:off x="10526962" y="1765655"/>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0" name="Oval 59"/>
            <p:cNvSpPr/>
            <p:nvPr/>
          </p:nvSpPr>
          <p:spPr>
            <a:xfrm>
              <a:off x="9934705" y="2127598"/>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1" name="Oval 60"/>
            <p:cNvSpPr/>
            <p:nvPr/>
          </p:nvSpPr>
          <p:spPr>
            <a:xfrm>
              <a:off x="9878636" y="2210102"/>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2" name="Oval 61"/>
            <p:cNvSpPr/>
            <p:nvPr/>
          </p:nvSpPr>
          <p:spPr>
            <a:xfrm>
              <a:off x="9312138" y="2491910"/>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3" name="Oval 62"/>
            <p:cNvSpPr/>
            <p:nvPr/>
          </p:nvSpPr>
          <p:spPr>
            <a:xfrm>
              <a:off x="9689803" y="2343590"/>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4" name="Oval 63"/>
            <p:cNvSpPr/>
            <p:nvPr/>
          </p:nvSpPr>
          <p:spPr>
            <a:xfrm>
              <a:off x="11376709" y="1275683"/>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5" name="Oval 64"/>
            <p:cNvSpPr/>
            <p:nvPr/>
          </p:nvSpPr>
          <p:spPr>
            <a:xfrm>
              <a:off x="11124932" y="1157027"/>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6" name="Oval 65"/>
            <p:cNvSpPr/>
            <p:nvPr/>
          </p:nvSpPr>
          <p:spPr>
            <a:xfrm>
              <a:off x="10822800" y="1498164"/>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7" name="Oval 66"/>
            <p:cNvSpPr/>
            <p:nvPr/>
          </p:nvSpPr>
          <p:spPr>
            <a:xfrm>
              <a:off x="11049399" y="1379508"/>
              <a:ext cx="37767" cy="3559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73" name="Title 5"/>
          <p:cNvSpPr txBox="1">
            <a:spLocks/>
          </p:cNvSpPr>
          <p:nvPr/>
        </p:nvSpPr>
        <p:spPr>
          <a:xfrm>
            <a:off x="1050221" y="1543517"/>
            <a:ext cx="4999123" cy="654475"/>
          </a:xfrm>
          <a:prstGeom prst="rect">
            <a:avLst/>
          </a:prstGeom>
        </p:spPr>
        <p:txBody>
          <a:bodyPr vert="horz" wrap="square" lIns="91425" tIns="91425" rIns="91425" bIns="91425" rtlCol="0" anchor="ctr" anchorCtr="0">
            <a:normAutofit lnSpcReduction="10000"/>
          </a:bodyPr>
          <a:lstStyle>
            <a:lvl1pPr lvl="0" algn="l" defTabSz="914400" rtl="0" eaLnBrk="1" latinLnBrk="0" hangingPunct="1">
              <a:lnSpc>
                <a:spcPct val="90000"/>
              </a:lnSpc>
              <a:spcBef>
                <a:spcPts val="0"/>
              </a:spcBef>
              <a:buNone/>
              <a:defRPr sz="4400" b="1" kern="1200">
                <a:solidFill>
                  <a:schemeClr val="bg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marL="571500" indent="-571500">
              <a:buFont typeface="Arial" panose="020B0604020202020204" pitchFamily="34" charset="0"/>
              <a:buChar char="•"/>
            </a:pPr>
            <a:r>
              <a:rPr lang="en-US" sz="3600" dirty="0">
                <a:solidFill>
                  <a:schemeClr val="tx1"/>
                </a:solidFill>
              </a:rPr>
              <a:t>Linear Regression</a:t>
            </a:r>
          </a:p>
        </p:txBody>
      </p:sp>
      <p:grpSp>
        <p:nvGrpSpPr>
          <p:cNvPr id="114" name="Group 113"/>
          <p:cNvGrpSpPr/>
          <p:nvPr/>
        </p:nvGrpSpPr>
        <p:grpSpPr>
          <a:xfrm>
            <a:off x="7427160" y="2104143"/>
            <a:ext cx="3842966" cy="3807919"/>
            <a:chOff x="7427160" y="2356399"/>
            <a:chExt cx="3842966" cy="3807919"/>
          </a:xfrm>
          <a:effectLst>
            <a:outerShdw blurRad="50800" dist="38100" dir="10800000" algn="r" rotWithShape="0">
              <a:prstClr val="black">
                <a:alpha val="40000"/>
              </a:prstClr>
            </a:outerShdw>
          </a:effectLst>
        </p:grpSpPr>
        <p:grpSp>
          <p:nvGrpSpPr>
            <p:cNvPr id="113" name="Group 112"/>
            <p:cNvGrpSpPr/>
            <p:nvPr/>
          </p:nvGrpSpPr>
          <p:grpSpPr>
            <a:xfrm>
              <a:off x="7427160" y="2356399"/>
              <a:ext cx="3622494" cy="3807919"/>
              <a:chOff x="7411396" y="2324867"/>
              <a:chExt cx="3622494" cy="3807919"/>
            </a:xfrm>
          </p:grpSpPr>
          <p:sp>
            <p:nvSpPr>
              <p:cNvPr id="100" name="Oval 99"/>
              <p:cNvSpPr/>
              <p:nvPr/>
            </p:nvSpPr>
            <p:spPr>
              <a:xfrm>
                <a:off x="9569667" y="2324867"/>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nvGrpSpPr>
              <p:cNvPr id="112" name="Group 111"/>
              <p:cNvGrpSpPr/>
              <p:nvPr/>
            </p:nvGrpSpPr>
            <p:grpSpPr>
              <a:xfrm>
                <a:off x="7411396" y="2396268"/>
                <a:ext cx="3622494" cy="3736518"/>
                <a:chOff x="7411396" y="2396268"/>
                <a:chExt cx="3622494" cy="3736518"/>
              </a:xfrm>
            </p:grpSpPr>
            <p:sp>
              <p:nvSpPr>
                <p:cNvPr id="2" name="Freeform 1"/>
                <p:cNvSpPr/>
                <p:nvPr/>
              </p:nvSpPr>
              <p:spPr>
                <a:xfrm>
                  <a:off x="7427645" y="2420269"/>
                  <a:ext cx="3522160" cy="2269434"/>
                </a:xfrm>
                <a:custGeom>
                  <a:avLst/>
                  <a:gdLst>
                    <a:gd name="connsiteX0" fmla="*/ 0 w 10484069"/>
                    <a:gd name="connsiteY0" fmla="*/ 804041 h 2242190"/>
                    <a:gd name="connsiteX1" fmla="*/ 3736427 w 10484069"/>
                    <a:gd name="connsiteY1" fmla="*/ 2112579 h 2242190"/>
                    <a:gd name="connsiteX2" fmla="*/ 6432331 w 10484069"/>
                    <a:gd name="connsiteY2" fmla="*/ 551793 h 2242190"/>
                    <a:gd name="connsiteX3" fmla="*/ 8875986 w 10484069"/>
                    <a:gd name="connsiteY3" fmla="*/ 2238704 h 2242190"/>
                    <a:gd name="connsiteX4" fmla="*/ 10484069 w 10484069"/>
                    <a:gd name="connsiteY4" fmla="*/ 0 h 224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69" h="2242190">
                      <a:moveTo>
                        <a:pt x="0" y="804041"/>
                      </a:moveTo>
                      <a:cubicBezTo>
                        <a:pt x="1332186" y="1479330"/>
                        <a:pt x="2664372" y="2154620"/>
                        <a:pt x="3736427" y="2112579"/>
                      </a:cubicBezTo>
                      <a:cubicBezTo>
                        <a:pt x="4808482" y="2070538"/>
                        <a:pt x="5575738" y="530772"/>
                        <a:pt x="6432331" y="551793"/>
                      </a:cubicBezTo>
                      <a:cubicBezTo>
                        <a:pt x="7288924" y="572814"/>
                        <a:pt x="8200696" y="2330670"/>
                        <a:pt x="8875986" y="2238704"/>
                      </a:cubicBezTo>
                      <a:cubicBezTo>
                        <a:pt x="9551276" y="2146739"/>
                        <a:pt x="10017672" y="1073369"/>
                        <a:pt x="10484069"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69" name="Freeform 68"/>
                <p:cNvSpPr/>
                <p:nvPr/>
              </p:nvSpPr>
              <p:spPr>
                <a:xfrm>
                  <a:off x="7469689" y="3171755"/>
                  <a:ext cx="3522160" cy="2269434"/>
                </a:xfrm>
                <a:custGeom>
                  <a:avLst/>
                  <a:gdLst>
                    <a:gd name="connsiteX0" fmla="*/ 0 w 10484069"/>
                    <a:gd name="connsiteY0" fmla="*/ 804041 h 2242190"/>
                    <a:gd name="connsiteX1" fmla="*/ 3736427 w 10484069"/>
                    <a:gd name="connsiteY1" fmla="*/ 2112579 h 2242190"/>
                    <a:gd name="connsiteX2" fmla="*/ 6432331 w 10484069"/>
                    <a:gd name="connsiteY2" fmla="*/ 551793 h 2242190"/>
                    <a:gd name="connsiteX3" fmla="*/ 8875986 w 10484069"/>
                    <a:gd name="connsiteY3" fmla="*/ 2238704 h 2242190"/>
                    <a:gd name="connsiteX4" fmla="*/ 10484069 w 10484069"/>
                    <a:gd name="connsiteY4" fmla="*/ 0 h 224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69" h="2242190">
                      <a:moveTo>
                        <a:pt x="0" y="804041"/>
                      </a:moveTo>
                      <a:cubicBezTo>
                        <a:pt x="1332186" y="1479330"/>
                        <a:pt x="2664372" y="2154620"/>
                        <a:pt x="3736427" y="2112579"/>
                      </a:cubicBezTo>
                      <a:cubicBezTo>
                        <a:pt x="4808482" y="2070538"/>
                        <a:pt x="5575738" y="530772"/>
                        <a:pt x="6432331" y="551793"/>
                      </a:cubicBezTo>
                      <a:cubicBezTo>
                        <a:pt x="7288924" y="572814"/>
                        <a:pt x="8200696" y="2330670"/>
                        <a:pt x="8875986" y="2238704"/>
                      </a:cubicBezTo>
                      <a:cubicBezTo>
                        <a:pt x="9551276" y="2146739"/>
                        <a:pt x="10017672" y="1073369"/>
                        <a:pt x="1048406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0" name="Freeform 69"/>
                <p:cNvSpPr/>
                <p:nvPr/>
              </p:nvSpPr>
              <p:spPr>
                <a:xfrm>
                  <a:off x="7511730" y="3734069"/>
                  <a:ext cx="3522160" cy="2269434"/>
                </a:xfrm>
                <a:custGeom>
                  <a:avLst/>
                  <a:gdLst>
                    <a:gd name="connsiteX0" fmla="*/ 0 w 10484069"/>
                    <a:gd name="connsiteY0" fmla="*/ 804041 h 2242190"/>
                    <a:gd name="connsiteX1" fmla="*/ 3736427 w 10484069"/>
                    <a:gd name="connsiteY1" fmla="*/ 2112579 h 2242190"/>
                    <a:gd name="connsiteX2" fmla="*/ 6432331 w 10484069"/>
                    <a:gd name="connsiteY2" fmla="*/ 551793 h 2242190"/>
                    <a:gd name="connsiteX3" fmla="*/ 8875986 w 10484069"/>
                    <a:gd name="connsiteY3" fmla="*/ 2238704 h 2242190"/>
                    <a:gd name="connsiteX4" fmla="*/ 10484069 w 10484069"/>
                    <a:gd name="connsiteY4" fmla="*/ 0 h 224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69" h="2242190">
                      <a:moveTo>
                        <a:pt x="0" y="804041"/>
                      </a:moveTo>
                      <a:cubicBezTo>
                        <a:pt x="1332186" y="1479330"/>
                        <a:pt x="2664372" y="2154620"/>
                        <a:pt x="3736427" y="2112579"/>
                      </a:cubicBezTo>
                      <a:cubicBezTo>
                        <a:pt x="4808482" y="2070538"/>
                        <a:pt x="5575738" y="530772"/>
                        <a:pt x="6432331" y="551793"/>
                      </a:cubicBezTo>
                      <a:cubicBezTo>
                        <a:pt x="7288924" y="572814"/>
                        <a:pt x="8200696" y="2330670"/>
                        <a:pt x="8875986" y="2238704"/>
                      </a:cubicBezTo>
                      <a:cubicBezTo>
                        <a:pt x="9551276" y="2146739"/>
                        <a:pt x="10017672" y="1073369"/>
                        <a:pt x="10484069"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4" name="Oval 3"/>
                <p:cNvSpPr/>
                <p:nvPr/>
              </p:nvSpPr>
              <p:spPr>
                <a:xfrm>
                  <a:off x="8403021" y="5020783"/>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1" name="Oval 70"/>
                <p:cNvSpPr/>
                <p:nvPr/>
              </p:nvSpPr>
              <p:spPr>
                <a:xfrm>
                  <a:off x="8555421" y="5173183"/>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4" name="Oval 73"/>
                <p:cNvSpPr/>
                <p:nvPr/>
              </p:nvSpPr>
              <p:spPr>
                <a:xfrm>
                  <a:off x="8707821" y="5325583"/>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5" name="Oval 74"/>
                <p:cNvSpPr/>
                <p:nvPr/>
              </p:nvSpPr>
              <p:spPr>
                <a:xfrm>
                  <a:off x="8860221" y="5162667"/>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6" name="Oval 75"/>
                <p:cNvSpPr/>
                <p:nvPr/>
              </p:nvSpPr>
              <p:spPr>
                <a:xfrm>
                  <a:off x="9012621" y="4889395"/>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7" name="Oval 76"/>
                <p:cNvSpPr/>
                <p:nvPr/>
              </p:nvSpPr>
              <p:spPr>
                <a:xfrm>
                  <a:off x="9012621" y="4416432"/>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8" name="Oval 77"/>
                <p:cNvSpPr/>
                <p:nvPr/>
              </p:nvSpPr>
              <p:spPr>
                <a:xfrm>
                  <a:off x="9012621" y="5315067"/>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9" name="Oval 78"/>
                <p:cNvSpPr/>
                <p:nvPr/>
              </p:nvSpPr>
              <p:spPr>
                <a:xfrm>
                  <a:off x="9228085" y="434811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0" name="Oval 79"/>
                <p:cNvSpPr/>
                <p:nvPr/>
              </p:nvSpPr>
              <p:spPr>
                <a:xfrm>
                  <a:off x="9275383" y="4001269"/>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1" name="Oval 80"/>
                <p:cNvSpPr/>
                <p:nvPr/>
              </p:nvSpPr>
              <p:spPr>
                <a:xfrm>
                  <a:off x="9590693" y="3733247"/>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2" name="Oval 81"/>
                <p:cNvSpPr/>
                <p:nvPr/>
              </p:nvSpPr>
              <p:spPr>
                <a:xfrm>
                  <a:off x="10026875" y="450051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3" name="Oval 82"/>
                <p:cNvSpPr/>
                <p:nvPr/>
              </p:nvSpPr>
              <p:spPr>
                <a:xfrm>
                  <a:off x="9380485" y="450051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4" name="Oval 83"/>
                <p:cNvSpPr/>
                <p:nvPr/>
              </p:nvSpPr>
              <p:spPr>
                <a:xfrm>
                  <a:off x="9532885" y="3391660"/>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5" name="Oval 84"/>
                <p:cNvSpPr/>
                <p:nvPr/>
              </p:nvSpPr>
              <p:spPr>
                <a:xfrm>
                  <a:off x="9532885" y="4038050"/>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6" name="Oval 85"/>
                <p:cNvSpPr/>
                <p:nvPr/>
              </p:nvSpPr>
              <p:spPr>
                <a:xfrm>
                  <a:off x="10258100" y="465291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7" name="Oval 86"/>
                <p:cNvSpPr/>
                <p:nvPr/>
              </p:nvSpPr>
              <p:spPr>
                <a:xfrm>
                  <a:off x="10179275" y="473174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8" name="Oval 87"/>
                <p:cNvSpPr/>
                <p:nvPr/>
              </p:nvSpPr>
              <p:spPr>
                <a:xfrm>
                  <a:off x="10352696" y="5267777"/>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9" name="Oval 88"/>
                <p:cNvSpPr/>
                <p:nvPr/>
              </p:nvSpPr>
              <p:spPr>
                <a:xfrm>
                  <a:off x="10505096" y="5420177"/>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0" name="Oval 89"/>
                <p:cNvSpPr/>
                <p:nvPr/>
              </p:nvSpPr>
              <p:spPr>
                <a:xfrm>
                  <a:off x="10657496" y="5572577"/>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1" name="Oval 90"/>
                <p:cNvSpPr/>
                <p:nvPr/>
              </p:nvSpPr>
              <p:spPr>
                <a:xfrm>
                  <a:off x="10604941" y="5110115"/>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2" name="Oval 91"/>
                <p:cNvSpPr/>
                <p:nvPr/>
              </p:nvSpPr>
              <p:spPr>
                <a:xfrm>
                  <a:off x="10757341" y="477378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3" name="Oval 92"/>
                <p:cNvSpPr/>
                <p:nvPr/>
              </p:nvSpPr>
              <p:spPr>
                <a:xfrm>
                  <a:off x="10909741" y="442168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4" name="Oval 93"/>
                <p:cNvSpPr/>
                <p:nvPr/>
              </p:nvSpPr>
              <p:spPr>
                <a:xfrm>
                  <a:off x="10878209" y="3806825"/>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5" name="Oval 94"/>
                <p:cNvSpPr/>
                <p:nvPr/>
              </p:nvSpPr>
              <p:spPr>
                <a:xfrm>
                  <a:off x="10783614" y="427979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6" name="Oval 95"/>
                <p:cNvSpPr/>
                <p:nvPr/>
              </p:nvSpPr>
              <p:spPr>
                <a:xfrm>
                  <a:off x="8135005" y="4926181"/>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7" name="Oval 96"/>
                <p:cNvSpPr/>
                <p:nvPr/>
              </p:nvSpPr>
              <p:spPr>
                <a:xfrm>
                  <a:off x="7551674" y="4106367"/>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8" name="Oval 97"/>
                <p:cNvSpPr/>
                <p:nvPr/>
              </p:nvSpPr>
              <p:spPr>
                <a:xfrm>
                  <a:off x="10562900" y="4532038"/>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9" name="Oval 98"/>
                <p:cNvSpPr/>
                <p:nvPr/>
              </p:nvSpPr>
              <p:spPr>
                <a:xfrm>
                  <a:off x="9727322" y="4894649"/>
                  <a:ext cx="63062" cy="1741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0" name="Straight Arrow Connector 9"/>
                <p:cNvCxnSpPr/>
                <p:nvPr/>
              </p:nvCxnSpPr>
              <p:spPr>
                <a:xfrm flipH="1" flipV="1">
                  <a:off x="9380485" y="3260272"/>
                  <a:ext cx="152400" cy="5600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70" idx="2"/>
                </p:cNvCxnSpPr>
                <p:nvPr/>
              </p:nvCxnSpPr>
              <p:spPr>
                <a:xfrm flipH="1" flipV="1">
                  <a:off x="9672694" y="4292567"/>
                  <a:ext cx="23095" cy="6260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2" idx="2"/>
                  <a:endCxn id="100" idx="5"/>
                </p:cNvCxnSpPr>
                <p:nvPr/>
              </p:nvCxnSpPr>
              <p:spPr>
                <a:xfrm flipV="1">
                  <a:off x="9588609" y="2473500"/>
                  <a:ext cx="34885" cy="505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9153152" y="3307576"/>
                      <a:ext cx="406009" cy="461665"/>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sz="2400" i="1">
                                <a:ln w="0"/>
                                <a:effectLst>
                                  <a:outerShdw blurRad="38100" dist="19050" dir="2700000" algn="tl" rotWithShape="0">
                                    <a:schemeClr val="dk1">
                                      <a:alpha val="40000"/>
                                    </a:schemeClr>
                                  </a:outerShdw>
                                </a:effectLst>
                                <a:latin typeface="Cambria Math" panose="02040503050406030204" pitchFamily="18" charset="0"/>
                              </a:rPr>
                              <m:t>𝜖</m:t>
                            </m:r>
                          </m:oMath>
                        </m:oMathPara>
                      </a14:m>
                      <a:endParaRPr lang="en-US" sz="2400" dirty="0">
                        <a:ln w="0"/>
                        <a:effectLst>
                          <a:outerShdw blurRad="38100" dist="19050" dir="2700000" algn="tl" rotWithShape="0">
                            <a:schemeClr val="dk1">
                              <a:alpha val="40000"/>
                            </a:schemeClr>
                          </a:outerShdw>
                        </a:effectLst>
                      </a:endParaRPr>
                    </a:p>
                  </p:txBody>
                </p:sp>
              </mc:Choice>
              <mc:Fallback xmlns="">
                <p:sp>
                  <p:nvSpPr>
                    <p:cNvPr id="14" name="Rectangle 13"/>
                    <p:cNvSpPr>
                      <a:spLocks noRot="1" noChangeAspect="1" noMove="1" noResize="1" noEditPoints="1" noAdjustHandles="1" noChangeArrowheads="1" noChangeShapeType="1" noTextEdit="1"/>
                    </p:cNvSpPr>
                    <p:nvPr/>
                  </p:nvSpPr>
                  <p:spPr>
                    <a:xfrm>
                      <a:off x="9153152" y="3307576"/>
                      <a:ext cx="406009"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Rectangle 102"/>
                    <p:cNvSpPr/>
                    <p:nvPr/>
                  </p:nvSpPr>
                  <p:spPr>
                    <a:xfrm>
                      <a:off x="9418833" y="4521531"/>
                      <a:ext cx="411523" cy="461665"/>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sz="2400" i="1">
                                <a:ln w="0"/>
                                <a:effectLst>
                                  <a:outerShdw blurRad="38100" dist="19050" dir="2700000" algn="tl" rotWithShape="0">
                                    <a:schemeClr val="dk1">
                                      <a:alpha val="40000"/>
                                    </a:schemeClr>
                                  </a:outerShdw>
                                </a:effectLst>
                                <a:latin typeface="Cambria Math" panose="02040503050406030204" pitchFamily="18" charset="0"/>
                              </a:rPr>
                              <m:t>𝜁</m:t>
                            </m:r>
                          </m:oMath>
                        </m:oMathPara>
                      </a14:m>
                      <a:endParaRPr lang="en-US" sz="2400" dirty="0">
                        <a:ln w="0"/>
                        <a:effectLst>
                          <a:outerShdw blurRad="38100" dist="19050" dir="2700000" algn="tl" rotWithShape="0">
                            <a:schemeClr val="dk1">
                              <a:alpha val="40000"/>
                            </a:schemeClr>
                          </a:outerShdw>
                        </a:effectLst>
                      </a:endParaRPr>
                    </a:p>
                  </p:txBody>
                </p:sp>
              </mc:Choice>
              <mc:Fallback xmlns="">
                <p:sp>
                  <p:nvSpPr>
                    <p:cNvPr id="103" name="Rectangle 102"/>
                    <p:cNvSpPr>
                      <a:spLocks noRot="1" noChangeAspect="1" noMove="1" noResize="1" noEditPoints="1" noAdjustHandles="1" noChangeArrowheads="1" noChangeShapeType="1" noTextEdit="1"/>
                    </p:cNvSpPr>
                    <p:nvPr/>
                  </p:nvSpPr>
                  <p:spPr>
                    <a:xfrm>
                      <a:off x="9418833" y="4521531"/>
                      <a:ext cx="411523" cy="461665"/>
                    </a:xfrm>
                    <a:prstGeom prst="rect">
                      <a:avLst/>
                    </a:prstGeom>
                    <a:blipFill rotWithShape="0">
                      <a:blip r:embed="rId4"/>
                      <a:stretch>
                        <a:fillRect l="-5970" r="-7463" b="-2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Rectangle 103"/>
                    <p:cNvSpPr/>
                    <p:nvPr/>
                  </p:nvSpPr>
                  <p:spPr>
                    <a:xfrm>
                      <a:off x="9291214" y="2487759"/>
                      <a:ext cx="414729" cy="461665"/>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sz="2400" i="1">
                                <a:ln w="0"/>
                                <a:effectLst>
                                  <a:outerShdw blurRad="38100" dist="19050" dir="2700000" algn="tl" rotWithShape="0">
                                    <a:schemeClr val="dk1">
                                      <a:alpha val="40000"/>
                                    </a:schemeClr>
                                  </a:outerShdw>
                                </a:effectLst>
                                <a:latin typeface="Cambria Math" panose="02040503050406030204" pitchFamily="18" charset="0"/>
                              </a:rPr>
                              <m:t>𝜉</m:t>
                            </m:r>
                          </m:oMath>
                        </m:oMathPara>
                      </a14:m>
                      <a:endParaRPr lang="en-US" sz="2400" dirty="0">
                        <a:ln w="0"/>
                        <a:effectLst>
                          <a:outerShdw blurRad="38100" dist="19050" dir="2700000" algn="tl" rotWithShape="0">
                            <a:schemeClr val="dk1">
                              <a:alpha val="40000"/>
                            </a:schemeClr>
                          </a:outerShdw>
                        </a:effectLst>
                      </a:endParaRPr>
                    </a:p>
                  </p:txBody>
                </p:sp>
              </mc:Choice>
              <mc:Fallback xmlns="">
                <p:sp>
                  <p:nvSpPr>
                    <p:cNvPr id="104" name="Rectangle 103"/>
                    <p:cNvSpPr>
                      <a:spLocks noRot="1" noChangeAspect="1" noMove="1" noResize="1" noEditPoints="1" noAdjustHandles="1" noChangeArrowheads="1" noChangeShapeType="1" noTextEdit="1"/>
                    </p:cNvSpPr>
                    <p:nvPr/>
                  </p:nvSpPr>
                  <p:spPr>
                    <a:xfrm>
                      <a:off x="9291214" y="2487759"/>
                      <a:ext cx="414729" cy="461665"/>
                    </a:xfrm>
                    <a:prstGeom prst="rect">
                      <a:avLst/>
                    </a:prstGeom>
                    <a:blipFill rotWithShape="0">
                      <a:blip r:embed="rId5"/>
                      <a:stretch>
                        <a:fillRect l="-7353" r="-5882" b="-22368"/>
                      </a:stretch>
                    </a:blipFill>
                  </p:spPr>
                  <p:txBody>
                    <a:bodyPr/>
                    <a:lstStyle/>
                    <a:p>
                      <a:r>
                        <a:rPr lang="en-US">
                          <a:noFill/>
                        </a:rPr>
                        <a:t> </a:t>
                      </a:r>
                    </a:p>
                  </p:txBody>
                </p:sp>
              </mc:Fallback>
            </mc:AlternateContent>
            <p:cxnSp>
              <p:nvCxnSpPr>
                <p:cNvPr id="109" name="Straight Arrow Connector 108"/>
                <p:cNvCxnSpPr/>
                <p:nvPr/>
              </p:nvCxnSpPr>
              <p:spPr>
                <a:xfrm flipH="1" flipV="1">
                  <a:off x="7411396" y="2396268"/>
                  <a:ext cx="131866" cy="373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110" name="Straight Arrow Connector 109"/>
            <p:cNvCxnSpPr/>
            <p:nvPr/>
          </p:nvCxnSpPr>
          <p:spPr>
            <a:xfrm flipV="1">
              <a:off x="7553770" y="6101253"/>
              <a:ext cx="3716356" cy="42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787971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Story.thmx</Template>
  <TotalTime>26653</TotalTime>
  <Words>1471</Words>
  <Application>Microsoft Macintosh PowerPoint</Application>
  <PresentationFormat>Custom</PresentationFormat>
  <Paragraphs>412</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Comparison of Machine Learning Algorithms  for the Power Consumption Prediction - Case Study of Tetouan City / Morocco  </vt:lpstr>
      <vt:lpstr>Outline</vt:lpstr>
      <vt:lpstr>Objectives</vt:lpstr>
      <vt:lpstr>Introduction</vt:lpstr>
      <vt:lpstr>Case Study</vt:lpstr>
      <vt:lpstr>Case Study</vt:lpstr>
      <vt:lpstr>Case Study</vt:lpstr>
      <vt:lpstr>Comparative Machine Learning Models</vt:lpstr>
      <vt:lpstr>Comparative Machine Learning Models</vt:lpstr>
      <vt:lpstr>Comparative Machine Learning Models</vt:lpstr>
      <vt:lpstr>Comparative Machine Learning Models</vt:lpstr>
      <vt:lpstr>Comparative Machine Learning Models</vt:lpstr>
      <vt:lpstr>Methodology</vt:lpstr>
      <vt:lpstr>Methodology</vt:lpstr>
      <vt:lpstr>Methodology</vt:lpstr>
      <vt:lpstr>Results and Experiments</vt:lpstr>
      <vt:lpstr>Results and Experiments</vt:lpstr>
      <vt:lpstr>Results and Experiments</vt:lpstr>
      <vt:lpstr>Results and Experiments</vt:lpstr>
      <vt:lpstr>Conclusions – Future Works</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Knowledge-based Multicriteria Spatial Decision Support System for Trends Assessment of Settlements Suitability</dc:title>
  <dc:creator>walid lagrb</dc:creator>
  <cp:lastModifiedBy>Mohamed El Hassnaoui</cp:lastModifiedBy>
  <cp:revision>469</cp:revision>
  <dcterms:created xsi:type="dcterms:W3CDTF">2017-08-13T21:55:51Z</dcterms:created>
  <dcterms:modified xsi:type="dcterms:W3CDTF">2018-12-12T23:08:20Z</dcterms:modified>
</cp:coreProperties>
</file>